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2017" ContentType="image/p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comments/comment2.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6" r:id="rId5"/>
  </p:sldMasterIdLst>
  <p:notesMasterIdLst>
    <p:notesMasterId r:id="rId51"/>
  </p:notesMasterIdLst>
  <p:sldIdLst>
    <p:sldId id="266" r:id="rId6"/>
    <p:sldId id="364" r:id="rId7"/>
    <p:sldId id="365" r:id="rId8"/>
    <p:sldId id="267" r:id="rId9"/>
    <p:sldId id="263" r:id="rId10"/>
    <p:sldId id="366" r:id="rId11"/>
    <p:sldId id="268" r:id="rId12"/>
    <p:sldId id="280" r:id="rId13"/>
    <p:sldId id="269" r:id="rId14"/>
    <p:sldId id="324" r:id="rId15"/>
    <p:sldId id="325" r:id="rId16"/>
    <p:sldId id="326" r:id="rId17"/>
    <p:sldId id="327" r:id="rId18"/>
    <p:sldId id="328" r:id="rId19"/>
    <p:sldId id="329" r:id="rId20"/>
    <p:sldId id="270" r:id="rId21"/>
    <p:sldId id="330" r:id="rId22"/>
    <p:sldId id="331" r:id="rId23"/>
    <p:sldId id="361" r:id="rId24"/>
    <p:sldId id="351" r:id="rId25"/>
    <p:sldId id="352" r:id="rId26"/>
    <p:sldId id="353" r:id="rId27"/>
    <p:sldId id="354" r:id="rId28"/>
    <p:sldId id="356" r:id="rId29"/>
    <p:sldId id="357" r:id="rId30"/>
    <p:sldId id="271" r:id="rId31"/>
    <p:sldId id="334" r:id="rId32"/>
    <p:sldId id="335" r:id="rId33"/>
    <p:sldId id="336" r:id="rId34"/>
    <p:sldId id="337" r:id="rId35"/>
    <p:sldId id="362" r:id="rId36"/>
    <p:sldId id="273" r:id="rId37"/>
    <p:sldId id="343" r:id="rId38"/>
    <p:sldId id="344" r:id="rId39"/>
    <p:sldId id="345" r:id="rId40"/>
    <p:sldId id="346" r:id="rId41"/>
    <p:sldId id="349" r:id="rId42"/>
    <p:sldId id="358" r:id="rId43"/>
    <p:sldId id="359" r:id="rId44"/>
    <p:sldId id="275" r:id="rId45"/>
    <p:sldId id="315" r:id="rId46"/>
    <p:sldId id="363" r:id="rId47"/>
    <p:sldId id="277" r:id="rId48"/>
    <p:sldId id="278" r:id="rId49"/>
    <p:sldId id="31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 Elmuccio" initials="JE" lastIdx="11" clrIdx="0">
    <p:extLst/>
  </p:cmAuthor>
  <p:cmAuthor id="2" name="Kelli Kreiter (Steyer Associates Inc)" initials="KK(AI" lastIdx="1" clrIdx="1">
    <p:extLst/>
  </p:cmAuthor>
  <p:cmAuthor id="3" name="Kelli Kreiter (Steyer Associates Inc)" initials="KK(AI [2]" lastIdx="1" clrIdx="2">
    <p:extLst/>
  </p:cmAuthor>
  <p:cmAuthor id="4" name="Kelli Kreiter (Steyer Associates Inc)" initials="KK(AI [3]" lastIdx="1" clrIdx="3">
    <p:extLst/>
  </p:cmAuthor>
  <p:cmAuthor id="5" name="Kelli Kreiter (Steyer Associates Inc)" initials="KK(AI [4]"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558AF"/>
    <a:srgbClr val="3B3D7C"/>
    <a:srgbClr val="2838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AD898D-C316-47BE-A7AE-D65664C47122}" v="5" dt="2018-03-02T01:05:50.6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115" y="283"/>
      </p:cViewPr>
      <p:guideLst>
        <p:guide orient="horz" pos="2160"/>
        <p:guide pos="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esh Khaitan" userId="5793352a-5bcc-4444-981a-c1888e49d99f" providerId="ADAL" clId="{2BAD898D-C316-47BE-A7AE-D65664C47122}"/>
    <pc:docChg chg="undo custSel modSld sldOrd">
      <pc:chgData name="Nilesh Khaitan" userId="5793352a-5bcc-4444-981a-c1888e49d99f" providerId="ADAL" clId="{2BAD898D-C316-47BE-A7AE-D65664C47122}" dt="2018-03-02T01:05:50.656" v="4" actId="27636"/>
      <pc:docMkLst>
        <pc:docMk/>
      </pc:docMkLst>
      <pc:sldChg chg="ord">
        <pc:chgData name="Nilesh Khaitan" userId="5793352a-5bcc-4444-981a-c1888e49d99f" providerId="ADAL" clId="{2BAD898D-C316-47BE-A7AE-D65664C47122}" dt="2018-03-02T01:05:50.563" v="3"/>
        <pc:sldMkLst>
          <pc:docMk/>
          <pc:sldMk cId="733746693" sldId="266"/>
        </pc:sldMkLst>
      </pc:sldChg>
      <pc:sldChg chg="modSp">
        <pc:chgData name="Nilesh Khaitan" userId="5793352a-5bcc-4444-981a-c1888e49d99f" providerId="ADAL" clId="{2BAD898D-C316-47BE-A7AE-D65664C47122}" dt="2018-03-02T01:05:50.656" v="4" actId="27636"/>
        <pc:sldMkLst>
          <pc:docMk/>
          <pc:sldMk cId="442892151" sldId="364"/>
        </pc:sldMkLst>
        <pc:spChg chg="mod">
          <ac:chgData name="Nilesh Khaitan" userId="5793352a-5bcc-4444-981a-c1888e49d99f" providerId="ADAL" clId="{2BAD898D-C316-47BE-A7AE-D65664C47122}" dt="2018-03-02T01:05:50.656" v="4" actId="27636"/>
          <ac:spMkLst>
            <pc:docMk/>
            <pc:sldMk cId="442892151" sldId="364"/>
            <ac:spMk id="7"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7-09-11T12:41:20.325" idx="11">
    <p:pos x="10" y="10"/>
    <p:text>Add links - don't recommend giving partners all of these slides, but this would be the one that i think we should send as follow up</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9-11T12:37:27.164" idx="8">
    <p:pos x="3946" y="2127"/>
    <p:text>Can we change this icon. Per legal, we need to be careful to not directly associate this number with Teams. this is specifically an office 365 number. Having an icon that is similar to the Teams icon mayb confuse this...</p:text>
    <p:extLst>
      <p:ext uri="{C676402C-5697-4E1C-873F-D02D1690AC5C}">
        <p15:threadingInfo xmlns:p15="http://schemas.microsoft.com/office/powerpoint/2012/main" timeZoneBias="420"/>
      </p:ext>
    </p:extLst>
  </p:cm>
  <p:cm authorId="1" dt="2017-09-11T12:39:43.881" idx="9">
    <p:pos x="3946" y="2223"/>
    <p:text>I think we should also be more explicit on this slide that those surrounding numbers are specific to Teams.</p:text>
    <p:extLst>
      <p:ext uri="{C676402C-5697-4E1C-873F-D02D1690AC5C}">
        <p15:threadingInfo xmlns:p15="http://schemas.microsoft.com/office/powerpoint/2012/main" timeZoneBias="420">
          <p15:parentCm authorId="1" idx="8"/>
        </p15:threadingInfo>
      </p:ext>
    </p:extLst>
  </p:cm>
  <p:cm authorId="1" dt="2017-09-11T12:39:55.950" idx="10">
    <p:pos x="1880" y="834"/>
    <p:text>Can we change this icon? why are we questioning the number of markets??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24555-F10B-264C-84D2-FBA6587CB3B5}" type="datetimeFigureOut">
              <a:rPr lang="en-US" smtClean="0"/>
              <a:t>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16F29-35A7-AE4B-A4B9-89A853AFDCB3}" type="slidenum">
              <a:rPr lang="en-US" smtClean="0"/>
              <a:t>‹#›</a:t>
            </a:fld>
            <a:endParaRPr lang="en-US"/>
          </a:p>
        </p:txBody>
      </p:sp>
    </p:spTree>
    <p:extLst>
      <p:ext uri="{BB962C8B-B14F-4D97-AF65-F5344CB8AC3E}">
        <p14:creationId xmlns:p14="http://schemas.microsoft.com/office/powerpoint/2010/main" val="83204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Introduce Microsoft Teams as the hub for teamwork in Office 365 in Education AND new Partner opportunity</a:t>
            </a:r>
            <a:endParaRPr lang="en-US">
              <a:effectLst/>
            </a:endParaRPr>
          </a:p>
          <a:p>
            <a:endParaRPr lang="en-US">
              <a:effectLst/>
            </a:endParaRPr>
          </a:p>
          <a:p>
            <a:r>
              <a:rPr lang="en-US"/>
              <a:t>&lt;introduce yourself&gt;</a:t>
            </a:r>
            <a:endParaRPr lang="en-US">
              <a:effectLst/>
            </a:endParaRPr>
          </a:p>
        </p:txBody>
      </p:sp>
      <p:sp>
        <p:nvSpPr>
          <p:cNvPr id="4" name="Slide Number Placeholder 3"/>
          <p:cNvSpPr>
            <a:spLocks noGrp="1"/>
          </p:cNvSpPr>
          <p:nvPr>
            <p:ph type="sldNum" sz="quarter" idx="10"/>
          </p:nvPr>
        </p:nvSpPr>
        <p:spPr/>
        <p:txBody>
          <a:bodyPr/>
          <a:lstStyle/>
          <a:p>
            <a:fld id="{F4516F29-35A7-AE4B-A4B9-89A853AFDCB3}" type="slidenum">
              <a:rPr lang="en-US" smtClean="0"/>
              <a:t>1</a:t>
            </a:fld>
            <a:endParaRPr lang="en-US"/>
          </a:p>
        </p:txBody>
      </p:sp>
    </p:spTree>
    <p:extLst>
      <p:ext uri="{BB962C8B-B14F-4D97-AF65-F5344CB8AC3E}">
        <p14:creationId xmlns:p14="http://schemas.microsoft.com/office/powerpoint/2010/main" val="21658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33</a:t>
            </a:fld>
            <a:endParaRPr lang="en-US"/>
          </a:p>
        </p:txBody>
      </p:sp>
    </p:spTree>
    <p:extLst>
      <p:ext uri="{BB962C8B-B14F-4D97-AF65-F5344CB8AC3E}">
        <p14:creationId xmlns:p14="http://schemas.microsoft.com/office/powerpoint/2010/main" val="189829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43</a:t>
            </a:fld>
            <a:endParaRPr lang="en-US"/>
          </a:p>
        </p:txBody>
      </p:sp>
    </p:spTree>
    <p:extLst>
      <p:ext uri="{BB962C8B-B14F-4D97-AF65-F5344CB8AC3E}">
        <p14:creationId xmlns:p14="http://schemas.microsoft.com/office/powerpoint/2010/main" val="158254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45</a:t>
            </a:fld>
            <a:endParaRPr lang="en-US"/>
          </a:p>
        </p:txBody>
      </p:sp>
    </p:spTree>
    <p:extLst>
      <p:ext uri="{BB962C8B-B14F-4D97-AF65-F5344CB8AC3E}">
        <p14:creationId xmlns:p14="http://schemas.microsoft.com/office/powerpoint/2010/main" val="1219962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1" kern="1200">
                <a:solidFill>
                  <a:schemeClr val="tx1"/>
                </a:solidFill>
                <a:effectLst/>
                <a:latin typeface="+mn-lt"/>
                <a:ea typeface="+mn-ea"/>
                <a:cs typeface="+mn-cs"/>
              </a:rPr>
              <a:t>Objective: Set the agenda</a:t>
            </a:r>
          </a:p>
          <a:p>
            <a:pPr rtl="0" fontAlgn="ct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We have two major halves for our agenda. For the first half, I will give you an overview and a demo of Teams and for the second half, we will discuss ideas and some designs on how your experience could look like in Teams.</a:t>
            </a:r>
          </a:p>
        </p:txBody>
      </p:sp>
      <p:sp>
        <p:nvSpPr>
          <p:cNvPr id="4" name="Slide Number Placeholder 3"/>
          <p:cNvSpPr>
            <a:spLocks noGrp="1"/>
          </p:cNvSpPr>
          <p:nvPr>
            <p:ph type="sldNum" sz="quarter" idx="10"/>
          </p:nvPr>
        </p:nvSpPr>
        <p:spPr/>
        <p:txBody>
          <a:bodyPr/>
          <a:lstStyle/>
          <a:p>
            <a:fld id="{9FF02ED5-35F4-754C-828C-BD5953D28E46}" type="slidenum">
              <a:rPr lang="en-US" smtClean="0"/>
              <a:t>2</a:t>
            </a:fld>
            <a:endParaRPr lang="en-US"/>
          </a:p>
        </p:txBody>
      </p:sp>
    </p:spTree>
    <p:extLst>
      <p:ext uri="{BB962C8B-B14F-4D97-AF65-F5344CB8AC3E}">
        <p14:creationId xmlns:p14="http://schemas.microsoft.com/office/powerpoint/2010/main" val="81611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Slide Objective</a:t>
            </a:r>
            <a:endParaRPr lang="en-US" b="0"/>
          </a:p>
          <a:p>
            <a:r>
              <a:rPr lang="en-US"/>
              <a:t>Introduce Microsoft Teams</a:t>
            </a:r>
          </a:p>
          <a:p>
            <a:endParaRPr lang="en-US" b="1"/>
          </a:p>
          <a:p>
            <a:r>
              <a:rPr lang="en-US" b="1"/>
              <a:t>Talking points</a:t>
            </a:r>
            <a:r>
              <a:rPr lang="en-US"/>
              <a:t>:</a:t>
            </a:r>
          </a:p>
          <a:p>
            <a:pPr marL="171450" indent="-171450" rtl="0" fontAlgn="ctr">
              <a:buFont typeface="Arial" panose="020B0604020202020204" pitchFamily="34" charset="0"/>
              <a:buChar char="•"/>
            </a:pPr>
            <a:r>
              <a:rPr lang="en-US" sz="1200" kern="1200">
                <a:solidFill>
                  <a:schemeClr val="tx1"/>
                </a:solidFill>
                <a:effectLst/>
                <a:latin typeface="+mn-lt"/>
                <a:ea typeface="+mn-ea"/>
                <a:cs typeface="+mn-cs"/>
              </a:rPr>
              <a:t>Microsoft Teams is the hub for teamwork for Office 365 in Education.</a:t>
            </a:r>
          </a:p>
          <a:p>
            <a:pPr marL="171450" indent="-171450" rtl="0" fontAlgn="ctr">
              <a:buFont typeface="Arial" panose="020B0604020202020204" pitchFamily="34" charset="0"/>
              <a:buChar char="•"/>
            </a:pPr>
            <a:r>
              <a:rPr lang="en-US" sz="1200" kern="1200">
                <a:solidFill>
                  <a:schemeClr val="tx1"/>
                </a:solidFill>
                <a:effectLst/>
                <a:latin typeface="+mn-lt"/>
                <a:ea typeface="+mn-ea"/>
                <a:cs typeface="+mn-cs"/>
              </a:rPr>
              <a:t>Teams help students and teachers engage both inside and outside the classroom through conversations, video, voice and by collaborating around their everyday applications in a single, central hub. </a:t>
            </a:r>
          </a:p>
          <a:p>
            <a:pPr marL="171450" indent="-171450" rtl="0" fontAlgn="ctr">
              <a:buFont typeface="Arial" panose="020B0604020202020204" pitchFamily="34" charset="0"/>
              <a:buChar char="•"/>
            </a:pPr>
            <a:r>
              <a:rPr lang="en-US" sz="1200" kern="1200">
                <a:solidFill>
                  <a:schemeClr val="tx1"/>
                </a:solidFill>
                <a:effectLst/>
                <a:latin typeface="+mn-lt"/>
                <a:ea typeface="+mn-ea"/>
                <a:cs typeface="+mn-cs"/>
              </a:rPr>
              <a:t>We understand that not every single classroom is the same. So we have given teachers and students the ability to customize their teams and make it their own, while ensuring</a:t>
            </a:r>
            <a:r>
              <a:rPr lang="en-US" sz="1200" kern="1200" baseline="0">
                <a:solidFill>
                  <a:schemeClr val="tx1"/>
                </a:solidFill>
                <a:effectLst/>
                <a:latin typeface="+mn-lt"/>
                <a:ea typeface="+mn-ea"/>
                <a:cs typeface="+mn-cs"/>
              </a:rPr>
              <a:t> and upholding </a:t>
            </a:r>
            <a:r>
              <a:rPr lang="en-US" sz="1200" kern="1200">
                <a:solidFill>
                  <a:schemeClr val="tx1"/>
                </a:solidFill>
                <a:effectLst/>
                <a:latin typeface="+mn-lt"/>
                <a:ea typeface="+mn-ea"/>
                <a:cs typeface="+mn-cs"/>
              </a:rPr>
              <a:t>all our commitments to protect and safeguard their privacy, conversations and data. </a:t>
            </a:r>
          </a:p>
          <a:p>
            <a:pPr marL="171450" indent="-171450" algn="l" rtl="0" fontAlgn="ctr">
              <a:buFont typeface="Arial" panose="020B0604020202020204" pitchFamily="34" charset="0"/>
              <a:buChar char="•"/>
            </a:pPr>
            <a:r>
              <a:rPr lang="en-US" sz="1200" kern="1200">
                <a:solidFill>
                  <a:schemeClr val="tx1"/>
                </a:solidFill>
                <a:effectLst/>
                <a:latin typeface="+mn-lt"/>
                <a:ea typeface="+mn-ea"/>
                <a:cs typeface="+mn-cs"/>
              </a:rPr>
              <a:t>Lastly,</a:t>
            </a:r>
            <a:r>
              <a:rPr lang="en-US" sz="1200" kern="1200" baseline="0">
                <a:solidFill>
                  <a:schemeClr val="tx1"/>
                </a:solidFill>
                <a:effectLst/>
                <a:latin typeface="+mn-lt"/>
                <a:ea typeface="+mn-ea"/>
                <a:cs typeface="+mn-cs"/>
              </a:rPr>
              <a:t> w</a:t>
            </a:r>
            <a:r>
              <a:rPr lang="en-US" sz="1200" kern="1200">
                <a:solidFill>
                  <a:schemeClr val="tx1"/>
                </a:solidFill>
                <a:effectLst/>
                <a:latin typeface="+mn-lt"/>
                <a:ea typeface="+mn-ea"/>
                <a:cs typeface="+mn-cs"/>
              </a:rPr>
              <a:t>e believe that Teams is an exciting platform for Educational partners like yourself to bring in your powerful experiences into the classroom to help teachers and students achieve more.</a:t>
            </a:r>
          </a:p>
          <a:p>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Now let's see what Teams looks like for a 7th Grade History teacher. </a:t>
            </a:r>
          </a:p>
        </p:txBody>
      </p:sp>
      <p:sp>
        <p:nvSpPr>
          <p:cNvPr id="4" name="Slide Number Placeholder 3"/>
          <p:cNvSpPr>
            <a:spLocks noGrp="1"/>
          </p:cNvSpPr>
          <p:nvPr>
            <p:ph type="sldNum" sz="quarter" idx="10"/>
          </p:nvPr>
        </p:nvSpPr>
        <p:spPr/>
        <p:txBody>
          <a:bodyPr/>
          <a:lstStyle/>
          <a:p>
            <a:fld id="{F4516F29-35A7-AE4B-A4B9-89A853AFDCB3}" type="slidenum">
              <a:rPr lang="en-US" smtClean="0"/>
              <a:t>3</a:t>
            </a:fld>
            <a:endParaRPr lang="en-US"/>
          </a:p>
        </p:txBody>
      </p:sp>
    </p:spTree>
    <p:extLst>
      <p:ext uri="{BB962C8B-B14F-4D97-AF65-F5344CB8AC3E}">
        <p14:creationId xmlns:p14="http://schemas.microsoft.com/office/powerpoint/2010/main" val="896354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a:solidFill>
                  <a:schemeClr val="tx1"/>
                </a:solidFill>
                <a:effectLst/>
                <a:latin typeface="+mn-lt"/>
                <a:ea typeface="+mn-ea"/>
                <a:cs typeface="+mn-cs"/>
              </a:rPr>
              <a:t>This is the native desktop Windows client for Teams. We also provide a web client, a desktop client for Mac and native mobile clients for iOS, Android, Windows Phone.</a:t>
            </a:r>
          </a:p>
          <a:p>
            <a:pPr marL="171450" indent="-171450" rtl="0" fontAlgn="ctr">
              <a:buFont typeface="Arial" panose="020B0604020202020204" pitchFamily="34" charset="0"/>
              <a:buChar char="•"/>
            </a:pPr>
            <a:r>
              <a:rPr lang="en-US" sz="1200" kern="1200">
                <a:solidFill>
                  <a:schemeClr val="tx1"/>
                </a:solidFill>
                <a:effectLst/>
                <a:latin typeface="+mn-lt"/>
                <a:ea typeface="+mn-ea"/>
                <a:cs typeface="+mn-cs"/>
              </a:rPr>
              <a:t>Teams is offered at no additional charge to both its free and paid licenses of Office 365 in Education.</a:t>
            </a:r>
          </a:p>
          <a:p>
            <a:pPr marL="171450" indent="-171450" rtl="0" fontAlgn="ctr">
              <a:buFont typeface="Arial" panose="020B0604020202020204" pitchFamily="34" charset="0"/>
              <a:buChar char="•"/>
            </a:pPr>
            <a:r>
              <a:rPr lang="en-US" sz="1200" kern="1200">
                <a:solidFill>
                  <a:schemeClr val="tx1"/>
                </a:solidFill>
                <a:effectLst/>
                <a:latin typeface="+mn-lt"/>
                <a:ea typeface="+mn-ea"/>
                <a:cs typeface="+mn-cs"/>
              </a:rPr>
              <a:t>Let me walk you through our product from left to right.</a:t>
            </a:r>
          </a:p>
          <a:p>
            <a:pPr marL="171450" indent="-171450" rtl="0" fontAlgn="ctr">
              <a:buFont typeface="Arial" panose="020B0604020202020204" pitchFamily="34" charset="0"/>
              <a:buChar char="•"/>
            </a:pPr>
            <a:r>
              <a:rPr lang="en-US" sz="1200" kern="1200">
                <a:solidFill>
                  <a:schemeClr val="tx1"/>
                </a:solidFill>
                <a:effectLst/>
                <a:latin typeface="+mn-lt"/>
                <a:ea typeface="+mn-ea"/>
                <a:cs typeface="+mn-cs"/>
              </a:rPr>
              <a:t>On the left, we have the app bar where all the useful apps are pinned.</a:t>
            </a:r>
          </a:p>
          <a:p>
            <a:pPr marL="171450" indent="-171450" rtl="0" fontAlgn="ctr">
              <a:buFont typeface="Arial" panose="020B0604020202020204" pitchFamily="34" charset="0"/>
              <a:buChar char="•"/>
            </a:pPr>
            <a:r>
              <a:rPr lang="en-US" sz="1200" kern="1200">
                <a:solidFill>
                  <a:schemeClr val="tx1"/>
                </a:solidFill>
                <a:effectLst/>
                <a:latin typeface="+mn-lt"/>
                <a:ea typeface="+mn-ea"/>
                <a:cs typeface="+mn-cs"/>
              </a:rPr>
              <a:t>The first app on the top is activity feed, which keeps me updated with notifications from other people who want my attention in a conversation. This is also an extensibility point for us wherein you as a third party service can send notifications to your users in the same feed.</a:t>
            </a:r>
          </a:p>
          <a:p>
            <a:pPr marL="171450" indent="-171450" rtl="0" fontAlgn="ctr">
              <a:buFont typeface="Arial" panose="020B0604020202020204" pitchFamily="34" charset="0"/>
              <a:buChar char="•"/>
            </a:pPr>
            <a:r>
              <a:rPr lang="en-US" sz="1200" kern="1200">
                <a:solidFill>
                  <a:schemeClr val="tx1"/>
                </a:solidFill>
                <a:effectLst/>
                <a:latin typeface="+mn-lt"/>
                <a:ea typeface="+mn-ea"/>
                <a:cs typeface="+mn-cs"/>
              </a:rPr>
              <a:t>Going down, next we have chats - enables us to have private 1:1 and group discussions. Here is also where I can have private 1:1 conversations with bots, which is also open to third party integrations.</a:t>
            </a:r>
          </a:p>
          <a:p>
            <a:pPr marL="171450" indent="-171450" rtl="0" fontAlgn="ctr">
              <a:buFont typeface="Arial" panose="020B0604020202020204" pitchFamily="34" charset="0"/>
              <a:buChar char="•"/>
            </a:pPr>
            <a:r>
              <a:rPr lang="en-US" sz="1200" kern="1200">
                <a:solidFill>
                  <a:schemeClr val="tx1"/>
                </a:solidFill>
                <a:effectLst/>
                <a:latin typeface="+mn-lt"/>
                <a:ea typeface="+mn-ea"/>
                <a:cs typeface="+mn-cs"/>
              </a:rPr>
              <a:t>Below chat, we have Teams. This is where all the open communication and collaboration between teachers, students and staff happen.</a:t>
            </a:r>
          </a:p>
          <a:p>
            <a:pPr marL="171450" indent="-171450" rtl="0" fontAlgn="ctr">
              <a:buFont typeface="Arial" panose="020B0604020202020204" pitchFamily="34" charset="0"/>
              <a:buChar char="•"/>
            </a:pPr>
            <a:r>
              <a:rPr lang="en-US" sz="1200" kern="1200">
                <a:solidFill>
                  <a:schemeClr val="tx1"/>
                </a:solidFill>
                <a:effectLst/>
                <a:latin typeface="+mn-lt"/>
                <a:ea typeface="+mn-ea"/>
                <a:cs typeface="+mn-cs"/>
              </a:rPr>
              <a:t>Here, in this scenario I am a Graduate Teaching Assistant in the School of Business. I can see the different classes and teams I am a part of</a:t>
            </a:r>
          </a:p>
          <a:p>
            <a:pPr marL="628650" lvl="1" indent="-171450" rtl="0" fontAlgn="ctr">
              <a:buFont typeface="Arial" panose="020B0604020202020204" pitchFamily="34" charset="0"/>
              <a:buChar char="•"/>
            </a:pPr>
            <a:r>
              <a:rPr lang="en-US" sz="1200" kern="1200">
                <a:solidFill>
                  <a:schemeClr val="tx1"/>
                </a:solidFill>
                <a:effectLst/>
                <a:latin typeface="+mn-lt"/>
                <a:ea typeface="+mn-ea"/>
                <a:cs typeface="+mn-cs"/>
              </a:rPr>
              <a:t>Class Teams such as Entrepreneurship Seminar and Marketing Strategy</a:t>
            </a:r>
          </a:p>
          <a:p>
            <a:pPr marL="628650" lvl="1" indent="-171450" rtl="0" fontAlgn="ctr">
              <a:buFont typeface="Arial" panose="020B0604020202020204" pitchFamily="34" charset="0"/>
              <a:buChar char="•"/>
            </a:pPr>
            <a:r>
              <a:rPr lang="en-US" sz="1200" kern="1200">
                <a:solidFill>
                  <a:schemeClr val="tx1"/>
                </a:solidFill>
                <a:effectLst/>
                <a:latin typeface="+mn-lt"/>
                <a:ea typeface="+mn-ea"/>
                <a:cs typeface="+mn-cs"/>
              </a:rPr>
              <a:t>Staff teams such as School of Business</a:t>
            </a: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Each team consists of channels. A channel is a way to organize my conversations, content and tools in a team. In this case, I have used channels to organize different modules and topics in my curriculum for the class.</a:t>
            </a: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As a teacher, when I add students to the class, every student can see these channels, which makes it transparent for everyone to communicate in the classroom.</a:t>
            </a: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To the right, we can see the main canvas where we can see multi-threaded conversations happening inside this channel.</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I have several ways to interact with a conversation, such as a quick thumbs-up (thumbs-up a message) or reply to acknowledge someone's message and I can also bring in GIFs, stickers, files and apps to the discussion to make it more fun, engaging and relevant.</a:t>
            </a: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As I scroll through, I can see several red indicators that give me quick visual cues to drive my attention to conversations important and relevant to me.</a:t>
            </a: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Along the top, we can see a set of pinned tabs that bring in relevant content and tools to the channel. </a:t>
            </a: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I can choose to add as many tabs as I'd like by simply clicking on the plus sign (click + sign) and choosing the app I would like to pin. This is one of our extensibility areas that allows you to bring in your full, rich canvas experience into the channel.</a:t>
            </a: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To show you an example of what one of the app looks like, we can see how </a:t>
            </a:r>
            <a:r>
              <a:rPr lang="en-US" sz="1200" kern="1200" err="1">
                <a:solidFill>
                  <a:schemeClr val="tx1"/>
                </a:solidFill>
                <a:effectLst/>
                <a:latin typeface="+mn-lt"/>
                <a:ea typeface="+mn-ea"/>
                <a:cs typeface="+mn-cs"/>
              </a:rPr>
              <a:t>Flipgrid</a:t>
            </a:r>
            <a:r>
              <a:rPr lang="en-US" sz="1200" kern="1200">
                <a:solidFill>
                  <a:schemeClr val="tx1"/>
                </a:solidFill>
                <a:effectLst/>
                <a:latin typeface="+mn-lt"/>
                <a:ea typeface="+mn-ea"/>
                <a:cs typeface="+mn-cs"/>
              </a:rPr>
              <a:t> has leveraged the full canvas of this channel. As we can see here, the teacher wants her students to record a video on what they think the lives of Native Americans in New York would be like.</a:t>
            </a: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I can interact with this tab just like I would in a browser and can also expand it (expand) to leverage the entire real estate of Teams so that the user can fully immerse in the app.</a:t>
            </a: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Furthermore, I can click on the conversation icon on the right to instantly start or continue a discussion thread around this tab.</a:t>
            </a: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This thread is persisted and can be found back in the conversation stream, from where anyone can look at this discussion and easily access the tab by clicking on the card.</a:t>
            </a: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Another way for an app to participate in a team discussion is through Polly. In this case, I want to treat my class to lunch and want them to vote on what they’d like to eat. I can invoke Polly to instantly create a poll, which I can interact with and see the result update in real time, while at the same time allow students to start a discussion around it.</a:t>
            </a:r>
          </a:p>
          <a:p>
            <a:pPr marL="171450" lvl="0" indent="-171450" rtl="0" fontAlgn="ctr">
              <a:buFont typeface="Arial" panose="020B0604020202020204" pitchFamily="34" charset="0"/>
              <a:buChar char="•"/>
            </a:pPr>
            <a:endParaRPr lang="en-US" sz="1200" kern="1200">
              <a:solidFill>
                <a:schemeClr val="tx1"/>
              </a:solidFill>
              <a:effectLst/>
              <a:latin typeface="+mn-lt"/>
              <a:ea typeface="+mn-ea"/>
              <a:cs typeface="+mn-cs"/>
            </a:endParaRPr>
          </a:p>
          <a:p>
            <a:pPr marL="171450" lvl="0" indent="-171450" rtl="0" fontAlgn="ctr">
              <a:buFont typeface="Arial" panose="020B0604020202020204" pitchFamily="34" charset="0"/>
              <a:buChar char="•"/>
            </a:pPr>
            <a:r>
              <a:rPr lang="en-US" sz="1200" kern="1200">
                <a:solidFill>
                  <a:schemeClr val="tx1"/>
                </a:solidFill>
                <a:effectLst/>
                <a:latin typeface="+mn-lt"/>
                <a:ea typeface="+mn-ea"/>
                <a:cs typeface="+mn-cs"/>
              </a:rPr>
              <a:t>Do you have any questions so far?</a:t>
            </a:r>
          </a:p>
        </p:txBody>
      </p:sp>
      <p:sp>
        <p:nvSpPr>
          <p:cNvPr id="4" name="Slide Number Placeholder 3"/>
          <p:cNvSpPr>
            <a:spLocks noGrp="1"/>
          </p:cNvSpPr>
          <p:nvPr>
            <p:ph type="sldNum" sz="quarter" idx="10"/>
          </p:nvPr>
        </p:nvSpPr>
        <p:spPr/>
        <p:txBody>
          <a:bodyPr/>
          <a:lstStyle/>
          <a:p>
            <a:fld id="{F4516F29-35A7-AE4B-A4B9-89A853AFDCB3}" type="slidenum">
              <a:rPr lang="en-US" smtClean="0"/>
              <a:t>4</a:t>
            </a:fld>
            <a:endParaRPr lang="en-US"/>
          </a:p>
        </p:txBody>
      </p:sp>
    </p:spTree>
    <p:extLst>
      <p:ext uri="{BB962C8B-B14F-4D97-AF65-F5344CB8AC3E}">
        <p14:creationId xmlns:p14="http://schemas.microsoft.com/office/powerpoint/2010/main" val="640974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5</a:t>
            </a:fld>
            <a:endParaRPr lang="en-US"/>
          </a:p>
        </p:txBody>
      </p:sp>
    </p:spTree>
    <p:extLst>
      <p:ext uri="{BB962C8B-B14F-4D97-AF65-F5344CB8AC3E}">
        <p14:creationId xmlns:p14="http://schemas.microsoft.com/office/powerpoint/2010/main" val="256864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Let's now take a look at specific examples on how a hypothetical education company, Contoso, would leverage these extensibility points inside Microsoft Teams.</a:t>
            </a:r>
          </a:p>
          <a:p>
            <a:endParaRPr lang="en-US" sz="1200" kern="1200" baseline="0">
              <a:solidFill>
                <a:schemeClr val="tx1"/>
              </a:solidFill>
              <a:effectLst/>
              <a:latin typeface="+mn-lt"/>
              <a:ea typeface="+mn-ea"/>
              <a:cs typeface="+mn-cs"/>
            </a:endParaRPr>
          </a:p>
          <a:p>
            <a:r>
              <a:rPr lang="en-US" sz="1200" kern="1200">
                <a:solidFill>
                  <a:schemeClr val="tx1"/>
                </a:solidFill>
                <a:effectLst/>
                <a:latin typeface="+mn-lt"/>
                <a:ea typeface="+mn-ea"/>
                <a:cs typeface="+mn-cs"/>
              </a:rPr>
              <a:t>Do you have any questions?</a:t>
            </a:r>
          </a:p>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6</a:t>
            </a:fld>
            <a:endParaRPr lang="en-US"/>
          </a:p>
        </p:txBody>
      </p:sp>
    </p:spTree>
    <p:extLst>
      <p:ext uri="{BB962C8B-B14F-4D97-AF65-F5344CB8AC3E}">
        <p14:creationId xmlns:p14="http://schemas.microsoft.com/office/powerpoint/2010/main" val="1526310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7</a:t>
            </a:fld>
            <a:endParaRPr lang="en-US"/>
          </a:p>
        </p:txBody>
      </p:sp>
    </p:spTree>
    <p:extLst>
      <p:ext uri="{BB962C8B-B14F-4D97-AF65-F5344CB8AC3E}">
        <p14:creationId xmlns:p14="http://schemas.microsoft.com/office/powerpoint/2010/main" val="29421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a:solidFill>
                  <a:schemeClr val="tx1"/>
                </a:solidFill>
                <a:effectLst/>
                <a:latin typeface="+mn-lt"/>
                <a:ea typeface="+mn-ea"/>
                <a:cs typeface="+mn-cs"/>
              </a:rPr>
              <a:t>This is the app gallery where all the apps are served and discovered</a:t>
            </a:r>
          </a:p>
          <a:p>
            <a:pPr marL="171450" indent="-171450">
              <a:buFont typeface="Arial" panose="020B0604020202020204" pitchFamily="34" charset="0"/>
              <a:buChar char="•"/>
            </a:pPr>
            <a:r>
              <a:rPr lang="en-US" sz="1200" kern="1200">
                <a:solidFill>
                  <a:schemeClr val="tx1"/>
                </a:solidFill>
                <a:effectLst/>
                <a:latin typeface="+mn-lt"/>
                <a:ea typeface="+mn-ea"/>
                <a:cs typeface="+mn-cs"/>
              </a:rPr>
              <a:t>When you implement one or more of these integration points, you are building an app for Teams.</a:t>
            </a:r>
          </a:p>
          <a:p>
            <a:pPr marL="171450" indent="-171450">
              <a:buFont typeface="Arial" panose="020B0604020202020204" pitchFamily="34" charset="0"/>
              <a:buChar char="•"/>
            </a:pPr>
            <a:r>
              <a:rPr lang="en-US" sz="1200" kern="1200">
                <a:solidFill>
                  <a:schemeClr val="tx1"/>
                </a:solidFill>
                <a:effectLst/>
                <a:latin typeface="+mn-lt"/>
                <a:ea typeface="+mn-ea"/>
                <a:cs typeface="+mn-cs"/>
              </a:rPr>
              <a:t>A user can click on any of these apps to enable it for the entire team.</a:t>
            </a:r>
          </a:p>
          <a:p>
            <a:pPr marL="17145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Now let's take a look at how Contoso, the #2 software for online learning, implements each of our integration points.</a:t>
            </a:r>
          </a:p>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8</a:t>
            </a:fld>
            <a:endParaRPr lang="en-US"/>
          </a:p>
        </p:txBody>
      </p:sp>
    </p:spTree>
    <p:extLst>
      <p:ext uri="{BB962C8B-B14F-4D97-AF65-F5344CB8AC3E}">
        <p14:creationId xmlns:p14="http://schemas.microsoft.com/office/powerpoint/2010/main" val="812623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30</a:t>
            </a:fld>
            <a:endParaRPr lang="en-US"/>
          </a:p>
        </p:txBody>
      </p:sp>
    </p:spTree>
    <p:extLst>
      <p:ext uri="{BB962C8B-B14F-4D97-AF65-F5344CB8AC3E}">
        <p14:creationId xmlns:p14="http://schemas.microsoft.com/office/powerpoint/2010/main" val="2093292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 Id="rId5" Type="http://schemas.openxmlformats.org/officeDocument/2006/relationships/image" Target="../media/image18.jpg"/><Relationship Id="rId4" Type="http://schemas.openxmlformats.org/officeDocument/2006/relationships/image" Target="../media/image17.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2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1977575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963756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0"/>
            <a:ext cx="12192000"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8" name="Picture 7"/>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046693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075168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021945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8903363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4070273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4793591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0179504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36509773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8188434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age">
    <p:spTree>
      <p:nvGrpSpPr>
        <p:cNvPr id="1" name=""/>
        <p:cNvGrpSpPr/>
        <p:nvPr/>
      </p:nvGrpSpPr>
      <p:grpSpPr>
        <a:xfrm>
          <a:off x="0" y="0"/>
          <a:ext cx="0" cy="0"/>
          <a:chOff x="0" y="0"/>
          <a:chExt cx="0" cy="0"/>
        </a:xfrm>
      </p:grpSpPr>
      <p:grpSp>
        <p:nvGrpSpPr>
          <p:cNvPr id="1479" name="Group 1478"/>
          <p:cNvGrpSpPr/>
          <p:nvPr userDrawn="1"/>
        </p:nvGrpSpPr>
        <p:grpSpPr>
          <a:xfrm>
            <a:off x="225124" y="1816573"/>
            <a:ext cx="11564548" cy="3302756"/>
            <a:chOff x="229637" y="1896378"/>
            <a:chExt cx="11796441" cy="3368983"/>
          </a:xfrm>
        </p:grpSpPr>
        <p:grpSp>
          <p:nvGrpSpPr>
            <p:cNvPr id="1480" name="Group 1479"/>
            <p:cNvGrpSpPr/>
            <p:nvPr/>
          </p:nvGrpSpPr>
          <p:grpSpPr>
            <a:xfrm>
              <a:off x="1761119" y="3193493"/>
              <a:ext cx="496525" cy="1903712"/>
              <a:chOff x="2603243" y="-2324821"/>
              <a:chExt cx="486833" cy="1866554"/>
            </a:xfrm>
          </p:grpSpPr>
          <p:sp>
            <p:nvSpPr>
              <p:cNvPr id="1744"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5"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6"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7"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8"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9"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481" name="Picture 1480"/>
            <p:cNvPicPr>
              <a:picLocks noChangeAspect="1"/>
            </p:cNvPicPr>
            <p:nvPr/>
          </p:nvPicPr>
          <p:blipFill>
            <a:blip r:embed="rId2"/>
            <a:stretch>
              <a:fillRect/>
            </a:stretch>
          </p:blipFill>
          <p:spPr>
            <a:xfrm>
              <a:off x="1036103" y="3450994"/>
              <a:ext cx="928118" cy="1659362"/>
            </a:xfrm>
            <a:prstGeom prst="rect">
              <a:avLst/>
            </a:prstGeom>
          </p:spPr>
        </p:pic>
        <p:pic>
          <p:nvPicPr>
            <p:cNvPr id="1482" name="Picture 1481"/>
            <p:cNvPicPr>
              <a:picLocks noChangeAspect="1"/>
            </p:cNvPicPr>
            <p:nvPr/>
          </p:nvPicPr>
          <p:blipFill>
            <a:blip r:embed="rId3"/>
            <a:stretch>
              <a:fillRect/>
            </a:stretch>
          </p:blipFill>
          <p:spPr>
            <a:xfrm>
              <a:off x="9338379" y="3023019"/>
              <a:ext cx="585172" cy="2076786"/>
            </a:xfrm>
            <a:prstGeom prst="rect">
              <a:avLst/>
            </a:prstGeom>
          </p:spPr>
        </p:pic>
        <p:pic>
          <p:nvPicPr>
            <p:cNvPr id="1483" name="Picture 1482"/>
            <p:cNvPicPr>
              <a:picLocks noChangeAspect="1"/>
            </p:cNvPicPr>
            <p:nvPr/>
          </p:nvPicPr>
          <p:blipFill>
            <a:blip r:embed="rId4"/>
            <a:stretch>
              <a:fillRect/>
            </a:stretch>
          </p:blipFill>
          <p:spPr>
            <a:xfrm>
              <a:off x="10037193" y="3826196"/>
              <a:ext cx="424536" cy="1273609"/>
            </a:xfrm>
            <a:prstGeom prst="rect">
              <a:avLst/>
            </a:prstGeom>
          </p:spPr>
        </p:pic>
        <p:sp>
          <p:nvSpPr>
            <p:cNvPr id="1484" name="Freeform 30"/>
            <p:cNvSpPr>
              <a:spLocks/>
            </p:cNvSpPr>
            <p:nvPr/>
          </p:nvSpPr>
          <p:spPr bwMode="auto">
            <a:xfrm>
              <a:off x="6391790" y="3017954"/>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5" name="Rectangle 31"/>
            <p:cNvSpPr>
              <a:spLocks noChangeArrowheads="1"/>
            </p:cNvSpPr>
            <p:nvPr/>
          </p:nvSpPr>
          <p:spPr bwMode="auto">
            <a:xfrm>
              <a:off x="4538610" y="3452963"/>
              <a:ext cx="809599" cy="1615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6"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7"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8"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9" name="Rectangle 35"/>
            <p:cNvSpPr>
              <a:spLocks noChangeArrowheads="1"/>
            </p:cNvSpPr>
            <p:nvPr/>
          </p:nvSpPr>
          <p:spPr bwMode="auto">
            <a:xfrm>
              <a:off x="4647363"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0"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1"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2"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3" name="Rectangle 39"/>
            <p:cNvSpPr>
              <a:spLocks noChangeArrowheads="1"/>
            </p:cNvSpPr>
            <p:nvPr/>
          </p:nvSpPr>
          <p:spPr bwMode="auto">
            <a:xfrm>
              <a:off x="4647363"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4" name="Rectangle 40"/>
            <p:cNvSpPr>
              <a:spLocks noChangeArrowheads="1"/>
            </p:cNvSpPr>
            <p:nvPr/>
          </p:nvSpPr>
          <p:spPr bwMode="auto">
            <a:xfrm>
              <a:off x="5174646" y="392092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5" name="Rectangle 41"/>
            <p:cNvSpPr>
              <a:spLocks noChangeArrowheads="1"/>
            </p:cNvSpPr>
            <p:nvPr/>
          </p:nvSpPr>
          <p:spPr bwMode="auto">
            <a:xfrm>
              <a:off x="4997786"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6" name="Rectangle 42"/>
            <p:cNvSpPr>
              <a:spLocks noChangeArrowheads="1"/>
            </p:cNvSpPr>
            <p:nvPr/>
          </p:nvSpPr>
          <p:spPr bwMode="auto">
            <a:xfrm>
              <a:off x="4822025" y="392092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7" name="Rectangle 43"/>
            <p:cNvSpPr>
              <a:spLocks noChangeArrowheads="1"/>
            </p:cNvSpPr>
            <p:nvPr/>
          </p:nvSpPr>
          <p:spPr bwMode="auto">
            <a:xfrm>
              <a:off x="4647363"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8" name="Rectangle 44"/>
            <p:cNvSpPr>
              <a:spLocks noChangeArrowheads="1"/>
            </p:cNvSpPr>
            <p:nvPr/>
          </p:nvSpPr>
          <p:spPr bwMode="auto">
            <a:xfrm>
              <a:off x="5174646" y="409778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9" name="Rectangle 45"/>
            <p:cNvSpPr>
              <a:spLocks noChangeArrowheads="1"/>
            </p:cNvSpPr>
            <p:nvPr/>
          </p:nvSpPr>
          <p:spPr bwMode="auto">
            <a:xfrm>
              <a:off x="4997786"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0" name="Rectangle 46"/>
            <p:cNvSpPr>
              <a:spLocks noChangeArrowheads="1"/>
            </p:cNvSpPr>
            <p:nvPr/>
          </p:nvSpPr>
          <p:spPr bwMode="auto">
            <a:xfrm>
              <a:off x="4822025" y="409778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1" name="Rectangle 47"/>
            <p:cNvSpPr>
              <a:spLocks noChangeArrowheads="1"/>
            </p:cNvSpPr>
            <p:nvPr/>
          </p:nvSpPr>
          <p:spPr bwMode="auto">
            <a:xfrm>
              <a:off x="4647363"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2" name="Rectangle 48"/>
            <p:cNvSpPr>
              <a:spLocks noChangeArrowheads="1"/>
            </p:cNvSpPr>
            <p:nvPr/>
          </p:nvSpPr>
          <p:spPr bwMode="auto">
            <a:xfrm>
              <a:off x="5174646" y="4274646"/>
              <a:ext cx="64812"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3" name="Rectangle 49"/>
            <p:cNvSpPr>
              <a:spLocks noChangeArrowheads="1"/>
            </p:cNvSpPr>
            <p:nvPr/>
          </p:nvSpPr>
          <p:spPr bwMode="auto">
            <a:xfrm>
              <a:off x="4997786"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4" name="Rectangle 50"/>
            <p:cNvSpPr>
              <a:spLocks noChangeArrowheads="1"/>
            </p:cNvSpPr>
            <p:nvPr/>
          </p:nvSpPr>
          <p:spPr bwMode="auto">
            <a:xfrm>
              <a:off x="4822025" y="4274646"/>
              <a:ext cx="67009"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5" name="Rectangle 51"/>
            <p:cNvSpPr>
              <a:spLocks noChangeArrowheads="1"/>
            </p:cNvSpPr>
            <p:nvPr/>
          </p:nvSpPr>
          <p:spPr bwMode="auto">
            <a:xfrm>
              <a:off x="4647363"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6"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7"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8"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9" name="Rectangle 55"/>
            <p:cNvSpPr>
              <a:spLocks noChangeArrowheads="1"/>
            </p:cNvSpPr>
            <p:nvPr/>
          </p:nvSpPr>
          <p:spPr bwMode="auto">
            <a:xfrm>
              <a:off x="4647363"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0"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1"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2"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3" name="Rectangle 59"/>
            <p:cNvSpPr>
              <a:spLocks noChangeArrowheads="1"/>
            </p:cNvSpPr>
            <p:nvPr/>
          </p:nvSpPr>
          <p:spPr bwMode="auto">
            <a:xfrm>
              <a:off x="4647363"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4" name="Rectangle 60"/>
            <p:cNvSpPr>
              <a:spLocks noChangeArrowheads="1"/>
            </p:cNvSpPr>
            <p:nvPr/>
          </p:nvSpPr>
          <p:spPr bwMode="auto">
            <a:xfrm>
              <a:off x="5174646" y="4803027"/>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5" name="Rectangle 61"/>
            <p:cNvSpPr>
              <a:spLocks noChangeArrowheads="1"/>
            </p:cNvSpPr>
            <p:nvPr/>
          </p:nvSpPr>
          <p:spPr bwMode="auto">
            <a:xfrm>
              <a:off x="4997786"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6" name="Rectangle 62"/>
            <p:cNvSpPr>
              <a:spLocks noChangeArrowheads="1"/>
            </p:cNvSpPr>
            <p:nvPr/>
          </p:nvSpPr>
          <p:spPr bwMode="auto">
            <a:xfrm>
              <a:off x="4822025" y="4803027"/>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7" name="Rectangle 63"/>
            <p:cNvSpPr>
              <a:spLocks noChangeArrowheads="1"/>
            </p:cNvSpPr>
            <p:nvPr/>
          </p:nvSpPr>
          <p:spPr bwMode="auto">
            <a:xfrm>
              <a:off x="4647363"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8" name="Rectangle 65"/>
            <p:cNvSpPr>
              <a:spLocks noChangeArrowheads="1"/>
            </p:cNvSpPr>
            <p:nvPr/>
          </p:nvSpPr>
          <p:spPr bwMode="auto">
            <a:xfrm>
              <a:off x="4204664" y="3804485"/>
              <a:ext cx="470161" cy="126438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9" name="Rectangle 66"/>
            <p:cNvSpPr>
              <a:spLocks noChangeArrowheads="1"/>
            </p:cNvSpPr>
            <p:nvPr/>
          </p:nvSpPr>
          <p:spPr bwMode="auto">
            <a:xfrm>
              <a:off x="3075400"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0" name="Freeform 67"/>
            <p:cNvSpPr>
              <a:spLocks/>
            </p:cNvSpPr>
            <p:nvPr/>
          </p:nvSpPr>
          <p:spPr bwMode="auto">
            <a:xfrm>
              <a:off x="3531280" y="2651053"/>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1" name="Freeform 68"/>
            <p:cNvSpPr>
              <a:spLocks/>
            </p:cNvSpPr>
            <p:nvPr/>
          </p:nvSpPr>
          <p:spPr bwMode="auto">
            <a:xfrm>
              <a:off x="3075400" y="3817667"/>
              <a:ext cx="455880"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2" name="Rectangle 69"/>
            <p:cNvSpPr>
              <a:spLocks noChangeArrowheads="1"/>
            </p:cNvSpPr>
            <p:nvPr/>
          </p:nvSpPr>
          <p:spPr bwMode="auto">
            <a:xfrm>
              <a:off x="3615865"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3" name="Rectangle 70"/>
            <p:cNvSpPr>
              <a:spLocks noChangeArrowheads="1"/>
            </p:cNvSpPr>
            <p:nvPr/>
          </p:nvSpPr>
          <p:spPr bwMode="auto">
            <a:xfrm>
              <a:off x="3761967" y="278397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4" name="Rectangle 71"/>
            <p:cNvSpPr>
              <a:spLocks noChangeArrowheads="1"/>
            </p:cNvSpPr>
            <p:nvPr/>
          </p:nvSpPr>
          <p:spPr bwMode="auto">
            <a:xfrm>
              <a:off x="3905870" y="278397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5" name="Rectangle 72"/>
            <p:cNvSpPr>
              <a:spLocks noChangeArrowheads="1"/>
            </p:cNvSpPr>
            <p:nvPr/>
          </p:nvSpPr>
          <p:spPr bwMode="auto">
            <a:xfrm>
              <a:off x="4053071"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6" name="Rectangle 73"/>
            <p:cNvSpPr>
              <a:spLocks noChangeArrowheads="1"/>
            </p:cNvSpPr>
            <p:nvPr/>
          </p:nvSpPr>
          <p:spPr bwMode="auto">
            <a:xfrm>
              <a:off x="3615865"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7" name="Rectangle 74"/>
            <p:cNvSpPr>
              <a:spLocks noChangeArrowheads="1"/>
            </p:cNvSpPr>
            <p:nvPr/>
          </p:nvSpPr>
          <p:spPr bwMode="auto">
            <a:xfrm>
              <a:off x="3761967" y="297511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8" name="Rectangle 75"/>
            <p:cNvSpPr>
              <a:spLocks noChangeArrowheads="1"/>
            </p:cNvSpPr>
            <p:nvPr/>
          </p:nvSpPr>
          <p:spPr bwMode="auto">
            <a:xfrm>
              <a:off x="3905870" y="297511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9" name="Rectangle 76"/>
            <p:cNvSpPr>
              <a:spLocks noChangeArrowheads="1"/>
            </p:cNvSpPr>
            <p:nvPr/>
          </p:nvSpPr>
          <p:spPr bwMode="auto">
            <a:xfrm>
              <a:off x="4053071"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0" name="Rectangle 77"/>
            <p:cNvSpPr>
              <a:spLocks noChangeArrowheads="1"/>
            </p:cNvSpPr>
            <p:nvPr/>
          </p:nvSpPr>
          <p:spPr bwMode="auto">
            <a:xfrm>
              <a:off x="3615865"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1" name="Rectangle 78"/>
            <p:cNvSpPr>
              <a:spLocks noChangeArrowheads="1"/>
            </p:cNvSpPr>
            <p:nvPr/>
          </p:nvSpPr>
          <p:spPr bwMode="auto">
            <a:xfrm>
              <a:off x="3761967" y="31651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2" name="Rectangle 79"/>
            <p:cNvSpPr>
              <a:spLocks noChangeArrowheads="1"/>
            </p:cNvSpPr>
            <p:nvPr/>
          </p:nvSpPr>
          <p:spPr bwMode="auto">
            <a:xfrm>
              <a:off x="3905870" y="31651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3" name="Rectangle 80"/>
            <p:cNvSpPr>
              <a:spLocks noChangeArrowheads="1"/>
            </p:cNvSpPr>
            <p:nvPr/>
          </p:nvSpPr>
          <p:spPr bwMode="auto">
            <a:xfrm>
              <a:off x="4053071"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4" name="Rectangle 81"/>
            <p:cNvSpPr>
              <a:spLocks noChangeArrowheads="1"/>
            </p:cNvSpPr>
            <p:nvPr/>
          </p:nvSpPr>
          <p:spPr bwMode="auto">
            <a:xfrm>
              <a:off x="3615865"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5" name="Rectangle 82"/>
            <p:cNvSpPr>
              <a:spLocks noChangeArrowheads="1"/>
            </p:cNvSpPr>
            <p:nvPr/>
          </p:nvSpPr>
          <p:spPr bwMode="auto">
            <a:xfrm>
              <a:off x="3761967" y="335519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6" name="Rectangle 83"/>
            <p:cNvSpPr>
              <a:spLocks noChangeArrowheads="1"/>
            </p:cNvSpPr>
            <p:nvPr/>
          </p:nvSpPr>
          <p:spPr bwMode="auto">
            <a:xfrm>
              <a:off x="3905870" y="335519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7" name="Rectangle 84"/>
            <p:cNvSpPr>
              <a:spLocks noChangeArrowheads="1"/>
            </p:cNvSpPr>
            <p:nvPr/>
          </p:nvSpPr>
          <p:spPr bwMode="auto">
            <a:xfrm>
              <a:off x="4053071"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8" name="Rectangle 85"/>
            <p:cNvSpPr>
              <a:spLocks noChangeArrowheads="1"/>
            </p:cNvSpPr>
            <p:nvPr/>
          </p:nvSpPr>
          <p:spPr bwMode="auto">
            <a:xfrm>
              <a:off x="3615865"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9" name="Rectangle 86"/>
            <p:cNvSpPr>
              <a:spLocks noChangeArrowheads="1"/>
            </p:cNvSpPr>
            <p:nvPr/>
          </p:nvSpPr>
          <p:spPr bwMode="auto">
            <a:xfrm>
              <a:off x="3761967" y="354633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0" name="Rectangle 87"/>
            <p:cNvSpPr>
              <a:spLocks noChangeArrowheads="1"/>
            </p:cNvSpPr>
            <p:nvPr/>
          </p:nvSpPr>
          <p:spPr bwMode="auto">
            <a:xfrm>
              <a:off x="3905870" y="354633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1" name="Rectangle 88"/>
            <p:cNvSpPr>
              <a:spLocks noChangeArrowheads="1"/>
            </p:cNvSpPr>
            <p:nvPr/>
          </p:nvSpPr>
          <p:spPr bwMode="auto">
            <a:xfrm>
              <a:off x="4053071"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2" name="Rectangle 89"/>
            <p:cNvSpPr>
              <a:spLocks noChangeArrowheads="1"/>
            </p:cNvSpPr>
            <p:nvPr/>
          </p:nvSpPr>
          <p:spPr bwMode="auto">
            <a:xfrm>
              <a:off x="3615865"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3" name="Rectangle 90"/>
            <p:cNvSpPr>
              <a:spLocks noChangeArrowheads="1"/>
            </p:cNvSpPr>
            <p:nvPr/>
          </p:nvSpPr>
          <p:spPr bwMode="auto">
            <a:xfrm>
              <a:off x="3761967" y="373418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4" name="Rectangle 91"/>
            <p:cNvSpPr>
              <a:spLocks noChangeArrowheads="1"/>
            </p:cNvSpPr>
            <p:nvPr/>
          </p:nvSpPr>
          <p:spPr bwMode="auto">
            <a:xfrm>
              <a:off x="3905870" y="3734180"/>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5" name="Rectangle 92"/>
            <p:cNvSpPr>
              <a:spLocks noChangeArrowheads="1"/>
            </p:cNvSpPr>
            <p:nvPr/>
          </p:nvSpPr>
          <p:spPr bwMode="auto">
            <a:xfrm>
              <a:off x="4053071"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6" name="Rectangle 93"/>
            <p:cNvSpPr>
              <a:spLocks noChangeArrowheads="1"/>
            </p:cNvSpPr>
            <p:nvPr/>
          </p:nvSpPr>
          <p:spPr bwMode="auto">
            <a:xfrm>
              <a:off x="3615865"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7" name="Rectangle 94"/>
            <p:cNvSpPr>
              <a:spLocks noChangeArrowheads="1"/>
            </p:cNvSpPr>
            <p:nvPr/>
          </p:nvSpPr>
          <p:spPr bwMode="auto">
            <a:xfrm>
              <a:off x="3761967" y="392422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8" name="Rectangle 95"/>
            <p:cNvSpPr>
              <a:spLocks noChangeArrowheads="1"/>
            </p:cNvSpPr>
            <p:nvPr/>
          </p:nvSpPr>
          <p:spPr bwMode="auto">
            <a:xfrm>
              <a:off x="3905870"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9" name="Rectangle 96"/>
            <p:cNvSpPr>
              <a:spLocks noChangeArrowheads="1"/>
            </p:cNvSpPr>
            <p:nvPr/>
          </p:nvSpPr>
          <p:spPr bwMode="auto">
            <a:xfrm>
              <a:off x="4053071"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0" name="Rectangle 97"/>
            <p:cNvSpPr>
              <a:spLocks noChangeArrowheads="1"/>
            </p:cNvSpPr>
            <p:nvPr/>
          </p:nvSpPr>
          <p:spPr bwMode="auto">
            <a:xfrm>
              <a:off x="3615865"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1" name="Rectangle 98"/>
            <p:cNvSpPr>
              <a:spLocks noChangeArrowheads="1"/>
            </p:cNvSpPr>
            <p:nvPr/>
          </p:nvSpPr>
          <p:spPr bwMode="auto">
            <a:xfrm>
              <a:off x="3761967" y="4294419"/>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2" name="Rectangle 99"/>
            <p:cNvSpPr>
              <a:spLocks noChangeArrowheads="1"/>
            </p:cNvSpPr>
            <p:nvPr/>
          </p:nvSpPr>
          <p:spPr bwMode="auto">
            <a:xfrm>
              <a:off x="3905870" y="4294419"/>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3" name="Rectangle 100"/>
            <p:cNvSpPr>
              <a:spLocks noChangeArrowheads="1"/>
            </p:cNvSpPr>
            <p:nvPr/>
          </p:nvSpPr>
          <p:spPr bwMode="auto">
            <a:xfrm>
              <a:off x="4053071"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4" name="Rectangle 101"/>
            <p:cNvSpPr>
              <a:spLocks noChangeArrowheads="1"/>
            </p:cNvSpPr>
            <p:nvPr/>
          </p:nvSpPr>
          <p:spPr bwMode="auto">
            <a:xfrm>
              <a:off x="3615865"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5" name="Rectangle 102"/>
            <p:cNvSpPr>
              <a:spLocks noChangeArrowheads="1"/>
            </p:cNvSpPr>
            <p:nvPr/>
          </p:nvSpPr>
          <p:spPr bwMode="auto">
            <a:xfrm>
              <a:off x="3761967" y="41010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6" name="Rectangle 103"/>
            <p:cNvSpPr>
              <a:spLocks noChangeArrowheads="1"/>
            </p:cNvSpPr>
            <p:nvPr/>
          </p:nvSpPr>
          <p:spPr bwMode="auto">
            <a:xfrm>
              <a:off x="3905870" y="410108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7" name="Rectangle 104"/>
            <p:cNvSpPr>
              <a:spLocks noChangeArrowheads="1"/>
            </p:cNvSpPr>
            <p:nvPr/>
          </p:nvSpPr>
          <p:spPr bwMode="auto">
            <a:xfrm>
              <a:off x="4053071"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8" name="Rectangle 105"/>
            <p:cNvSpPr>
              <a:spLocks noChangeArrowheads="1"/>
            </p:cNvSpPr>
            <p:nvPr/>
          </p:nvSpPr>
          <p:spPr bwMode="auto">
            <a:xfrm>
              <a:off x="3615865"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9" name="Rectangle 106"/>
            <p:cNvSpPr>
              <a:spLocks noChangeArrowheads="1"/>
            </p:cNvSpPr>
            <p:nvPr/>
          </p:nvSpPr>
          <p:spPr bwMode="auto">
            <a:xfrm>
              <a:off x="3761967" y="44899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0" name="Rectangle 107"/>
            <p:cNvSpPr>
              <a:spLocks noChangeArrowheads="1"/>
            </p:cNvSpPr>
            <p:nvPr/>
          </p:nvSpPr>
          <p:spPr bwMode="auto">
            <a:xfrm>
              <a:off x="3905870" y="44899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1" name="Rectangle 108"/>
            <p:cNvSpPr>
              <a:spLocks noChangeArrowheads="1"/>
            </p:cNvSpPr>
            <p:nvPr/>
          </p:nvSpPr>
          <p:spPr bwMode="auto">
            <a:xfrm>
              <a:off x="4053071"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2" name="Rectangle 109"/>
            <p:cNvSpPr>
              <a:spLocks noChangeArrowheads="1"/>
            </p:cNvSpPr>
            <p:nvPr/>
          </p:nvSpPr>
          <p:spPr bwMode="auto">
            <a:xfrm>
              <a:off x="3615865" y="4683291"/>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3" name="Rectangle 110"/>
            <p:cNvSpPr>
              <a:spLocks noChangeArrowheads="1"/>
            </p:cNvSpPr>
            <p:nvPr/>
          </p:nvSpPr>
          <p:spPr bwMode="auto">
            <a:xfrm>
              <a:off x="3761967" y="4683291"/>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4" name="Rectangle 111"/>
            <p:cNvSpPr>
              <a:spLocks noChangeArrowheads="1"/>
            </p:cNvSpPr>
            <p:nvPr/>
          </p:nvSpPr>
          <p:spPr bwMode="auto">
            <a:xfrm>
              <a:off x="3905870" y="4683291"/>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5" name="Rectangle 112"/>
            <p:cNvSpPr>
              <a:spLocks noChangeArrowheads="1"/>
            </p:cNvSpPr>
            <p:nvPr/>
          </p:nvSpPr>
          <p:spPr bwMode="auto">
            <a:xfrm>
              <a:off x="4053071" y="4683291"/>
              <a:ext cx="64812" cy="1252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6" name="Rectangle 113"/>
            <p:cNvSpPr>
              <a:spLocks noChangeArrowheads="1"/>
            </p:cNvSpPr>
            <p:nvPr/>
          </p:nvSpPr>
          <p:spPr bwMode="auto">
            <a:xfrm>
              <a:off x="3615865"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7" name="Rectangle 114"/>
            <p:cNvSpPr>
              <a:spLocks noChangeArrowheads="1"/>
            </p:cNvSpPr>
            <p:nvPr/>
          </p:nvSpPr>
          <p:spPr bwMode="auto">
            <a:xfrm>
              <a:off x="3761967" y="4876628"/>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8" name="Rectangle 115"/>
            <p:cNvSpPr>
              <a:spLocks noChangeArrowheads="1"/>
            </p:cNvSpPr>
            <p:nvPr/>
          </p:nvSpPr>
          <p:spPr bwMode="auto">
            <a:xfrm>
              <a:off x="3905870" y="4876628"/>
              <a:ext cx="68107"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9" name="Rectangle 116"/>
            <p:cNvSpPr>
              <a:spLocks noChangeArrowheads="1"/>
            </p:cNvSpPr>
            <p:nvPr/>
          </p:nvSpPr>
          <p:spPr bwMode="auto">
            <a:xfrm>
              <a:off x="4053071"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0" name="Rectangle 117"/>
            <p:cNvSpPr>
              <a:spLocks noChangeArrowheads="1"/>
            </p:cNvSpPr>
            <p:nvPr/>
          </p:nvSpPr>
          <p:spPr bwMode="auto">
            <a:xfrm>
              <a:off x="3121537" y="3924222"/>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1" name="Rectangle 118"/>
            <p:cNvSpPr>
              <a:spLocks noChangeArrowheads="1"/>
            </p:cNvSpPr>
            <p:nvPr/>
          </p:nvSpPr>
          <p:spPr bwMode="auto">
            <a:xfrm>
              <a:off x="3267638"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2" name="Rectangle 119"/>
            <p:cNvSpPr>
              <a:spLocks noChangeArrowheads="1"/>
            </p:cNvSpPr>
            <p:nvPr/>
          </p:nvSpPr>
          <p:spPr bwMode="auto">
            <a:xfrm>
              <a:off x="3411543"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3" name="Rectangle 120"/>
            <p:cNvSpPr>
              <a:spLocks noChangeArrowheads="1"/>
            </p:cNvSpPr>
            <p:nvPr/>
          </p:nvSpPr>
          <p:spPr bwMode="auto">
            <a:xfrm>
              <a:off x="3121537" y="411426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4" name="Rectangle 121"/>
            <p:cNvSpPr>
              <a:spLocks noChangeArrowheads="1"/>
            </p:cNvSpPr>
            <p:nvPr/>
          </p:nvSpPr>
          <p:spPr bwMode="auto">
            <a:xfrm>
              <a:off x="3267638" y="4114265"/>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5" name="Rectangle 122"/>
            <p:cNvSpPr>
              <a:spLocks noChangeArrowheads="1"/>
            </p:cNvSpPr>
            <p:nvPr/>
          </p:nvSpPr>
          <p:spPr bwMode="auto">
            <a:xfrm>
              <a:off x="3411543" y="4114265"/>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6" name="Rectangle 123"/>
            <p:cNvSpPr>
              <a:spLocks noChangeArrowheads="1"/>
            </p:cNvSpPr>
            <p:nvPr/>
          </p:nvSpPr>
          <p:spPr bwMode="auto">
            <a:xfrm>
              <a:off x="3121537" y="4291124"/>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7" name="Rectangle 124"/>
            <p:cNvSpPr>
              <a:spLocks noChangeArrowheads="1"/>
            </p:cNvSpPr>
            <p:nvPr/>
          </p:nvSpPr>
          <p:spPr bwMode="auto">
            <a:xfrm>
              <a:off x="3267638" y="4291124"/>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8" name="Rectangle 125"/>
            <p:cNvSpPr>
              <a:spLocks noChangeArrowheads="1"/>
            </p:cNvSpPr>
            <p:nvPr/>
          </p:nvSpPr>
          <p:spPr bwMode="auto">
            <a:xfrm>
              <a:off x="3411543" y="4291124"/>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9" name="Rectangle 126"/>
            <p:cNvSpPr>
              <a:spLocks noChangeArrowheads="1"/>
            </p:cNvSpPr>
            <p:nvPr/>
          </p:nvSpPr>
          <p:spPr bwMode="auto">
            <a:xfrm>
              <a:off x="3121537" y="446798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0" name="Rectangle 127"/>
            <p:cNvSpPr>
              <a:spLocks noChangeArrowheads="1"/>
            </p:cNvSpPr>
            <p:nvPr/>
          </p:nvSpPr>
          <p:spPr bwMode="auto">
            <a:xfrm>
              <a:off x="3267638" y="446798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1" name="Rectangle 128"/>
            <p:cNvSpPr>
              <a:spLocks noChangeArrowheads="1"/>
            </p:cNvSpPr>
            <p:nvPr/>
          </p:nvSpPr>
          <p:spPr bwMode="auto">
            <a:xfrm>
              <a:off x="3411543" y="446798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2" name="Rectangle 129"/>
            <p:cNvSpPr>
              <a:spLocks noChangeArrowheads="1"/>
            </p:cNvSpPr>
            <p:nvPr/>
          </p:nvSpPr>
          <p:spPr bwMode="auto">
            <a:xfrm>
              <a:off x="3121537" y="464484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3" name="Rectangle 130"/>
            <p:cNvSpPr>
              <a:spLocks noChangeArrowheads="1"/>
            </p:cNvSpPr>
            <p:nvPr/>
          </p:nvSpPr>
          <p:spPr bwMode="auto">
            <a:xfrm>
              <a:off x="3267638" y="464484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4" name="Rectangle 131"/>
            <p:cNvSpPr>
              <a:spLocks noChangeArrowheads="1"/>
            </p:cNvSpPr>
            <p:nvPr/>
          </p:nvSpPr>
          <p:spPr bwMode="auto">
            <a:xfrm>
              <a:off x="3411543" y="464484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5" name="Rectangle 132"/>
            <p:cNvSpPr>
              <a:spLocks noChangeArrowheads="1"/>
            </p:cNvSpPr>
            <p:nvPr/>
          </p:nvSpPr>
          <p:spPr bwMode="auto">
            <a:xfrm>
              <a:off x="3121537" y="4821702"/>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6" name="Rectangle 133"/>
            <p:cNvSpPr>
              <a:spLocks noChangeArrowheads="1"/>
            </p:cNvSpPr>
            <p:nvPr/>
          </p:nvSpPr>
          <p:spPr bwMode="auto">
            <a:xfrm>
              <a:off x="3267638" y="4821702"/>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7" name="Rectangle 134"/>
            <p:cNvSpPr>
              <a:spLocks noChangeArrowheads="1"/>
            </p:cNvSpPr>
            <p:nvPr/>
          </p:nvSpPr>
          <p:spPr bwMode="auto">
            <a:xfrm>
              <a:off x="3411543" y="4821702"/>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8" name="Rectangle 135"/>
            <p:cNvSpPr>
              <a:spLocks noChangeArrowheads="1"/>
            </p:cNvSpPr>
            <p:nvPr/>
          </p:nvSpPr>
          <p:spPr bwMode="auto">
            <a:xfrm>
              <a:off x="3905870" y="2525824"/>
              <a:ext cx="2120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9" name="Rectangle 136"/>
            <p:cNvSpPr>
              <a:spLocks noChangeArrowheads="1"/>
            </p:cNvSpPr>
            <p:nvPr/>
          </p:nvSpPr>
          <p:spPr bwMode="auto">
            <a:xfrm>
              <a:off x="3680677" y="2446731"/>
              <a:ext cx="43941" cy="204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0" name="Group 1589"/>
            <p:cNvGrpSpPr/>
            <p:nvPr/>
          </p:nvGrpSpPr>
          <p:grpSpPr>
            <a:xfrm>
              <a:off x="229637" y="3020152"/>
              <a:ext cx="708069" cy="2245209"/>
              <a:chOff x="1636091" y="-2496074"/>
              <a:chExt cx="694248" cy="2201386"/>
            </a:xfrm>
          </p:grpSpPr>
          <p:sp>
            <p:nvSpPr>
              <p:cNvPr id="1701" name="Rectangle 138"/>
              <p:cNvSpPr>
                <a:spLocks noChangeArrowheads="1"/>
              </p:cNvSpPr>
              <p:nvPr/>
            </p:nvSpPr>
            <p:spPr bwMode="auto">
              <a:xfrm>
                <a:off x="1636091" y="-1472997"/>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2"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3"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4"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5"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6"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7"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8"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9"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0"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1"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2"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5"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6"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7"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8"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9"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0"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1"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2"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3"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4"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5"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6"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7"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8"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9"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0"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1"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2"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3"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4"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5"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6"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7"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8"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9"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0"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1"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2"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3"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591" name="Rectangle 187"/>
            <p:cNvSpPr>
              <a:spLocks noChangeArrowheads="1"/>
            </p:cNvSpPr>
            <p:nvPr/>
          </p:nvSpPr>
          <p:spPr bwMode="auto">
            <a:xfrm>
              <a:off x="4204664"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2" name="Rectangle 188"/>
            <p:cNvSpPr>
              <a:spLocks noChangeArrowheads="1"/>
            </p:cNvSpPr>
            <p:nvPr/>
          </p:nvSpPr>
          <p:spPr bwMode="auto">
            <a:xfrm>
              <a:off x="4204664" y="4043959"/>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3" name="Rectangle 189"/>
            <p:cNvSpPr>
              <a:spLocks noChangeArrowheads="1"/>
            </p:cNvSpPr>
            <p:nvPr/>
          </p:nvSpPr>
          <p:spPr bwMode="auto">
            <a:xfrm>
              <a:off x="4204664" y="4220820"/>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4" name="Rectangle 190"/>
            <p:cNvSpPr>
              <a:spLocks noChangeArrowheads="1"/>
            </p:cNvSpPr>
            <p:nvPr/>
          </p:nvSpPr>
          <p:spPr bwMode="auto">
            <a:xfrm>
              <a:off x="4204664" y="439767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5" name="Rectangle 191"/>
            <p:cNvSpPr>
              <a:spLocks noChangeArrowheads="1"/>
            </p:cNvSpPr>
            <p:nvPr/>
          </p:nvSpPr>
          <p:spPr bwMode="auto">
            <a:xfrm>
              <a:off x="4204664"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6" name="Rectangle 192"/>
            <p:cNvSpPr>
              <a:spLocks noChangeArrowheads="1"/>
            </p:cNvSpPr>
            <p:nvPr/>
          </p:nvSpPr>
          <p:spPr bwMode="auto">
            <a:xfrm>
              <a:off x="4204664" y="475139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7" name="Rectangle 193"/>
            <p:cNvSpPr>
              <a:spLocks noChangeArrowheads="1"/>
            </p:cNvSpPr>
            <p:nvPr/>
          </p:nvSpPr>
          <p:spPr bwMode="auto">
            <a:xfrm>
              <a:off x="4204664"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8" name="Group 1597"/>
            <p:cNvGrpSpPr/>
            <p:nvPr/>
          </p:nvGrpSpPr>
          <p:grpSpPr>
            <a:xfrm>
              <a:off x="10285267" y="1896378"/>
              <a:ext cx="774447" cy="3210935"/>
              <a:chOff x="9240116" y="-3616221"/>
              <a:chExt cx="759331" cy="3148261"/>
            </a:xfrm>
          </p:grpSpPr>
          <p:sp>
            <p:nvSpPr>
              <p:cNvPr id="1697"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8"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9"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0"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599" name="Group 1598"/>
            <p:cNvGrpSpPr/>
            <p:nvPr/>
          </p:nvGrpSpPr>
          <p:grpSpPr>
            <a:xfrm>
              <a:off x="8664970" y="2141511"/>
              <a:ext cx="777743" cy="2927521"/>
              <a:chOff x="8238446" y="-3338339"/>
              <a:chExt cx="762562" cy="2870379"/>
            </a:xfrm>
          </p:grpSpPr>
          <p:sp>
            <p:nvSpPr>
              <p:cNvPr id="1688"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9"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0"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1"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2"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3"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4"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5"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6"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600" name="Rectangle 207"/>
            <p:cNvSpPr>
              <a:spLocks noChangeArrowheads="1"/>
            </p:cNvSpPr>
            <p:nvPr/>
          </p:nvSpPr>
          <p:spPr bwMode="auto">
            <a:xfrm>
              <a:off x="6364328" y="4302109"/>
              <a:ext cx="948011" cy="75687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1"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2" name="Freeform 209"/>
            <p:cNvSpPr>
              <a:spLocks/>
            </p:cNvSpPr>
            <p:nvPr/>
          </p:nvSpPr>
          <p:spPr bwMode="auto">
            <a:xfrm>
              <a:off x="6364328" y="4313093"/>
              <a:ext cx="545957" cy="745886"/>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3"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4"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5"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6"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7"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8"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9"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0"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1" name="Rectangle 218"/>
            <p:cNvSpPr>
              <a:spLocks noChangeArrowheads="1"/>
            </p:cNvSpPr>
            <p:nvPr/>
          </p:nvSpPr>
          <p:spPr bwMode="auto">
            <a:xfrm>
              <a:off x="7011348" y="3532056"/>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2" name="Rectangle 219"/>
            <p:cNvSpPr>
              <a:spLocks noChangeArrowheads="1"/>
            </p:cNvSpPr>
            <p:nvPr/>
          </p:nvSpPr>
          <p:spPr bwMode="auto">
            <a:xfrm>
              <a:off x="7184913"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3" name="Rectangle 220"/>
            <p:cNvSpPr>
              <a:spLocks noChangeArrowheads="1"/>
            </p:cNvSpPr>
            <p:nvPr/>
          </p:nvSpPr>
          <p:spPr bwMode="auto">
            <a:xfrm>
              <a:off x="7358477"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4" name="Rectangle 221"/>
            <p:cNvSpPr>
              <a:spLocks noChangeArrowheads="1"/>
            </p:cNvSpPr>
            <p:nvPr/>
          </p:nvSpPr>
          <p:spPr bwMode="auto">
            <a:xfrm>
              <a:off x="7533139" y="3532056"/>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5" name="Rectangle 222"/>
            <p:cNvSpPr>
              <a:spLocks noChangeArrowheads="1"/>
            </p:cNvSpPr>
            <p:nvPr/>
          </p:nvSpPr>
          <p:spPr bwMode="auto">
            <a:xfrm>
              <a:off x="7011348"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6" name="Rectangle 223"/>
            <p:cNvSpPr>
              <a:spLocks noChangeArrowheads="1"/>
            </p:cNvSpPr>
            <p:nvPr/>
          </p:nvSpPr>
          <p:spPr bwMode="auto">
            <a:xfrm>
              <a:off x="7184913"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7" name="Rectangle 224"/>
            <p:cNvSpPr>
              <a:spLocks noChangeArrowheads="1"/>
            </p:cNvSpPr>
            <p:nvPr/>
          </p:nvSpPr>
          <p:spPr bwMode="auto">
            <a:xfrm>
              <a:off x="7358477"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8" name="Rectangle 225"/>
            <p:cNvSpPr>
              <a:spLocks noChangeArrowheads="1"/>
            </p:cNvSpPr>
            <p:nvPr/>
          </p:nvSpPr>
          <p:spPr bwMode="auto">
            <a:xfrm>
              <a:off x="7533139"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9" name="Rectangle 226"/>
            <p:cNvSpPr>
              <a:spLocks noChangeArrowheads="1"/>
            </p:cNvSpPr>
            <p:nvPr/>
          </p:nvSpPr>
          <p:spPr bwMode="auto">
            <a:xfrm>
              <a:off x="7011348" y="398683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0" name="Rectangle 228"/>
            <p:cNvSpPr>
              <a:spLocks noChangeArrowheads="1"/>
            </p:cNvSpPr>
            <p:nvPr/>
          </p:nvSpPr>
          <p:spPr bwMode="auto">
            <a:xfrm>
              <a:off x="7184913" y="398683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1" name="Rectangle 229"/>
            <p:cNvSpPr>
              <a:spLocks noChangeArrowheads="1"/>
            </p:cNvSpPr>
            <p:nvPr/>
          </p:nvSpPr>
          <p:spPr bwMode="auto">
            <a:xfrm>
              <a:off x="7358477" y="3986837"/>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2" name="Rectangle 230"/>
            <p:cNvSpPr>
              <a:spLocks noChangeArrowheads="1"/>
            </p:cNvSpPr>
            <p:nvPr/>
          </p:nvSpPr>
          <p:spPr bwMode="auto">
            <a:xfrm>
              <a:off x="7533139" y="398683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3" name="Rectangle 231"/>
            <p:cNvSpPr>
              <a:spLocks noChangeArrowheads="1"/>
            </p:cNvSpPr>
            <p:nvPr/>
          </p:nvSpPr>
          <p:spPr bwMode="auto">
            <a:xfrm>
              <a:off x="7011349"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7" name="Rectangle 235"/>
            <p:cNvSpPr>
              <a:spLocks noChangeArrowheads="1"/>
            </p:cNvSpPr>
            <p:nvPr/>
          </p:nvSpPr>
          <p:spPr bwMode="auto">
            <a:xfrm>
              <a:off x="7011349" y="4440521"/>
              <a:ext cx="77994"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8" name="Rectangle 236"/>
            <p:cNvSpPr>
              <a:spLocks noChangeArrowheads="1"/>
            </p:cNvSpPr>
            <p:nvPr/>
          </p:nvSpPr>
          <p:spPr bwMode="auto">
            <a:xfrm>
              <a:off x="7184913"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9" name="Rectangle 237"/>
            <p:cNvSpPr>
              <a:spLocks noChangeArrowheads="1"/>
            </p:cNvSpPr>
            <p:nvPr/>
          </p:nvSpPr>
          <p:spPr bwMode="auto">
            <a:xfrm>
              <a:off x="7358477"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0" name="Rectangle 238"/>
            <p:cNvSpPr>
              <a:spLocks noChangeArrowheads="1"/>
            </p:cNvSpPr>
            <p:nvPr/>
          </p:nvSpPr>
          <p:spPr bwMode="auto">
            <a:xfrm>
              <a:off x="7533139"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1" name="Rectangle 239"/>
            <p:cNvSpPr>
              <a:spLocks noChangeArrowheads="1"/>
            </p:cNvSpPr>
            <p:nvPr/>
          </p:nvSpPr>
          <p:spPr bwMode="auto">
            <a:xfrm>
              <a:off x="6421451"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2" name="Rectangle 240"/>
            <p:cNvSpPr>
              <a:spLocks noChangeArrowheads="1"/>
            </p:cNvSpPr>
            <p:nvPr/>
          </p:nvSpPr>
          <p:spPr bwMode="auto">
            <a:xfrm>
              <a:off x="6595015"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3" name="Rectangle 241"/>
            <p:cNvSpPr>
              <a:spLocks noChangeArrowheads="1"/>
            </p:cNvSpPr>
            <p:nvPr/>
          </p:nvSpPr>
          <p:spPr bwMode="auto">
            <a:xfrm>
              <a:off x="6769677"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4" name="Rectangle 242"/>
            <p:cNvSpPr>
              <a:spLocks noChangeArrowheads="1"/>
            </p:cNvSpPr>
            <p:nvPr/>
          </p:nvSpPr>
          <p:spPr bwMode="auto">
            <a:xfrm>
              <a:off x="6421451"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5" name="Rectangle 243"/>
            <p:cNvSpPr>
              <a:spLocks noChangeArrowheads="1"/>
            </p:cNvSpPr>
            <p:nvPr/>
          </p:nvSpPr>
          <p:spPr bwMode="auto">
            <a:xfrm>
              <a:off x="6595015" y="4666813"/>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6" name="Rectangle 244"/>
            <p:cNvSpPr>
              <a:spLocks noChangeArrowheads="1"/>
            </p:cNvSpPr>
            <p:nvPr/>
          </p:nvSpPr>
          <p:spPr bwMode="auto">
            <a:xfrm>
              <a:off x="6769677"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7" name="Rectangle 245"/>
            <p:cNvSpPr>
              <a:spLocks noChangeArrowheads="1"/>
            </p:cNvSpPr>
            <p:nvPr/>
          </p:nvSpPr>
          <p:spPr bwMode="auto">
            <a:xfrm>
              <a:off x="7011349"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8" name="Rectangle 246"/>
            <p:cNvSpPr>
              <a:spLocks noChangeArrowheads="1"/>
            </p:cNvSpPr>
            <p:nvPr/>
          </p:nvSpPr>
          <p:spPr bwMode="auto">
            <a:xfrm>
              <a:off x="7184913" y="4666813"/>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9" name="Rectangle 247"/>
            <p:cNvSpPr>
              <a:spLocks noChangeArrowheads="1"/>
            </p:cNvSpPr>
            <p:nvPr/>
          </p:nvSpPr>
          <p:spPr bwMode="auto">
            <a:xfrm>
              <a:off x="7358477"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0" name="Rectangle 248"/>
            <p:cNvSpPr>
              <a:spLocks noChangeArrowheads="1"/>
            </p:cNvSpPr>
            <p:nvPr/>
          </p:nvSpPr>
          <p:spPr bwMode="auto">
            <a:xfrm>
              <a:off x="7533139" y="4666813"/>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1" name="Rectangle 249"/>
            <p:cNvSpPr>
              <a:spLocks noChangeArrowheads="1"/>
            </p:cNvSpPr>
            <p:nvPr/>
          </p:nvSpPr>
          <p:spPr bwMode="auto">
            <a:xfrm>
              <a:off x="7358476"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2" name="Rectangle 250"/>
            <p:cNvSpPr>
              <a:spLocks noChangeArrowheads="1"/>
            </p:cNvSpPr>
            <p:nvPr/>
          </p:nvSpPr>
          <p:spPr bwMode="auto">
            <a:xfrm>
              <a:off x="7089342" y="2678515"/>
              <a:ext cx="51630" cy="24167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pic>
          <p:nvPicPr>
            <p:cNvPr id="1643" name="Picture 1642"/>
            <p:cNvPicPr>
              <a:picLocks noChangeAspect="1"/>
            </p:cNvPicPr>
            <p:nvPr/>
          </p:nvPicPr>
          <p:blipFill>
            <a:blip r:embed="rId5"/>
            <a:stretch>
              <a:fillRect/>
            </a:stretch>
          </p:blipFill>
          <p:spPr>
            <a:xfrm>
              <a:off x="8160644" y="3347476"/>
              <a:ext cx="676964" cy="1821494"/>
            </a:xfrm>
            <a:prstGeom prst="rect">
              <a:avLst/>
            </a:prstGeom>
          </p:spPr>
        </p:pic>
        <p:grpSp>
          <p:nvGrpSpPr>
            <p:cNvPr id="1644" name="Group 253"/>
            <p:cNvGrpSpPr>
              <a:grpSpLocks noChangeAspect="1"/>
            </p:cNvGrpSpPr>
            <p:nvPr/>
          </p:nvGrpSpPr>
          <p:grpSpPr bwMode="auto">
            <a:xfrm>
              <a:off x="10691937" y="3685621"/>
              <a:ext cx="1334141" cy="1468527"/>
              <a:chOff x="6861" y="-1143"/>
              <a:chExt cx="824" cy="907"/>
            </a:xfrm>
          </p:grpSpPr>
          <p:sp>
            <p:nvSpPr>
              <p:cNvPr id="1649"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0"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1"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2"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3"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4"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5"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6"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7"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8"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9"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0"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1"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2"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3"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4"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5"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6"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7"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8"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9"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0"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1"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2"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3"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4"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5"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6"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7"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8"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9"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0"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1"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2"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3"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4"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5"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6"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7"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645" name="Picture 1644"/>
            <p:cNvPicPr>
              <a:picLocks noChangeAspect="1"/>
            </p:cNvPicPr>
            <p:nvPr/>
          </p:nvPicPr>
          <p:blipFill>
            <a:blip r:embed="rId6"/>
            <a:stretch>
              <a:fillRect/>
            </a:stretch>
          </p:blipFill>
          <p:spPr>
            <a:xfrm>
              <a:off x="5552921" y="2629082"/>
              <a:ext cx="943235" cy="2406872"/>
            </a:xfrm>
            <a:prstGeom prst="rect">
              <a:avLst/>
            </a:prstGeom>
          </p:spPr>
        </p:pic>
        <p:pic>
          <p:nvPicPr>
            <p:cNvPr id="1646" name="Picture 1645"/>
            <p:cNvPicPr>
              <a:picLocks noChangeAspect="1"/>
            </p:cNvPicPr>
            <p:nvPr/>
          </p:nvPicPr>
          <p:blipFill>
            <a:blip r:embed="rId7"/>
            <a:stretch>
              <a:fillRect/>
            </a:stretch>
          </p:blipFill>
          <p:spPr>
            <a:xfrm>
              <a:off x="2166934" y="3716426"/>
              <a:ext cx="1098829" cy="1330976"/>
            </a:xfrm>
            <a:prstGeom prst="rect">
              <a:avLst/>
            </a:prstGeom>
          </p:spPr>
        </p:pic>
        <p:sp>
          <p:nvSpPr>
            <p:cNvPr id="1647" name="Freeform 858"/>
            <p:cNvSpPr>
              <a:spLocks/>
            </p:cNvSpPr>
            <p:nvPr/>
          </p:nvSpPr>
          <p:spPr bwMode="auto">
            <a:xfrm>
              <a:off x="9568327" y="4125672"/>
              <a:ext cx="84193"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8" name="Oval 901"/>
            <p:cNvSpPr>
              <a:spLocks noChangeArrowheads="1"/>
            </p:cNvSpPr>
            <p:nvPr/>
          </p:nvSpPr>
          <p:spPr bwMode="auto">
            <a:xfrm>
              <a:off x="8315141"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6" name="Rectangle 5"/>
          <p:cNvSpPr/>
          <p:nvPr userDrawn="1"/>
        </p:nvSpPr>
        <p:spPr>
          <a:xfrm>
            <a:off x="-933" y="946995"/>
            <a:ext cx="12192000" cy="4399352"/>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603504" y="18288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16175" y="2695161"/>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grpSp>
        <p:nvGrpSpPr>
          <p:cNvPr id="1750" name="Group 1749"/>
          <p:cNvGrpSpPr/>
          <p:nvPr userDrawn="1"/>
        </p:nvGrpSpPr>
        <p:grpSpPr>
          <a:xfrm>
            <a:off x="-192133" y="3655574"/>
            <a:ext cx="12397717" cy="4769183"/>
            <a:chOff x="-195987" y="3728379"/>
            <a:chExt cx="12646317" cy="4864815"/>
          </a:xfrm>
        </p:grpSpPr>
        <p:sp>
          <p:nvSpPr>
            <p:cNvPr id="1751" name="Chord 1750"/>
            <p:cNvSpPr/>
            <p:nvPr/>
          </p:nvSpPr>
          <p:spPr bwMode="auto">
            <a:xfrm rot="5400000">
              <a:off x="5345087" y="2997093"/>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2" name="Chord 1751"/>
            <p:cNvSpPr/>
            <p:nvPr/>
          </p:nvSpPr>
          <p:spPr bwMode="auto">
            <a:xfrm rot="5400000">
              <a:off x="8177177" y="3346432"/>
              <a:ext cx="3689347" cy="4856959"/>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3" name="Chord 1752"/>
            <p:cNvSpPr/>
            <p:nvPr/>
          </p:nvSpPr>
          <p:spPr bwMode="auto">
            <a:xfrm rot="5400000">
              <a:off x="535299" y="3240572"/>
              <a:ext cx="4621336" cy="6083907"/>
            </a:xfrm>
            <a:prstGeom prst="chord">
              <a:avLst>
                <a:gd name="adj1" fmla="val 6303881"/>
                <a:gd name="adj2" fmla="val 15292600"/>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4" name="Group 1753"/>
          <p:cNvGrpSpPr/>
          <p:nvPr userDrawn="1"/>
        </p:nvGrpSpPr>
        <p:grpSpPr>
          <a:xfrm>
            <a:off x="-10678" y="3979978"/>
            <a:ext cx="12228949" cy="2877536"/>
            <a:chOff x="-10893" y="4059288"/>
            <a:chExt cx="12474165" cy="2935237"/>
          </a:xfrm>
        </p:grpSpPr>
        <p:grpSp>
          <p:nvGrpSpPr>
            <p:cNvPr id="1755" name="Group 1754"/>
            <p:cNvGrpSpPr/>
            <p:nvPr/>
          </p:nvGrpSpPr>
          <p:grpSpPr>
            <a:xfrm>
              <a:off x="8378287" y="4880174"/>
              <a:ext cx="1133372" cy="637926"/>
              <a:chOff x="8378287" y="4880174"/>
              <a:chExt cx="1133372" cy="637926"/>
            </a:xfrm>
          </p:grpSpPr>
          <p:sp>
            <p:nvSpPr>
              <p:cNvPr id="1786" name="Rectangle 887"/>
              <p:cNvSpPr>
                <a:spLocks noChangeArrowheads="1"/>
              </p:cNvSpPr>
              <p:nvPr/>
            </p:nvSpPr>
            <p:spPr bwMode="auto">
              <a:xfrm>
                <a:off x="8378287" y="4880174"/>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7" name="Rectangle 888"/>
              <p:cNvSpPr>
                <a:spLocks noChangeArrowheads="1"/>
              </p:cNvSpPr>
              <p:nvPr/>
            </p:nvSpPr>
            <p:spPr bwMode="auto">
              <a:xfrm>
                <a:off x="8378287" y="5021035"/>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8" name="Rectangle 889"/>
              <p:cNvSpPr>
                <a:spLocks noChangeArrowheads="1"/>
              </p:cNvSpPr>
              <p:nvPr/>
            </p:nvSpPr>
            <p:spPr bwMode="auto">
              <a:xfrm>
                <a:off x="8378287"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9" name="Rectangle 890"/>
              <p:cNvSpPr>
                <a:spLocks noChangeArrowheads="1"/>
              </p:cNvSpPr>
              <p:nvPr/>
            </p:nvSpPr>
            <p:spPr bwMode="auto">
              <a:xfrm>
                <a:off x="8454385"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0" name="Rectangle 891"/>
              <p:cNvSpPr>
                <a:spLocks noChangeArrowheads="1"/>
              </p:cNvSpPr>
              <p:nvPr/>
            </p:nvSpPr>
            <p:spPr bwMode="auto">
              <a:xfrm>
                <a:off x="9385369"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1" name="Rectangle 892"/>
              <p:cNvSpPr>
                <a:spLocks noChangeArrowheads="1"/>
              </p:cNvSpPr>
              <p:nvPr/>
            </p:nvSpPr>
            <p:spPr bwMode="auto">
              <a:xfrm>
                <a:off x="9463086"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2" name="Rectangle 893"/>
              <p:cNvSpPr>
                <a:spLocks noChangeArrowheads="1"/>
              </p:cNvSpPr>
              <p:nvPr/>
            </p:nvSpPr>
            <p:spPr bwMode="auto">
              <a:xfrm>
                <a:off x="8378287" y="5223423"/>
                <a:ext cx="113337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56" name="Freeform 902"/>
            <p:cNvSpPr>
              <a:spLocks noEditPoints="1"/>
            </p:cNvSpPr>
            <p:nvPr/>
          </p:nvSpPr>
          <p:spPr bwMode="auto">
            <a:xfrm>
              <a:off x="8153231" y="4059288"/>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757" name="Group 1756"/>
            <p:cNvGrpSpPr/>
            <p:nvPr/>
          </p:nvGrpSpPr>
          <p:grpSpPr>
            <a:xfrm>
              <a:off x="1029177" y="4059288"/>
              <a:ext cx="310868" cy="1463669"/>
              <a:chOff x="1029177" y="4059288"/>
              <a:chExt cx="310868" cy="1463669"/>
            </a:xfrm>
          </p:grpSpPr>
          <p:sp>
            <p:nvSpPr>
              <p:cNvPr id="1784" name="Oval 903"/>
              <p:cNvSpPr>
                <a:spLocks noChangeArrowheads="1"/>
              </p:cNvSpPr>
              <p:nvPr/>
            </p:nvSpPr>
            <p:spPr bwMode="auto">
              <a:xfrm>
                <a:off x="1192708"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5" name="Freeform 904"/>
              <p:cNvSpPr>
                <a:spLocks noEditPoints="1"/>
              </p:cNvSpPr>
              <p:nvPr/>
            </p:nvSpPr>
            <p:spPr bwMode="auto">
              <a:xfrm>
                <a:off x="1029177" y="4059288"/>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8" name="Group 1757"/>
            <p:cNvGrpSpPr/>
            <p:nvPr/>
          </p:nvGrpSpPr>
          <p:grpSpPr>
            <a:xfrm>
              <a:off x="2701712" y="5270378"/>
              <a:ext cx="414490" cy="241246"/>
              <a:chOff x="2701712" y="5270378"/>
              <a:chExt cx="414490" cy="241246"/>
            </a:xfrm>
          </p:grpSpPr>
          <p:sp>
            <p:nvSpPr>
              <p:cNvPr id="1782" name="Freeform 905"/>
              <p:cNvSpPr>
                <a:spLocks/>
              </p:cNvSpPr>
              <p:nvPr/>
            </p:nvSpPr>
            <p:spPr bwMode="auto">
              <a:xfrm>
                <a:off x="2701712" y="5270378"/>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3" name="Freeform 906"/>
              <p:cNvSpPr>
                <a:spLocks/>
              </p:cNvSpPr>
              <p:nvPr/>
            </p:nvSpPr>
            <p:spPr bwMode="auto">
              <a:xfrm>
                <a:off x="2842573" y="5370762"/>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9" name="Group 1758"/>
            <p:cNvGrpSpPr/>
            <p:nvPr/>
          </p:nvGrpSpPr>
          <p:grpSpPr>
            <a:xfrm>
              <a:off x="1336807" y="4726359"/>
              <a:ext cx="1316331" cy="791741"/>
              <a:chOff x="1336807" y="4726359"/>
              <a:chExt cx="1316331" cy="791741"/>
            </a:xfrm>
          </p:grpSpPr>
          <p:sp>
            <p:nvSpPr>
              <p:cNvPr id="176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3" name="Rectangle 895"/>
              <p:cNvSpPr>
                <a:spLocks noChangeArrowheads="1"/>
              </p:cNvSpPr>
              <p:nvPr/>
            </p:nvSpPr>
            <p:spPr bwMode="auto">
              <a:xfrm>
                <a:off x="1336807" y="5021035"/>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4" name="Rectangle 896"/>
              <p:cNvSpPr>
                <a:spLocks noChangeArrowheads="1"/>
              </p:cNvSpPr>
              <p:nvPr/>
            </p:nvSpPr>
            <p:spPr bwMode="auto">
              <a:xfrm>
                <a:off x="1336808"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5" name="Rectangle 897"/>
              <p:cNvSpPr>
                <a:spLocks noChangeArrowheads="1"/>
              </p:cNvSpPr>
              <p:nvPr/>
            </p:nvSpPr>
            <p:spPr bwMode="auto">
              <a:xfrm>
                <a:off x="1417762"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6" name="Rectangle 898"/>
              <p:cNvSpPr>
                <a:spLocks noChangeArrowheads="1"/>
              </p:cNvSpPr>
              <p:nvPr/>
            </p:nvSpPr>
            <p:spPr bwMode="auto">
              <a:xfrm>
                <a:off x="2345509"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7" name="Rectangle 899"/>
              <p:cNvSpPr>
                <a:spLocks noChangeArrowheads="1"/>
              </p:cNvSpPr>
              <p:nvPr/>
            </p:nvSpPr>
            <p:spPr bwMode="auto">
              <a:xfrm>
                <a:off x="2426464"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8" name="Rectangle 900"/>
              <p:cNvSpPr>
                <a:spLocks noChangeArrowheads="1"/>
              </p:cNvSpPr>
              <p:nvPr/>
            </p:nvSpPr>
            <p:spPr bwMode="auto">
              <a:xfrm>
                <a:off x="1336807" y="5223423"/>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9" name="Freeform 907"/>
              <p:cNvSpPr>
                <a:spLocks/>
              </p:cNvSpPr>
              <p:nvPr/>
            </p:nvSpPr>
            <p:spPr bwMode="auto">
              <a:xfrm>
                <a:off x="2502561" y="5433907"/>
                <a:ext cx="150577"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0" name="Freeform 908"/>
              <p:cNvSpPr>
                <a:spLocks/>
              </p:cNvSpPr>
              <p:nvPr/>
            </p:nvSpPr>
            <p:spPr bwMode="auto">
              <a:xfrm>
                <a:off x="2198170" y="4844553"/>
                <a:ext cx="84193"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1" name="Freeform 909"/>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2" name="Freeform 910"/>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3" name="Freeform 911"/>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4" name="Freeform 912"/>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5" name="Freeform 913"/>
              <p:cNvSpPr>
                <a:spLocks/>
              </p:cNvSpPr>
              <p:nvPr/>
            </p:nvSpPr>
            <p:spPr bwMode="auto">
              <a:xfrm>
                <a:off x="2327699"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6" name="Freeform 914"/>
              <p:cNvSpPr>
                <a:spLocks/>
              </p:cNvSpPr>
              <p:nvPr/>
            </p:nvSpPr>
            <p:spPr bwMode="auto">
              <a:xfrm>
                <a:off x="2342271"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7" name="Freeform 915"/>
              <p:cNvSpPr>
                <a:spLocks/>
              </p:cNvSpPr>
              <p:nvPr/>
            </p:nvSpPr>
            <p:spPr bwMode="auto">
              <a:xfrm>
                <a:off x="2261316"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8" name="Freeform 916"/>
              <p:cNvSpPr>
                <a:spLocks/>
              </p:cNvSpPr>
              <p:nvPr/>
            </p:nvSpPr>
            <p:spPr bwMode="auto">
              <a:xfrm>
                <a:off x="2261315" y="4765217"/>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9" name="Oval 917"/>
              <p:cNvSpPr>
                <a:spLocks noChangeArrowheads="1"/>
              </p:cNvSpPr>
              <p:nvPr/>
            </p:nvSpPr>
            <p:spPr bwMode="auto">
              <a:xfrm>
                <a:off x="2360080" y="4757123"/>
                <a:ext cx="6476"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0" name="Freeform 918"/>
              <p:cNvSpPr>
                <a:spLocks/>
              </p:cNvSpPr>
              <p:nvPr/>
            </p:nvSpPr>
            <p:spPr bwMode="auto">
              <a:xfrm>
                <a:off x="2327699" y="4849411"/>
                <a:ext cx="11334"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1" name="Freeform 919"/>
              <p:cNvSpPr>
                <a:spLocks/>
              </p:cNvSpPr>
              <p:nvPr/>
            </p:nvSpPr>
            <p:spPr bwMode="auto">
              <a:xfrm>
                <a:off x="2313127" y="4849410"/>
                <a:ext cx="11334"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61" name="Rectangle 924"/>
            <p:cNvSpPr>
              <a:spLocks noChangeArrowheads="1"/>
            </p:cNvSpPr>
            <p:nvPr/>
          </p:nvSpPr>
          <p:spPr bwMode="auto">
            <a:xfrm>
              <a:off x="0" y="5486451"/>
              <a:ext cx="12463272" cy="4533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0" name="Rectangle 923"/>
            <p:cNvSpPr>
              <a:spLocks noChangeArrowheads="1"/>
            </p:cNvSpPr>
            <p:nvPr/>
          </p:nvSpPr>
          <p:spPr bwMode="auto">
            <a:xfrm>
              <a:off x="-10893" y="5486451"/>
              <a:ext cx="12458260" cy="1508074"/>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3" name="Group 1792"/>
          <p:cNvGrpSpPr/>
          <p:nvPr userDrawn="1"/>
        </p:nvGrpSpPr>
        <p:grpSpPr>
          <a:xfrm>
            <a:off x="637151" y="4377561"/>
            <a:ext cx="11136668" cy="2405734"/>
            <a:chOff x="649926" y="4464844"/>
            <a:chExt cx="11359981" cy="2453974"/>
          </a:xfrm>
        </p:grpSpPr>
        <p:grpSp>
          <p:nvGrpSpPr>
            <p:cNvPr id="1794" name="Group 1793"/>
            <p:cNvGrpSpPr/>
            <p:nvPr/>
          </p:nvGrpSpPr>
          <p:grpSpPr>
            <a:xfrm>
              <a:off x="1602883" y="4600389"/>
              <a:ext cx="347083" cy="1018913"/>
              <a:chOff x="11253788" y="1879600"/>
              <a:chExt cx="641349" cy="1882775"/>
            </a:xfrm>
          </p:grpSpPr>
          <p:sp>
            <p:nvSpPr>
              <p:cNvPr id="2169"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0"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1"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2"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3"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4"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5"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6"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7"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8"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9"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0"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1"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2"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3"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4"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5"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6"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7"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8"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9"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0"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1"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2"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3"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4"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5"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6"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7"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8"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9"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0"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1"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2"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3"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4"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5"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6"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7"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8"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9"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0"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1"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2"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3"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5" name="Group 1794"/>
            <p:cNvGrpSpPr/>
            <p:nvPr/>
          </p:nvGrpSpPr>
          <p:grpSpPr>
            <a:xfrm>
              <a:off x="2431321" y="4672579"/>
              <a:ext cx="654002" cy="2045074"/>
              <a:chOff x="5700713" y="1539875"/>
              <a:chExt cx="787400" cy="2462213"/>
            </a:xfrm>
          </p:grpSpPr>
          <p:sp>
            <p:nvSpPr>
              <p:cNvPr id="2129"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0"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1"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2"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3"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4"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5"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6"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7"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8"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9"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0"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1"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2"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3"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4"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5"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6"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7"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8"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9"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0"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1"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2"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3"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4"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5"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6"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7"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8"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9"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0"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1"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2"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3"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4"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5"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6"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7"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8"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6" name="Group 1795"/>
            <p:cNvGrpSpPr/>
            <p:nvPr/>
          </p:nvGrpSpPr>
          <p:grpSpPr>
            <a:xfrm>
              <a:off x="649926" y="4482229"/>
              <a:ext cx="813833" cy="2271477"/>
              <a:chOff x="692150" y="1233488"/>
              <a:chExt cx="569913" cy="1590675"/>
            </a:xfrm>
          </p:grpSpPr>
          <p:sp>
            <p:nvSpPr>
              <p:cNvPr id="20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7" name="Group 1796"/>
            <p:cNvGrpSpPr/>
            <p:nvPr/>
          </p:nvGrpSpPr>
          <p:grpSpPr>
            <a:xfrm flipH="1">
              <a:off x="9108010" y="4511974"/>
              <a:ext cx="612305" cy="1055200"/>
              <a:chOff x="3834238" y="7433895"/>
              <a:chExt cx="714537" cy="1231379"/>
            </a:xfrm>
          </p:grpSpPr>
          <p:sp>
            <p:nvSpPr>
              <p:cNvPr id="2046"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7"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8"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9"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0"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1"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2"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3"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4"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5"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6"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7"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8"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9"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0"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1"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2"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3"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4"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5"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8" name="Group 1797"/>
            <p:cNvGrpSpPr/>
            <p:nvPr/>
          </p:nvGrpSpPr>
          <p:grpSpPr>
            <a:xfrm>
              <a:off x="8543632" y="4623203"/>
              <a:ext cx="1785871" cy="1819871"/>
              <a:chOff x="6427788" y="4373563"/>
              <a:chExt cx="1751013" cy="1784349"/>
            </a:xfrm>
          </p:grpSpPr>
          <p:sp>
            <p:nvSpPr>
              <p:cNvPr id="1999"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0"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1"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2"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3"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4"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5"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6"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7"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8"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9"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0"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1"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2"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3"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4"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5"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6"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7"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8"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9"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0"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1"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2"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3"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4"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5"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6"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7"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8"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9"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0"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1"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2"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3"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4"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5"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6"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7"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8"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9"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0"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1"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2"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3"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4"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5"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9" name="Group 1798"/>
            <p:cNvGrpSpPr/>
            <p:nvPr/>
          </p:nvGrpSpPr>
          <p:grpSpPr>
            <a:xfrm>
              <a:off x="10418137" y="4605030"/>
              <a:ext cx="391598" cy="1892501"/>
              <a:chOff x="10313988" y="4237038"/>
              <a:chExt cx="474662" cy="2293937"/>
            </a:xfrm>
          </p:grpSpPr>
          <p:sp>
            <p:nvSpPr>
              <p:cNvPr id="1982" name="Oval 1981"/>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3" name="Freeform 1982"/>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4" name="Freeform 1983"/>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5" name="Oval 1984"/>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6" name="Freeform 1985"/>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7" name="Rectangle 1986"/>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8" name="Freeform 1987"/>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9" name="Freeform 1988"/>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0" name="Freeform 1989"/>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1" name="Freeform 1990"/>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2" name="Freeform 1991"/>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3" name="Oval 1992"/>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4" name="Freeform 1993"/>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5" name="Freeform 1994"/>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996" name="Group 1995"/>
              <p:cNvGrpSpPr/>
              <p:nvPr/>
            </p:nvGrpSpPr>
            <p:grpSpPr>
              <a:xfrm rot="16200000">
                <a:off x="10403714" y="5256502"/>
                <a:ext cx="409575" cy="188912"/>
                <a:chOff x="10104438" y="5100638"/>
                <a:chExt cx="409575" cy="188912"/>
              </a:xfrm>
            </p:grpSpPr>
            <p:sp>
              <p:nvSpPr>
                <p:cNvPr id="1997" name="Freeform 199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8" name="Freeform 1997"/>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grpSp>
          <p:nvGrpSpPr>
            <p:cNvPr id="1800" name="Group 1799"/>
            <p:cNvGrpSpPr/>
            <p:nvPr/>
          </p:nvGrpSpPr>
          <p:grpSpPr>
            <a:xfrm>
              <a:off x="11538629" y="4595730"/>
              <a:ext cx="471278" cy="1547400"/>
              <a:chOff x="4754563" y="4254500"/>
              <a:chExt cx="688975" cy="2262188"/>
            </a:xfrm>
          </p:grpSpPr>
          <p:sp>
            <p:nvSpPr>
              <p:cNvPr id="1940"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1"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2"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3"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4"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5"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6"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7"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8"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9"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0"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1"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2"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3"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4"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5"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6"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7"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8"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9"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0"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1"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2"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3"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4"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5"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6"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7"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8"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9"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0"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1"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2"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3"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4"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5"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6"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7"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8"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9"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0"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1"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1" name="Group 1800"/>
            <p:cNvGrpSpPr/>
            <p:nvPr/>
          </p:nvGrpSpPr>
          <p:grpSpPr>
            <a:xfrm>
              <a:off x="7162540" y="4582776"/>
              <a:ext cx="681872" cy="1300488"/>
              <a:chOff x="6550025" y="1262063"/>
              <a:chExt cx="1317625" cy="2513013"/>
            </a:xfrm>
          </p:grpSpPr>
          <p:sp>
            <p:nvSpPr>
              <p:cNvPr id="1913"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4"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5"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6"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7"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8"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9"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0"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1"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2"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3"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4"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5"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6"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7"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8"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9"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0"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1"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2"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3"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4"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5"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6"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7"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8"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9"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2" name="Group 1801"/>
            <p:cNvGrpSpPr/>
            <p:nvPr/>
          </p:nvGrpSpPr>
          <p:grpSpPr>
            <a:xfrm>
              <a:off x="3724008" y="4679085"/>
              <a:ext cx="565210" cy="1537762"/>
              <a:chOff x="2200275" y="3536950"/>
              <a:chExt cx="920750" cy="2505076"/>
            </a:xfrm>
          </p:grpSpPr>
          <p:sp>
            <p:nvSpPr>
              <p:cNvPr id="187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0"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1"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2"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3"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4"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5"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6"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7"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8"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9"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0"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1"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2"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3"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4"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5"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6"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7"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8"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9"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0"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1"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2"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3"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4"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5"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6"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7"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8"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9"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0"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1"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2"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3" name="Group 1802"/>
            <p:cNvGrpSpPr/>
            <p:nvPr/>
          </p:nvGrpSpPr>
          <p:grpSpPr>
            <a:xfrm>
              <a:off x="4089400" y="4464844"/>
              <a:ext cx="1157581" cy="2164407"/>
              <a:chOff x="1917763" y="3294063"/>
              <a:chExt cx="921204" cy="1722437"/>
            </a:xfrm>
          </p:grpSpPr>
          <p:sp>
            <p:nvSpPr>
              <p:cNvPr id="1849"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0"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1"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2"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3"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4"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5"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6"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7"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8"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9"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0"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1"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2"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3"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4"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5"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6"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7"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8"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9"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0"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1"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2"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3"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4"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5"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6"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7"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4" name="Group 1803"/>
            <p:cNvGrpSpPr/>
            <p:nvPr/>
          </p:nvGrpSpPr>
          <p:grpSpPr>
            <a:xfrm>
              <a:off x="5443592" y="4562529"/>
              <a:ext cx="2001023" cy="2356289"/>
              <a:chOff x="6597651" y="4965700"/>
              <a:chExt cx="2092324" cy="2463801"/>
            </a:xfrm>
          </p:grpSpPr>
          <p:sp>
            <p:nvSpPr>
              <p:cNvPr id="1805"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6"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7"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8"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9"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0"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1"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2"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3"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4"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5"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6"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7"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8"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9"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0"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1"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2"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3"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4"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5"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6"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7"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8"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9"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0"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1"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2"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3"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4"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5"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6"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7"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8"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9"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0"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1"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2"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3"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4"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5"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6"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7"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8"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702294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673250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535521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83093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3076130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33426612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Drag picture to placeholder or click icon to add</a:t>
            </a:r>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Drag picture to placeholder or click icon to add</a:t>
            </a:r>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Drag picture to placeholder or click icon to add</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658175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9654472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4419434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378218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3504" y="1828800"/>
            <a:ext cx="10542587" cy="4692890"/>
          </a:xfrm>
          <a:prstGeom prst="rect">
            <a:avLst/>
          </a:prstGeom>
        </p:spPr>
        <p:txBody>
          <a:bodyPr/>
          <a:lstStyle>
            <a:lvl1pPr marL="457200" indent="-457200">
              <a:lnSpc>
                <a:spcPct val="100000"/>
              </a:lnSpc>
              <a:spcBef>
                <a:spcPts val="0"/>
              </a:spcBef>
              <a:spcAft>
                <a:spcPts val="1800"/>
              </a:spcAft>
              <a:buFont typeface="Arial" charset="0"/>
              <a:buChar char="•"/>
              <a:defRPr/>
            </a:lvl1pPr>
          </a:lstStyle>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What is Microsoft Teams?</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Real World User Experience</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App Extensibility</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Microsoft Teams Demo</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Global Reach</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Next Steps</a:t>
            </a:r>
          </a:p>
        </p:txBody>
      </p:sp>
      <p:sp>
        <p:nvSpPr>
          <p:cNvPr id="5" name="Title 6"/>
          <p:cNvSpPr>
            <a:spLocks noGrp="1"/>
          </p:cNvSpPr>
          <p:nvPr>
            <p:ph type="title" hasCustomPrompt="1"/>
          </p:nvPr>
        </p:nvSpPr>
        <p:spPr>
          <a:xfrm>
            <a:off x="603353" y="685800"/>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50421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358277518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8885541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89984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1443424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006322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w/ Titl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3353" y="479022"/>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128503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Divider</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ser Flow">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752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a/ Title 2">
    <p:spTree>
      <p:nvGrpSpPr>
        <p:cNvPr id="1" name=""/>
        <p:cNvGrpSpPr/>
        <p:nvPr/>
      </p:nvGrpSpPr>
      <p:grpSpPr>
        <a:xfrm>
          <a:off x="0" y="0"/>
          <a:ext cx="0" cy="0"/>
          <a:chOff x="0" y="0"/>
          <a:chExt cx="0" cy="0"/>
        </a:xfrm>
      </p:grpSpPr>
      <p:sp>
        <p:nvSpPr>
          <p:cNvPr id="16" name="Title 6"/>
          <p:cNvSpPr>
            <a:spLocks noGrp="1"/>
          </p:cNvSpPr>
          <p:nvPr>
            <p:ph type="title" hasCustomPrompt="1"/>
          </p:nvPr>
        </p:nvSpPr>
        <p:spPr>
          <a:xfrm>
            <a:off x="908153" y="288235"/>
            <a:ext cx="10969053" cy="411480"/>
          </a:xfrm>
          <a:prstGeom prst="rect">
            <a:avLst/>
          </a:prstGeom>
        </p:spPr>
        <p:txBody>
          <a:bodyPr/>
          <a:lstStyle>
            <a:lvl1pPr algn="r">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289013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Agenda">
    <p:bg>
      <p:bgPr>
        <a:solidFill>
          <a:schemeClr val="bg1"/>
        </a:solidFill>
        <a:effectLst/>
      </p:bgPr>
    </p:bg>
    <p:spTree>
      <p:nvGrpSpPr>
        <p:cNvPr id="1" name=""/>
        <p:cNvGrpSpPr/>
        <p:nvPr/>
      </p:nvGrpSpPr>
      <p:grpSpPr>
        <a:xfrm>
          <a:off x="0" y="0"/>
          <a:ext cx="0" cy="0"/>
          <a:chOff x="0" y="0"/>
          <a:chExt cx="0" cy="0"/>
        </a:xfrm>
      </p:grpSpPr>
      <p:sp>
        <p:nvSpPr>
          <p:cNvPr id="10" name="Text Placeholder 13"/>
          <p:cNvSpPr>
            <a:spLocks noGrp="1"/>
          </p:cNvSpPr>
          <p:nvPr>
            <p:ph type="body" sz="quarter" idx="12"/>
          </p:nvPr>
        </p:nvSpPr>
        <p:spPr>
          <a:xfrm>
            <a:off x="973666" y="2178050"/>
            <a:ext cx="9008533" cy="2501900"/>
          </a:xfrm>
          <a:prstGeom prst="rect">
            <a:avLst/>
          </a:prstGeom>
        </p:spPr>
        <p:txBody>
          <a:bodyPr anchor="ctr" anchorCtr="0"/>
          <a:lstStyle>
            <a:lvl1pPr marL="234950" indent="-234950">
              <a:buFont typeface="+mj-lt"/>
              <a:buAutoNum type="arabicPeriod"/>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Subtitle 2"/>
          <p:cNvSpPr>
            <a:spLocks noGrp="1"/>
          </p:cNvSpPr>
          <p:nvPr>
            <p:ph type="subTitle" idx="1"/>
          </p:nvPr>
        </p:nvSpPr>
        <p:spPr>
          <a:xfrm>
            <a:off x="149224" y="624597"/>
            <a:ext cx="3902485" cy="408144"/>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224" y="152978"/>
            <a:ext cx="1567505" cy="456621"/>
          </a:xfrm>
          <a:prstGeom prst="rect">
            <a:avLst/>
          </a:prstGeom>
        </p:spPr>
      </p:pic>
    </p:spTree>
    <p:extLst>
      <p:ext uri="{BB962C8B-B14F-4D97-AF65-F5344CB8AC3E}">
        <p14:creationId xmlns:p14="http://schemas.microsoft.com/office/powerpoint/2010/main" val="1556732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189929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image" Target="../media/image9.emf"/><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713089"/>
      </p:ext>
    </p:extLst>
  </p:cSld>
  <p:clrMap bg1="lt1" tx1="dk1" bg2="lt2" tx2="dk2" accent1="accent1" accent2="accent2" accent3="accent3" accent4="accent4" accent5="accent5" accent6="accent6" hlink="hlink" folHlink="folHlink"/>
  <p:sldLayoutIdLst>
    <p:sldLayoutId id="2147483651" r:id="rId1"/>
    <p:sldLayoutId id="2147483655" r:id="rId2"/>
    <p:sldLayoutId id="2147483654" r:id="rId3"/>
    <p:sldLayoutId id="2147483649" r:id="rId4"/>
    <p:sldLayoutId id="2147483652" r:id="rId5"/>
    <p:sldLayoutId id="2147483653" r:id="rId6"/>
    <p:sldLayoutId id="2147483650" r:id="rId7"/>
    <p:sldLayoutId id="214748368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7120394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6.2017"/><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26.2017"/><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Teams</a:t>
            </a:r>
          </a:p>
        </p:txBody>
      </p:sp>
      <p:sp>
        <p:nvSpPr>
          <p:cNvPr id="3" name="Text Placeholder 2"/>
          <p:cNvSpPr>
            <a:spLocks noGrp="1"/>
          </p:cNvSpPr>
          <p:nvPr>
            <p:ph type="body" sz="quarter" idx="10"/>
          </p:nvPr>
        </p:nvSpPr>
        <p:spPr/>
        <p:txBody>
          <a:bodyPr/>
          <a:lstStyle/>
          <a:p>
            <a:r>
              <a:rPr lang="en-US"/>
              <a:t>A hub for teamwork in Office 365</a:t>
            </a:r>
          </a:p>
        </p:txBody>
      </p:sp>
    </p:spTree>
    <p:extLst>
      <p:ext uri="{BB962C8B-B14F-4D97-AF65-F5344CB8AC3E}">
        <p14:creationId xmlns:p14="http://schemas.microsoft.com/office/powerpoint/2010/main" val="733746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8" cy="6857998"/>
          </a:xfrm>
          <a:prstGeom prst="rect">
            <a:avLst/>
          </a:prstGeom>
        </p:spPr>
      </p:pic>
      <p:sp>
        <p:nvSpPr>
          <p:cNvPr id="5" name="Freeform 87"/>
          <p:cNvSpPr/>
          <p:nvPr/>
        </p:nvSpPr>
        <p:spPr>
          <a:xfrm rot="20359169">
            <a:off x="5036579" y="795319"/>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13139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8" cy="6857998"/>
          </a:xfrm>
          <a:prstGeom prst="rect">
            <a:avLst/>
          </a:prstGeom>
        </p:spPr>
      </p:pic>
      <p:sp>
        <p:nvSpPr>
          <p:cNvPr id="3" name="Freeform 87"/>
          <p:cNvSpPr/>
          <p:nvPr/>
        </p:nvSpPr>
        <p:spPr>
          <a:xfrm rot="20359169">
            <a:off x="6213307" y="4190589"/>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73143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14"/>
            <a:ext cx="12191589" cy="6857768"/>
          </a:xfrm>
          <a:prstGeom prst="rect">
            <a:avLst/>
          </a:prstGeom>
        </p:spPr>
      </p:pic>
      <p:sp>
        <p:nvSpPr>
          <p:cNvPr id="3" name="Freeform 87"/>
          <p:cNvSpPr/>
          <p:nvPr/>
        </p:nvSpPr>
        <p:spPr>
          <a:xfrm rot="20359169">
            <a:off x="7944671" y="5382307"/>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99539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42"/>
            <a:ext cx="12187936" cy="6855714"/>
          </a:xfrm>
          <a:prstGeom prst="rect">
            <a:avLst/>
          </a:prstGeom>
        </p:spPr>
      </p:pic>
      <p:sp>
        <p:nvSpPr>
          <p:cNvPr id="3" name="Freeform 87"/>
          <p:cNvSpPr/>
          <p:nvPr/>
        </p:nvSpPr>
        <p:spPr>
          <a:xfrm rot="20359169">
            <a:off x="4024742" y="1687232"/>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737634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42"/>
            <a:ext cx="12187936" cy="6855714"/>
          </a:xfrm>
          <a:prstGeom prst="rect">
            <a:avLst/>
          </a:prstGeom>
        </p:spPr>
      </p:pic>
      <p:sp>
        <p:nvSpPr>
          <p:cNvPr id="3" name="Freeform 87"/>
          <p:cNvSpPr/>
          <p:nvPr/>
        </p:nvSpPr>
        <p:spPr>
          <a:xfrm rot="20359169">
            <a:off x="4024743" y="2151927"/>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2145430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42"/>
            <a:ext cx="12187936" cy="6855714"/>
          </a:xfrm>
          <a:prstGeom prst="rect">
            <a:avLst/>
          </a:prstGeom>
        </p:spPr>
      </p:pic>
    </p:spTree>
    <p:extLst>
      <p:ext uri="{BB962C8B-B14F-4D97-AF65-F5344CB8AC3E}">
        <p14:creationId xmlns:p14="http://schemas.microsoft.com/office/powerpoint/2010/main" val="2008098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Bots</a:t>
            </a:r>
          </a:p>
        </p:txBody>
      </p:sp>
    </p:spTree>
    <p:extLst>
      <p:ext uri="{BB962C8B-B14F-4D97-AF65-F5344CB8AC3E}">
        <p14:creationId xmlns:p14="http://schemas.microsoft.com/office/powerpoint/2010/main" val="883885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191994" cy="6857997"/>
          </a:xfrm>
          <a:prstGeom prst="rect">
            <a:avLst/>
          </a:prstGeom>
        </p:spPr>
      </p:pic>
    </p:spTree>
    <p:extLst>
      <p:ext uri="{BB962C8B-B14F-4D97-AF65-F5344CB8AC3E}">
        <p14:creationId xmlns:p14="http://schemas.microsoft.com/office/powerpoint/2010/main" val="25262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6" cy="6857997"/>
          </a:xfrm>
          <a:prstGeom prst="rect">
            <a:avLst/>
          </a:prstGeom>
        </p:spPr>
      </p:pic>
      <p:sp>
        <p:nvSpPr>
          <p:cNvPr id="3" name="Freeform 87"/>
          <p:cNvSpPr/>
          <p:nvPr/>
        </p:nvSpPr>
        <p:spPr>
          <a:xfrm rot="20359169">
            <a:off x="4678160" y="5677499"/>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r>
              <a:rPr lang="en-US">
                <a:solidFill>
                  <a:schemeClr val="bg1">
                    <a:lumMod val="50000"/>
                  </a:schemeClr>
                </a:solidFill>
                <a:latin typeface="Segoe UI" pitchFamily="34" charset="0"/>
              </a:rPr>
              <a:t> </a:t>
            </a:r>
          </a:p>
        </p:txBody>
      </p:sp>
    </p:spTree>
    <p:extLst>
      <p:ext uri="{BB962C8B-B14F-4D97-AF65-F5344CB8AC3E}">
        <p14:creationId xmlns:p14="http://schemas.microsoft.com/office/powerpoint/2010/main" val="336987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1994" cy="6857997"/>
          </a:xfrm>
          <a:prstGeom prst="rect">
            <a:avLst/>
          </a:prstGeom>
        </p:spPr>
      </p:pic>
    </p:spTree>
    <p:extLst>
      <p:ext uri="{BB962C8B-B14F-4D97-AF65-F5344CB8AC3E}">
        <p14:creationId xmlns:p14="http://schemas.microsoft.com/office/powerpoint/2010/main" val="1901736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893836" y="2091181"/>
            <a:ext cx="4240766" cy="2877059"/>
          </a:xfrm>
        </p:spPr>
        <p:txBody>
          <a:bodyPr>
            <a:normAutofit/>
          </a:bodyPr>
          <a:lstStyle/>
          <a:p>
            <a:pPr marL="342900" indent="-342900">
              <a:lnSpc>
                <a:spcPct val="150000"/>
              </a:lnSpc>
              <a:buFont typeface="Arial" panose="020B0604020202020204" pitchFamily="34" charset="0"/>
              <a:buChar char="•"/>
            </a:pPr>
            <a:r>
              <a:rPr lang="en-US">
                <a:latin typeface="Segoe UI Light" charset="0"/>
                <a:ea typeface="Segoe UI Light" charset="0"/>
                <a:cs typeface="Segoe UI Light" charset="0"/>
              </a:rPr>
              <a:t>What is Microsoft Teams?</a:t>
            </a:r>
          </a:p>
          <a:p>
            <a:pPr marL="342900" indent="-342900">
              <a:lnSpc>
                <a:spcPct val="150000"/>
              </a:lnSpc>
              <a:buFont typeface="Arial" panose="020B0604020202020204" pitchFamily="34" charset="0"/>
              <a:buChar char="•"/>
            </a:pPr>
            <a:r>
              <a:rPr lang="en-US">
                <a:latin typeface="Segoe UI Light" charset="0"/>
                <a:ea typeface="Segoe UI Light" charset="0"/>
                <a:cs typeface="Segoe UI Light" charset="0"/>
              </a:rPr>
              <a:t>Microsoft Teams Demo</a:t>
            </a:r>
          </a:p>
          <a:p>
            <a:pPr marL="342900" indent="-342900">
              <a:lnSpc>
                <a:spcPct val="150000"/>
              </a:lnSpc>
              <a:buFont typeface="Arial" panose="020B0604020202020204" pitchFamily="34" charset="0"/>
              <a:buChar char="•"/>
            </a:pPr>
            <a:r>
              <a:rPr lang="en-US">
                <a:latin typeface="Segoe UI Light" charset="0"/>
                <a:ea typeface="Segoe UI Light" charset="0"/>
                <a:cs typeface="Segoe UI Light" charset="0"/>
              </a:rPr>
              <a:t>Education Apps in Microsoft Teams</a:t>
            </a:r>
          </a:p>
          <a:p>
            <a:pPr marL="342900" indent="-342900">
              <a:lnSpc>
                <a:spcPct val="150000"/>
              </a:lnSpc>
              <a:buFont typeface="Arial" panose="020B0604020202020204" pitchFamily="34" charset="0"/>
              <a:buChar char="•"/>
            </a:pPr>
            <a:r>
              <a:rPr lang="en-US">
                <a:latin typeface="Segoe UI Light" charset="0"/>
                <a:ea typeface="Segoe UI Light" charset="0"/>
                <a:cs typeface="Segoe UI Light" charset="0"/>
              </a:rPr>
              <a:t>Opportunity</a:t>
            </a:r>
          </a:p>
          <a:p>
            <a:pPr marL="342900" indent="-342900">
              <a:lnSpc>
                <a:spcPct val="150000"/>
              </a:lnSpc>
              <a:buFont typeface="Arial" panose="020B0604020202020204" pitchFamily="34" charset="0"/>
              <a:buChar char="•"/>
            </a:pPr>
            <a:r>
              <a:rPr lang="en-US">
                <a:latin typeface="Segoe UI Light" charset="0"/>
                <a:ea typeface="Segoe UI Light" charset="0"/>
                <a:cs typeface="Segoe UI Light" charset="0"/>
              </a:rPr>
              <a:t>Next Steps</a:t>
            </a:r>
          </a:p>
        </p:txBody>
      </p:sp>
      <p:sp>
        <p:nvSpPr>
          <p:cNvPr id="10" name="Subtitle 9"/>
          <p:cNvSpPr>
            <a:spLocks noGrp="1"/>
          </p:cNvSpPr>
          <p:nvPr>
            <p:ph type="subTitle" idx="1"/>
          </p:nvPr>
        </p:nvSpPr>
        <p:spPr>
          <a:xfrm>
            <a:off x="2893836" y="1235728"/>
            <a:ext cx="3902485" cy="698584"/>
          </a:xfrm>
        </p:spPr>
        <p:txBody>
          <a:bodyPr/>
          <a:lstStyle/>
          <a:p>
            <a:r>
              <a:rPr lang="en-US" sz="4000">
                <a:latin typeface="Segoe UI Semilight" charset="0"/>
                <a:ea typeface="Segoe UI Semilight" charset="0"/>
                <a:cs typeface="Segoe UI Semilight" charset="0"/>
              </a:rPr>
              <a:t>Agenda</a:t>
            </a:r>
          </a:p>
        </p:txBody>
      </p:sp>
    </p:spTree>
    <p:extLst>
      <p:ext uri="{BB962C8B-B14F-4D97-AF65-F5344CB8AC3E}">
        <p14:creationId xmlns:p14="http://schemas.microsoft.com/office/powerpoint/2010/main" val="44289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Feed</a:t>
            </a:r>
          </a:p>
        </p:txBody>
      </p:sp>
    </p:spTree>
    <p:extLst>
      <p:ext uri="{BB962C8B-B14F-4D97-AF65-F5344CB8AC3E}">
        <p14:creationId xmlns:p14="http://schemas.microsoft.com/office/powerpoint/2010/main" val="51131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 y="1142"/>
            <a:ext cx="12187936" cy="6855714"/>
          </a:xfrm>
          <a:prstGeom prst="rect">
            <a:avLst/>
          </a:prstGeom>
        </p:spPr>
      </p:pic>
      <p:sp>
        <p:nvSpPr>
          <p:cNvPr id="5" name="Freeform 87"/>
          <p:cNvSpPr/>
          <p:nvPr/>
        </p:nvSpPr>
        <p:spPr>
          <a:xfrm rot="20359169">
            <a:off x="2245188" y="1440195"/>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379426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7932" cy="6855712"/>
          </a:xfrm>
          <a:prstGeom prst="rect">
            <a:avLst/>
          </a:prstGeom>
        </p:spPr>
      </p:pic>
    </p:spTree>
    <p:extLst>
      <p:ext uri="{BB962C8B-B14F-4D97-AF65-F5344CB8AC3E}">
        <p14:creationId xmlns:p14="http://schemas.microsoft.com/office/powerpoint/2010/main" val="1142254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Actionable Messages</a:t>
            </a:r>
          </a:p>
        </p:txBody>
      </p:sp>
    </p:spTree>
    <p:extLst>
      <p:ext uri="{BB962C8B-B14F-4D97-AF65-F5344CB8AC3E}">
        <p14:creationId xmlns:p14="http://schemas.microsoft.com/office/powerpoint/2010/main" val="1512775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 y="1143"/>
            <a:ext cx="12187936" cy="6855714"/>
          </a:xfrm>
          <a:prstGeom prst="rect">
            <a:avLst/>
          </a:prstGeom>
        </p:spPr>
      </p:pic>
      <p:sp>
        <p:nvSpPr>
          <p:cNvPr id="3" name="Freeform 87"/>
          <p:cNvSpPr/>
          <p:nvPr/>
        </p:nvSpPr>
        <p:spPr>
          <a:xfrm rot="20359169">
            <a:off x="5230155" y="5422964"/>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1586781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87932" cy="6855712"/>
          </a:xfrm>
          <a:prstGeom prst="rect">
            <a:avLst/>
          </a:prstGeom>
        </p:spPr>
      </p:pic>
    </p:spTree>
    <p:extLst>
      <p:ext uri="{BB962C8B-B14F-4D97-AF65-F5344CB8AC3E}">
        <p14:creationId xmlns:p14="http://schemas.microsoft.com/office/powerpoint/2010/main" val="1586422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Connectors</a:t>
            </a:r>
          </a:p>
        </p:txBody>
      </p:sp>
    </p:spTree>
    <p:extLst>
      <p:ext uri="{BB962C8B-B14F-4D97-AF65-F5344CB8AC3E}">
        <p14:creationId xmlns:p14="http://schemas.microsoft.com/office/powerpoint/2010/main" val="1408631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8" cy="6857998"/>
          </a:xfrm>
          <a:prstGeom prst="rect">
            <a:avLst/>
          </a:prstGeom>
        </p:spPr>
      </p:pic>
      <p:sp>
        <p:nvSpPr>
          <p:cNvPr id="4" name="Freeform 87"/>
          <p:cNvSpPr/>
          <p:nvPr/>
        </p:nvSpPr>
        <p:spPr>
          <a:xfrm rot="20359169">
            <a:off x="7058402" y="1101662"/>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774715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8" cy="6857999"/>
          </a:xfrm>
          <a:prstGeom prst="rect">
            <a:avLst/>
          </a:prstGeom>
        </p:spPr>
      </p:pic>
    </p:spTree>
    <p:extLst>
      <p:ext uri="{BB962C8B-B14F-4D97-AF65-F5344CB8AC3E}">
        <p14:creationId xmlns:p14="http://schemas.microsoft.com/office/powerpoint/2010/main" val="450762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 y="1142"/>
            <a:ext cx="12187936" cy="6855714"/>
          </a:xfrm>
          <a:prstGeom prst="rect">
            <a:avLst/>
          </a:prstGeom>
        </p:spPr>
      </p:pic>
      <p:sp>
        <p:nvSpPr>
          <p:cNvPr id="3" name="Freeform 87"/>
          <p:cNvSpPr/>
          <p:nvPr/>
        </p:nvSpPr>
        <p:spPr>
          <a:xfrm rot="20359169">
            <a:off x="7953801" y="5307902"/>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1792749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The Hub For Teamwork for Office 365 in Education</a:t>
            </a:r>
          </a:p>
        </p:txBody>
      </p:sp>
      <p:sp>
        <p:nvSpPr>
          <p:cNvPr id="11" name="Text Placeholder 43"/>
          <p:cNvSpPr txBox="1">
            <a:spLocks/>
          </p:cNvSpPr>
          <p:nvPr/>
        </p:nvSpPr>
        <p:spPr>
          <a:xfrm>
            <a:off x="603353" y="4864497"/>
            <a:ext cx="2103120"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rPr>
              <a:t>Communicate in the moment and keep everyone in the know.</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13" y="1869555"/>
            <a:ext cx="1097280" cy="1097280"/>
          </a:xfrm>
          <a:prstGeom prst="rect">
            <a:avLst/>
          </a:prstGeom>
        </p:spPr>
      </p:pic>
      <p:cxnSp>
        <p:nvCxnSpPr>
          <p:cNvPr id="17" name="Straight Connector 16"/>
          <p:cNvCxnSpPr/>
          <p:nvPr/>
        </p:nvCxnSpPr>
        <p:spPr>
          <a:xfrm>
            <a:off x="739689" y="3372913"/>
            <a:ext cx="45922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11635" y="3579760"/>
            <a:ext cx="2160747" cy="830997"/>
          </a:xfrm>
          <a:prstGeom prst="rect">
            <a:avLst/>
          </a:prstGeom>
          <a:noFill/>
          <a:ln>
            <a:noFill/>
          </a:ln>
        </p:spPr>
        <p:txBody>
          <a:bodyPr wrap="square" rtlCol="0">
            <a:spAutoFit/>
          </a:bodyPr>
          <a:lstStyle/>
          <a:p>
            <a:r>
              <a:rPr lang="en-US" sz="2400">
                <a:solidFill>
                  <a:schemeClr val="bg1"/>
                </a:solidFill>
                <a:latin typeface="Segoe UI" charset="0"/>
                <a:ea typeface="Segoe UI" charset="0"/>
                <a:cs typeface="Segoe UI" charset="0"/>
              </a:rPr>
              <a:t>Conversations, video &amp; voice</a:t>
            </a:r>
          </a:p>
        </p:txBody>
      </p:sp>
      <p:sp>
        <p:nvSpPr>
          <p:cNvPr id="7" name="Text Placeholder 5"/>
          <p:cNvSpPr txBox="1">
            <a:spLocks/>
          </p:cNvSpPr>
          <p:nvPr/>
        </p:nvSpPr>
        <p:spPr>
          <a:xfrm>
            <a:off x="3286946" y="4864497"/>
            <a:ext cx="2103120"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rPr>
              <a:t>Give your team built-in access to applications they need in Office 365. </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091" y="1869555"/>
            <a:ext cx="1097280" cy="1097280"/>
          </a:xfrm>
          <a:prstGeom prst="rect">
            <a:avLst/>
          </a:prstGeom>
        </p:spPr>
      </p:pic>
      <p:cxnSp>
        <p:nvCxnSpPr>
          <p:cNvPr id="18" name="Straight Connector 17"/>
          <p:cNvCxnSpPr/>
          <p:nvPr/>
        </p:nvCxnSpPr>
        <p:spPr>
          <a:xfrm>
            <a:off x="3375604" y="3372913"/>
            <a:ext cx="45922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76041" y="3579760"/>
            <a:ext cx="2299178" cy="830997"/>
          </a:xfrm>
          <a:prstGeom prst="rect">
            <a:avLst/>
          </a:prstGeom>
          <a:noFill/>
          <a:ln>
            <a:noFill/>
          </a:ln>
        </p:spPr>
        <p:txBody>
          <a:bodyPr wrap="square" rtlCol="0">
            <a:spAutoFit/>
          </a:bodyPr>
          <a:lstStyle/>
          <a:p>
            <a:r>
              <a:rPr lang="en-US" sz="2400">
                <a:solidFill>
                  <a:schemeClr val="bg1"/>
                </a:solidFill>
                <a:latin typeface="Segoe UI" charset="0"/>
                <a:ea typeface="Segoe UI" charset="0"/>
                <a:cs typeface="Segoe UI" charset="0"/>
              </a:rPr>
              <a:t>Integrated with Office 365 apps</a:t>
            </a:r>
          </a:p>
        </p:txBody>
      </p:sp>
      <p:sp>
        <p:nvSpPr>
          <p:cNvPr id="8" name="Text Placeholder 8"/>
          <p:cNvSpPr txBox="1">
            <a:spLocks/>
          </p:cNvSpPr>
          <p:nvPr/>
        </p:nvSpPr>
        <p:spPr>
          <a:xfrm>
            <a:off x="6150032" y="4864497"/>
            <a:ext cx="2103120"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rPr>
              <a:t>Tailor your workspace to include apps and services for the team and organization. </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7669" y="1869885"/>
            <a:ext cx="1097280" cy="1096621"/>
          </a:xfrm>
          <a:prstGeom prst="rect">
            <a:avLst/>
          </a:prstGeom>
        </p:spPr>
      </p:pic>
      <p:cxnSp>
        <p:nvCxnSpPr>
          <p:cNvPr id="19" name="Straight Connector 18"/>
          <p:cNvCxnSpPr/>
          <p:nvPr/>
        </p:nvCxnSpPr>
        <p:spPr>
          <a:xfrm>
            <a:off x="6264162" y="3372913"/>
            <a:ext cx="45922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58315" y="3579760"/>
            <a:ext cx="2103120" cy="830997"/>
          </a:xfrm>
          <a:prstGeom prst="rect">
            <a:avLst/>
          </a:prstGeom>
          <a:noFill/>
          <a:ln>
            <a:noFill/>
          </a:ln>
        </p:spPr>
        <p:txBody>
          <a:bodyPr wrap="square" rtlCol="0">
            <a:spAutoFit/>
          </a:bodyPr>
          <a:lstStyle/>
          <a:p>
            <a:r>
              <a:rPr lang="en-US" sz="2400">
                <a:solidFill>
                  <a:schemeClr val="bg1"/>
                </a:solidFill>
                <a:latin typeface="Segoe UI" charset="0"/>
                <a:ea typeface="Segoe UI" charset="0"/>
                <a:cs typeface="Segoe UI" charset="0"/>
              </a:rPr>
              <a:t>Customizable &amp; extensible</a:t>
            </a:r>
          </a:p>
        </p:txBody>
      </p:sp>
      <p:sp>
        <p:nvSpPr>
          <p:cNvPr id="9" name="Text Placeholder 11"/>
          <p:cNvSpPr txBox="1">
            <a:spLocks/>
          </p:cNvSpPr>
          <p:nvPr/>
        </p:nvSpPr>
        <p:spPr>
          <a:xfrm>
            <a:off x="8839156" y="4864497"/>
            <a:ext cx="2103120"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rPr>
              <a:t>Get the enterprise-level security and compliance features you expect from Office 365.</a:t>
            </a: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6248" y="1869885"/>
            <a:ext cx="1097280" cy="1096621"/>
          </a:xfrm>
          <a:prstGeom prst="rect">
            <a:avLst/>
          </a:prstGeom>
        </p:spPr>
      </p:pic>
      <p:cxnSp>
        <p:nvCxnSpPr>
          <p:cNvPr id="20" name="Straight Connector 19"/>
          <p:cNvCxnSpPr/>
          <p:nvPr/>
        </p:nvCxnSpPr>
        <p:spPr>
          <a:xfrm>
            <a:off x="9004460" y="3378529"/>
            <a:ext cx="45922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847440" y="3579760"/>
            <a:ext cx="2780996" cy="1200329"/>
          </a:xfrm>
          <a:prstGeom prst="rect">
            <a:avLst/>
          </a:prstGeom>
          <a:noFill/>
          <a:ln>
            <a:noFill/>
          </a:ln>
        </p:spPr>
        <p:txBody>
          <a:bodyPr wrap="square" rtlCol="0">
            <a:spAutoFit/>
          </a:bodyPr>
          <a:lstStyle/>
          <a:p>
            <a:r>
              <a:rPr lang="en-US" sz="2400">
                <a:solidFill>
                  <a:schemeClr val="bg1"/>
                </a:solidFill>
                <a:latin typeface="Segoe UI" charset="0"/>
                <a:ea typeface="Segoe UI" charset="0"/>
                <a:cs typeface="Segoe UI" charset="0"/>
              </a:rPr>
              <a:t>Enterprise security, compliance &amp; manageability</a:t>
            </a:r>
          </a:p>
        </p:txBody>
      </p:sp>
    </p:spTree>
    <p:extLst>
      <p:ext uri="{BB962C8B-B14F-4D97-AF65-F5344CB8AC3E}">
        <p14:creationId xmlns:p14="http://schemas.microsoft.com/office/powerpoint/2010/main" val="1324725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3" y="1142"/>
            <a:ext cx="12187932" cy="6855712"/>
          </a:xfrm>
          <a:prstGeom prst="rect">
            <a:avLst/>
          </a:prstGeom>
        </p:spPr>
      </p:pic>
      <p:sp>
        <p:nvSpPr>
          <p:cNvPr id="4" name="Freeform 87"/>
          <p:cNvSpPr/>
          <p:nvPr/>
        </p:nvSpPr>
        <p:spPr>
          <a:xfrm rot="20359169">
            <a:off x="5142021" y="4864207"/>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1551363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 y="1142"/>
            <a:ext cx="12187932" cy="6855711"/>
          </a:xfrm>
          <a:prstGeom prst="rect">
            <a:avLst/>
          </a:prstGeom>
        </p:spPr>
      </p:pic>
    </p:spTree>
    <p:extLst>
      <p:ext uri="{BB962C8B-B14F-4D97-AF65-F5344CB8AC3E}">
        <p14:creationId xmlns:p14="http://schemas.microsoft.com/office/powerpoint/2010/main" val="359923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Compose Extensions</a:t>
            </a:r>
          </a:p>
        </p:txBody>
      </p:sp>
    </p:spTree>
    <p:extLst>
      <p:ext uri="{BB962C8B-B14F-4D97-AF65-F5344CB8AC3E}">
        <p14:creationId xmlns:p14="http://schemas.microsoft.com/office/powerpoint/2010/main" val="1985844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1996" cy="685799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 y="2"/>
            <a:ext cx="12191996" cy="6857997"/>
          </a:xfrm>
          <a:prstGeom prst="rect">
            <a:avLst/>
          </a:prstGeom>
        </p:spPr>
      </p:pic>
      <p:sp>
        <p:nvSpPr>
          <p:cNvPr id="4" name="Freeform 87"/>
          <p:cNvSpPr/>
          <p:nvPr/>
        </p:nvSpPr>
        <p:spPr>
          <a:xfrm rot="20359169">
            <a:off x="5081161" y="5820914"/>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486110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328"/>
            <a:ext cx="12191996" cy="6857998"/>
          </a:xfrm>
          <a:prstGeom prst="rect">
            <a:avLst/>
          </a:prstGeom>
        </p:spPr>
      </p:pic>
    </p:spTree>
    <p:extLst>
      <p:ext uri="{BB962C8B-B14F-4D97-AF65-F5344CB8AC3E}">
        <p14:creationId xmlns:p14="http://schemas.microsoft.com/office/powerpoint/2010/main" val="1035834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1996" cy="6857998"/>
          </a:xfrm>
          <a:prstGeom prst="rect">
            <a:avLst/>
          </a:prstGeom>
        </p:spPr>
      </p:pic>
      <p:sp>
        <p:nvSpPr>
          <p:cNvPr id="3" name="Freeform 87"/>
          <p:cNvSpPr/>
          <p:nvPr/>
        </p:nvSpPr>
        <p:spPr>
          <a:xfrm rot="20359169">
            <a:off x="7064338" y="3596991"/>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1762402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1996" cy="6857997"/>
          </a:xfrm>
          <a:prstGeom prst="rect">
            <a:avLst/>
          </a:prstGeom>
        </p:spPr>
      </p:pic>
      <p:sp>
        <p:nvSpPr>
          <p:cNvPr id="3" name="Freeform 87"/>
          <p:cNvSpPr/>
          <p:nvPr/>
        </p:nvSpPr>
        <p:spPr>
          <a:xfrm rot="20359169">
            <a:off x="6507823" y="4740885"/>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451613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 y="1142"/>
            <a:ext cx="12187934" cy="6855712"/>
          </a:xfrm>
          <a:prstGeom prst="rect">
            <a:avLst/>
          </a:prstGeom>
        </p:spPr>
      </p:pic>
      <p:sp>
        <p:nvSpPr>
          <p:cNvPr id="3" name="Freeform 87"/>
          <p:cNvSpPr/>
          <p:nvPr/>
        </p:nvSpPr>
        <p:spPr>
          <a:xfrm rot="20359169">
            <a:off x="9520529" y="476893"/>
            <a:ext cx="120002" cy="172236"/>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bg1"/>
          </a:solidFill>
          <a:ln w="3175">
            <a:solidFill>
              <a:schemeClr val="tx1">
                <a:lumMod val="85000"/>
                <a:lumOff val="15000"/>
              </a:schemeClr>
            </a:solidFill>
          </a:ln>
          <a:effectLst>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solidFill>
                <a:schemeClr val="bg1">
                  <a:lumMod val="50000"/>
                </a:schemeClr>
              </a:solidFill>
              <a:latin typeface="Segoe UI" pitchFamily="34" charset="0"/>
            </a:endParaRPr>
          </a:p>
        </p:txBody>
      </p:sp>
    </p:spTree>
    <p:extLst>
      <p:ext uri="{BB962C8B-B14F-4D97-AF65-F5344CB8AC3E}">
        <p14:creationId xmlns:p14="http://schemas.microsoft.com/office/powerpoint/2010/main" val="1223476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 y="2288"/>
            <a:ext cx="12187932" cy="6855712"/>
          </a:xfrm>
          <a:prstGeom prst="rect">
            <a:avLst/>
          </a:prstGeom>
        </p:spPr>
      </p:pic>
    </p:spTree>
    <p:extLst>
      <p:ext uri="{BB962C8B-B14F-4D97-AF65-F5344CB8AC3E}">
        <p14:creationId xmlns:p14="http://schemas.microsoft.com/office/powerpoint/2010/main" val="833670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 y="1142"/>
            <a:ext cx="12187932" cy="6855712"/>
          </a:xfrm>
          <a:prstGeom prst="rect">
            <a:avLst/>
          </a:prstGeom>
        </p:spPr>
      </p:pic>
      <p:pic>
        <p:nvPicPr>
          <p:cNvPr id="3" name="Media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8"/>
            <a:ext cx="12187932" cy="6855711"/>
          </a:xfrm>
          <a:prstGeom prst="rect">
            <a:avLst/>
          </a:prstGeom>
        </p:spPr>
      </p:pic>
    </p:spTree>
    <p:extLst>
      <p:ext uri="{BB962C8B-B14F-4D97-AF65-F5344CB8AC3E}">
        <p14:creationId xmlns:p14="http://schemas.microsoft.com/office/powerpoint/2010/main" val="1322545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2743200"/>
            <a:ext cx="7130150" cy="1146875"/>
          </a:xfrm>
        </p:spPr>
        <p:txBody>
          <a:bodyPr/>
          <a:lstStyle/>
          <a:p>
            <a:r>
              <a:rPr lang="en-US"/>
              <a:t>Demo</a:t>
            </a:r>
          </a:p>
        </p:txBody>
      </p:sp>
      <p:pic>
        <p:nvPicPr>
          <p:cNvPr id="3" name="Picture 2"/>
          <p:cNvPicPr>
            <a:picLocks noChangeAspect="1"/>
          </p:cNvPicPr>
          <p:nvPr/>
        </p:nvPicPr>
        <p:blipFill rotWithShape="1">
          <a:blip r:embed="rId3"/>
          <a:srcRect r="17116" b="15171"/>
          <a:stretch/>
        </p:blipFill>
        <p:spPr>
          <a:xfrm>
            <a:off x="1895061" y="916866"/>
            <a:ext cx="10296938" cy="5941134"/>
          </a:xfrm>
          <a:prstGeom prst="rect">
            <a:avLst/>
          </a:prstGeom>
        </p:spPr>
      </p:pic>
    </p:spTree>
    <p:extLst>
      <p:ext uri="{BB962C8B-B14F-4D97-AF65-F5344CB8AC3E}">
        <p14:creationId xmlns:p14="http://schemas.microsoft.com/office/powerpoint/2010/main" val="782902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Mobile</a:t>
            </a:r>
          </a:p>
        </p:txBody>
      </p:sp>
    </p:spTree>
    <p:extLst>
      <p:ext uri="{BB962C8B-B14F-4D97-AF65-F5344CB8AC3E}">
        <p14:creationId xmlns:p14="http://schemas.microsoft.com/office/powerpoint/2010/main" val="1416432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 y="1142"/>
            <a:ext cx="12187932" cy="6855712"/>
          </a:xfrm>
          <a:prstGeom prst="rect">
            <a:avLst/>
          </a:prstGeom>
        </p:spPr>
      </p:pic>
    </p:spTree>
    <p:extLst>
      <p:ext uri="{BB962C8B-B14F-4D97-AF65-F5344CB8AC3E}">
        <p14:creationId xmlns:p14="http://schemas.microsoft.com/office/powerpoint/2010/main" val="1817473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rgbClr val="28384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0" u="none" strike="noStrike" kern="0" cap="none" spc="0" normalizeH="0" baseline="0" noProof="0">
              <a:ln>
                <a:noFill/>
              </a:ln>
              <a:solidFill>
                <a:schemeClr val="bg1">
                  <a:lumMod val="95000"/>
                </a:schemeClr>
              </a:solidFill>
              <a:effectLst/>
              <a:uLnTx/>
              <a:uFillTx/>
              <a:latin typeface="Segoe UI Semilight" charset="0"/>
              <a:ea typeface="Segoe UI Semilight" charset="0"/>
              <a:cs typeface="Segoe UI Semilight" charset="0"/>
            </a:endParaRPr>
          </a:p>
        </p:txBody>
      </p:sp>
      <p:sp>
        <p:nvSpPr>
          <p:cNvPr id="2" name="Title 1"/>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Microsoft’s global commitment to education: fueling the collaborative classroom.</a:t>
            </a:r>
            <a:br>
              <a:rPr lang="en-US">
                <a:latin typeface="Segoe UI Light" panose="020B0502040204020203" pitchFamily="34" charset="0"/>
                <a:cs typeface="Segoe UI Light" panose="020B0502040204020203" pitchFamily="34" charset="0"/>
              </a:rPr>
            </a:br>
            <a:endParaRPr lang="en-US"/>
          </a:p>
        </p:txBody>
      </p:sp>
      <p:sp>
        <p:nvSpPr>
          <p:cNvPr id="3" name="Text Placeholder 1"/>
          <p:cNvSpPr txBox="1">
            <a:spLocks/>
          </p:cNvSpPr>
          <p:nvPr/>
        </p:nvSpPr>
        <p:spPr>
          <a:xfrm>
            <a:off x="603353" y="1555566"/>
            <a:ext cx="7326210" cy="4065870"/>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Aft>
                <a:spcPts val="1800"/>
              </a:spcAft>
              <a:buNone/>
            </a:pPr>
            <a:r>
              <a:rPr lang="en-US" sz="1600">
                <a:solidFill>
                  <a:schemeClr val="bg1"/>
                </a:solidFill>
                <a:latin typeface="Segoe UI" charset="0"/>
                <a:ea typeface="Segoe UI" charset="0"/>
                <a:cs typeface="Segoe UI" charset="0"/>
              </a:rPr>
              <a:t>There are 100 million monthly active users of Office 365. </a:t>
            </a:r>
          </a:p>
          <a:p>
            <a:pPr marL="0" indent="0">
              <a:lnSpc>
                <a:spcPct val="100000"/>
              </a:lnSpc>
              <a:spcAft>
                <a:spcPts val="1800"/>
              </a:spcAft>
              <a:buNone/>
            </a:pPr>
            <a:r>
              <a:rPr lang="en-US" sz="1600">
                <a:solidFill>
                  <a:schemeClr val="bg1"/>
                </a:solidFill>
                <a:latin typeface="Segoe UI" charset="0"/>
                <a:ea typeface="Segoe UI" charset="0"/>
                <a:cs typeface="Segoe UI" charset="0"/>
              </a:rPr>
              <a:t>Teachers in 146 countries around the world are able to use Office 365 for Education free of charge. </a:t>
            </a:r>
          </a:p>
          <a:p>
            <a:pPr marL="0" indent="0">
              <a:lnSpc>
                <a:spcPct val="100000"/>
              </a:lnSpc>
              <a:spcAft>
                <a:spcPts val="1800"/>
              </a:spcAft>
              <a:buNone/>
            </a:pPr>
            <a:r>
              <a:rPr lang="en-US" sz="1600">
                <a:solidFill>
                  <a:schemeClr val="bg1"/>
                </a:solidFill>
                <a:latin typeface="Segoe UI" charset="0"/>
                <a:ea typeface="Segoe UI" charset="0"/>
                <a:cs typeface="Segoe UI" charset="0"/>
              </a:rPr>
              <a:t>A total of 15 million student notebooks have been created in OneNote at a rate of approximately 45,000 new student notebooks each day. </a:t>
            </a:r>
          </a:p>
          <a:p>
            <a:pPr marL="0" indent="0">
              <a:lnSpc>
                <a:spcPct val="100000"/>
              </a:lnSpc>
              <a:spcAft>
                <a:spcPts val="1800"/>
              </a:spcAft>
              <a:buNone/>
            </a:pPr>
            <a:r>
              <a:rPr lang="en-US" sz="1600">
                <a:solidFill>
                  <a:schemeClr val="bg1"/>
                </a:solidFill>
                <a:latin typeface="Segoe UI" charset="0"/>
                <a:ea typeface="Segoe UI" charset="0"/>
                <a:cs typeface="Segoe UI" charset="0"/>
              </a:rPr>
              <a:t>Free accessibility tools with Office 365 for Education, like Learning Tools immersive reader in OneNote, have increased students’ reading speed and comprehension.</a:t>
            </a:r>
          </a:p>
          <a:p>
            <a:pPr marL="0" indent="0">
              <a:lnSpc>
                <a:spcPct val="100000"/>
              </a:lnSpc>
              <a:spcAft>
                <a:spcPts val="1800"/>
              </a:spcAft>
              <a:buNone/>
            </a:pPr>
            <a:r>
              <a:rPr lang="en-US" sz="1600">
                <a:solidFill>
                  <a:schemeClr val="bg1"/>
                </a:solidFill>
                <a:latin typeface="Segoe UI" charset="0"/>
                <a:ea typeface="Segoe UI" charset="0"/>
                <a:cs typeface="Segoe UI" charset="0"/>
              </a:rPr>
              <a:t>More than 500,000 schools around the world are currently using Skype in the classroom and during our annual Skype-a-thon, classes traveled more than 10 million virtual miles in 2 days. </a:t>
            </a:r>
          </a:p>
        </p:txBody>
      </p:sp>
    </p:spTree>
    <p:extLst>
      <p:ext uri="{BB962C8B-B14F-4D97-AF65-F5344CB8AC3E}">
        <p14:creationId xmlns:p14="http://schemas.microsoft.com/office/powerpoint/2010/main" val="499100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Next Steps</a:t>
            </a:r>
          </a:p>
        </p:txBody>
      </p:sp>
      <p:sp>
        <p:nvSpPr>
          <p:cNvPr id="5" name="Text Placeholder 43"/>
          <p:cNvSpPr txBox="1">
            <a:spLocks/>
          </p:cNvSpPr>
          <p:nvPr/>
        </p:nvSpPr>
        <p:spPr>
          <a:xfrm>
            <a:off x="607899" y="3479240"/>
            <a:ext cx="2374788"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rPr>
              <a:t>Start developing with a step-by-step tutorial of the sample app.</a:t>
            </a:r>
          </a:p>
        </p:txBody>
      </p:sp>
      <p:sp>
        <p:nvSpPr>
          <p:cNvPr id="8" name="TextBox 7"/>
          <p:cNvSpPr txBox="1"/>
          <p:nvPr/>
        </p:nvSpPr>
        <p:spPr>
          <a:xfrm>
            <a:off x="603352" y="2303407"/>
            <a:ext cx="2734878" cy="954107"/>
          </a:xfrm>
          <a:prstGeom prst="rect">
            <a:avLst/>
          </a:prstGeom>
          <a:noFill/>
          <a:ln>
            <a:noFill/>
          </a:ln>
        </p:spPr>
        <p:txBody>
          <a:bodyPr wrap="square" rtlCol="0">
            <a:spAutoFit/>
          </a:bodyPr>
          <a:lstStyle/>
          <a:p>
            <a:r>
              <a:rPr lang="en-US" sz="2800">
                <a:solidFill>
                  <a:schemeClr val="bg1"/>
                </a:solidFill>
                <a:latin typeface="Segoe UI" charset="0"/>
                <a:ea typeface="Segoe UI" charset="0"/>
                <a:cs typeface="Segoe UI" charset="0"/>
              </a:rPr>
              <a:t>Check out our sample app</a:t>
            </a:r>
          </a:p>
        </p:txBody>
      </p:sp>
      <p:sp>
        <p:nvSpPr>
          <p:cNvPr id="10" name="Text Placeholder 5"/>
          <p:cNvSpPr txBox="1">
            <a:spLocks/>
          </p:cNvSpPr>
          <p:nvPr/>
        </p:nvSpPr>
        <p:spPr>
          <a:xfrm>
            <a:off x="3405024" y="3479240"/>
            <a:ext cx="2149970"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rPr>
              <a:t>Make great Teams apps by using the design guidelines created by our team of experts.</a:t>
            </a:r>
          </a:p>
        </p:txBody>
      </p:sp>
      <p:sp>
        <p:nvSpPr>
          <p:cNvPr id="13" name="TextBox 12"/>
          <p:cNvSpPr txBox="1"/>
          <p:nvPr/>
        </p:nvSpPr>
        <p:spPr>
          <a:xfrm>
            <a:off x="3405024" y="2303407"/>
            <a:ext cx="2978782" cy="954107"/>
          </a:xfrm>
          <a:prstGeom prst="rect">
            <a:avLst/>
          </a:prstGeom>
          <a:noFill/>
          <a:ln>
            <a:noFill/>
          </a:ln>
        </p:spPr>
        <p:txBody>
          <a:bodyPr wrap="square" rtlCol="0">
            <a:spAutoFit/>
          </a:bodyPr>
          <a:lstStyle/>
          <a:p>
            <a:r>
              <a:rPr lang="en-US" sz="2800">
                <a:solidFill>
                  <a:schemeClr val="bg1"/>
                </a:solidFill>
                <a:latin typeface="Segoe UI" charset="0"/>
                <a:ea typeface="Segoe UI" charset="0"/>
                <a:cs typeface="Segoe UI" charset="0"/>
              </a:rPr>
              <a:t>Design Guidelines</a:t>
            </a:r>
          </a:p>
        </p:txBody>
      </p:sp>
      <p:sp>
        <p:nvSpPr>
          <p:cNvPr id="20" name="Text Placeholder 11"/>
          <p:cNvSpPr txBox="1">
            <a:spLocks/>
          </p:cNvSpPr>
          <p:nvPr/>
        </p:nvSpPr>
        <p:spPr>
          <a:xfrm>
            <a:off x="5990576" y="3479240"/>
            <a:ext cx="2594624"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rPr>
              <a:t>Reference the Teams developer documentation as you begin to build your teams experiences.</a:t>
            </a:r>
          </a:p>
        </p:txBody>
      </p:sp>
      <p:sp>
        <p:nvSpPr>
          <p:cNvPr id="23" name="TextBox 22"/>
          <p:cNvSpPr txBox="1"/>
          <p:nvPr/>
        </p:nvSpPr>
        <p:spPr>
          <a:xfrm>
            <a:off x="5995521" y="2303407"/>
            <a:ext cx="2802684" cy="954107"/>
          </a:xfrm>
          <a:prstGeom prst="rect">
            <a:avLst/>
          </a:prstGeom>
          <a:noFill/>
          <a:ln>
            <a:noFill/>
          </a:ln>
        </p:spPr>
        <p:txBody>
          <a:bodyPr wrap="square" rtlCol="0">
            <a:spAutoFit/>
          </a:bodyPr>
          <a:lstStyle/>
          <a:p>
            <a:r>
              <a:rPr lang="en-US" sz="2800">
                <a:solidFill>
                  <a:schemeClr val="bg1"/>
                </a:solidFill>
                <a:latin typeface="Segoe UI" charset="0"/>
                <a:ea typeface="Segoe UI" charset="0"/>
                <a:cs typeface="Segoe UI" charset="0"/>
              </a:rPr>
              <a:t>Developer Documentation</a:t>
            </a:r>
          </a:p>
        </p:txBody>
      </p:sp>
      <p:sp>
        <p:nvSpPr>
          <p:cNvPr id="15" name="Text Placeholder 8"/>
          <p:cNvSpPr txBox="1">
            <a:spLocks/>
          </p:cNvSpPr>
          <p:nvPr/>
        </p:nvSpPr>
        <p:spPr>
          <a:xfrm>
            <a:off x="9117742" y="3479240"/>
            <a:ext cx="2431803"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rPr>
              <a:t>Get more information on developing for office as well as a free developer test tenant so you can start building today.</a:t>
            </a:r>
          </a:p>
        </p:txBody>
      </p:sp>
      <p:sp>
        <p:nvSpPr>
          <p:cNvPr id="18" name="TextBox 17"/>
          <p:cNvSpPr txBox="1"/>
          <p:nvPr/>
        </p:nvSpPr>
        <p:spPr>
          <a:xfrm>
            <a:off x="9139320" y="2303407"/>
            <a:ext cx="2410226" cy="954107"/>
          </a:xfrm>
          <a:prstGeom prst="rect">
            <a:avLst/>
          </a:prstGeom>
          <a:noFill/>
          <a:ln>
            <a:noFill/>
          </a:ln>
        </p:spPr>
        <p:txBody>
          <a:bodyPr wrap="square" rtlCol="0">
            <a:spAutoFit/>
          </a:bodyPr>
          <a:lstStyle/>
          <a:p>
            <a:r>
              <a:rPr lang="en-US" sz="2800">
                <a:solidFill>
                  <a:schemeClr val="bg1"/>
                </a:solidFill>
                <a:latin typeface="Segoe UI" charset="0"/>
                <a:ea typeface="Segoe UI" charset="0"/>
                <a:cs typeface="Segoe UI" charset="0"/>
              </a:rPr>
              <a:t>Office 365 Dev Program</a:t>
            </a:r>
          </a:p>
        </p:txBody>
      </p:sp>
    </p:spTree>
    <p:extLst>
      <p:ext uri="{BB962C8B-B14F-4D97-AF65-F5344CB8AC3E}">
        <p14:creationId xmlns:p14="http://schemas.microsoft.com/office/powerpoint/2010/main" val="164576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151" t="22230" r="11963" b="28202"/>
          <a:stretch/>
        </p:blipFill>
        <p:spPr>
          <a:xfrm>
            <a:off x="4306954" y="3362931"/>
            <a:ext cx="7783981" cy="3365127"/>
          </a:xfrm>
          <a:prstGeom prst="rect">
            <a:avLst/>
          </a:prstGeom>
        </p:spPr>
      </p:pic>
    </p:spTree>
    <p:extLst>
      <p:ext uri="{BB962C8B-B14F-4D97-AF65-F5344CB8AC3E}">
        <p14:creationId xmlns:p14="http://schemas.microsoft.com/office/powerpoint/2010/main" val="740020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Freeform 5"/>
          <p:cNvSpPr>
            <a:spLocks noEditPoints="1"/>
          </p:cNvSpPr>
          <p:nvPr/>
        </p:nvSpPr>
        <p:spPr bwMode="auto">
          <a:xfrm>
            <a:off x="0" y="1178302"/>
            <a:ext cx="12192000" cy="6239647"/>
          </a:xfrm>
          <a:custGeom>
            <a:avLst/>
            <a:gdLst>
              <a:gd name="T0" fmla="*/ 1315 w 2268"/>
              <a:gd name="T1" fmla="*/ 82 h 1258"/>
              <a:gd name="T2" fmla="*/ 1390 w 2268"/>
              <a:gd name="T3" fmla="*/ 196 h 1258"/>
              <a:gd name="T4" fmla="*/ 1768 w 2268"/>
              <a:gd name="T5" fmla="*/ 61 h 1258"/>
              <a:gd name="T6" fmla="*/ 1549 w 2268"/>
              <a:gd name="T7" fmla="*/ 74 h 1258"/>
              <a:gd name="T8" fmla="*/ 1198 w 2268"/>
              <a:gd name="T9" fmla="*/ 144 h 1258"/>
              <a:gd name="T10" fmla="*/ 1970 w 2268"/>
              <a:gd name="T11" fmla="*/ 558 h 1258"/>
              <a:gd name="T12" fmla="*/ 2130 w 2268"/>
              <a:gd name="T13" fmla="*/ 846 h 1258"/>
              <a:gd name="T14" fmla="*/ 2064 w 2268"/>
              <a:gd name="T15" fmla="*/ 814 h 1258"/>
              <a:gd name="T16" fmla="*/ 1908 w 2268"/>
              <a:gd name="T17" fmla="*/ 705 h 1258"/>
              <a:gd name="T18" fmla="*/ 1930 w 2268"/>
              <a:gd name="T19" fmla="*/ 858 h 1258"/>
              <a:gd name="T20" fmla="*/ 1907 w 2268"/>
              <a:gd name="T21" fmla="*/ 807 h 1258"/>
              <a:gd name="T22" fmla="*/ 1698 w 2268"/>
              <a:gd name="T23" fmla="*/ 651 h 1258"/>
              <a:gd name="T24" fmla="*/ 1343 w 2268"/>
              <a:gd name="T25" fmla="*/ 614 h 1258"/>
              <a:gd name="T26" fmla="*/ 1063 w 2268"/>
              <a:gd name="T27" fmla="*/ 754 h 1258"/>
              <a:gd name="T28" fmla="*/ 1333 w 2268"/>
              <a:gd name="T29" fmla="*/ 483 h 1258"/>
              <a:gd name="T30" fmla="*/ 1110 w 2268"/>
              <a:gd name="T31" fmla="*/ 467 h 1258"/>
              <a:gd name="T32" fmla="*/ 1226 w 2268"/>
              <a:gd name="T33" fmla="*/ 390 h 1258"/>
              <a:gd name="T34" fmla="*/ 1262 w 2268"/>
              <a:gd name="T35" fmla="*/ 245 h 1258"/>
              <a:gd name="T36" fmla="*/ 1478 w 2268"/>
              <a:gd name="T37" fmla="*/ 198 h 1258"/>
              <a:gd name="T38" fmla="*/ 1612 w 2268"/>
              <a:gd name="T39" fmla="*/ 86 h 1258"/>
              <a:gd name="T40" fmla="*/ 1975 w 2268"/>
              <a:gd name="T41" fmla="*/ 106 h 1258"/>
              <a:gd name="T42" fmla="*/ 2046 w 2268"/>
              <a:gd name="T43" fmla="*/ 354 h 1258"/>
              <a:gd name="T44" fmla="*/ 1908 w 2268"/>
              <a:gd name="T45" fmla="*/ 537 h 1258"/>
              <a:gd name="T46" fmla="*/ 1764 w 2268"/>
              <a:gd name="T47" fmla="*/ 729 h 1258"/>
              <a:gd name="T48" fmla="*/ 1705 w 2268"/>
              <a:gd name="T49" fmla="*/ 652 h 1258"/>
              <a:gd name="T50" fmla="*/ 1256 w 2268"/>
              <a:gd name="T51" fmla="*/ 384 h 1258"/>
              <a:gd name="T52" fmla="*/ 1110 w 2268"/>
              <a:gd name="T53" fmla="*/ 450 h 1258"/>
              <a:gd name="T54" fmla="*/ 1282 w 2268"/>
              <a:gd name="T55" fmla="*/ 565 h 1258"/>
              <a:gd name="T56" fmla="*/ 1996 w 2268"/>
              <a:gd name="T57" fmla="*/ 896 h 1258"/>
              <a:gd name="T58" fmla="*/ 1898 w 2268"/>
              <a:gd name="T59" fmla="*/ 926 h 1258"/>
              <a:gd name="T60" fmla="*/ 2220 w 2268"/>
              <a:gd name="T61" fmla="*/ 1110 h 1258"/>
              <a:gd name="T62" fmla="*/ 575 w 2268"/>
              <a:gd name="T63" fmla="*/ 805 h 1258"/>
              <a:gd name="T64" fmla="*/ 948 w 2268"/>
              <a:gd name="T65" fmla="*/ 301 h 1258"/>
              <a:gd name="T66" fmla="*/ 895 w 2268"/>
              <a:gd name="T67" fmla="*/ 356 h 1258"/>
              <a:gd name="T68" fmla="*/ 871 w 2268"/>
              <a:gd name="T69" fmla="*/ 219 h 1258"/>
              <a:gd name="T70" fmla="*/ 968 w 2268"/>
              <a:gd name="T71" fmla="*/ 55 h 1258"/>
              <a:gd name="T72" fmla="*/ 1057 w 2268"/>
              <a:gd name="T73" fmla="*/ 121 h 1258"/>
              <a:gd name="T74" fmla="*/ 1023 w 2268"/>
              <a:gd name="T75" fmla="*/ 258 h 1258"/>
              <a:gd name="T76" fmla="*/ 310 w 2268"/>
              <a:gd name="T77" fmla="*/ 266 h 1258"/>
              <a:gd name="T78" fmla="*/ 687 w 2268"/>
              <a:gd name="T79" fmla="*/ 664 h 1258"/>
              <a:gd name="T80" fmla="*/ 589 w 2268"/>
              <a:gd name="T81" fmla="*/ 226 h 1258"/>
              <a:gd name="T82" fmla="*/ 657 w 2268"/>
              <a:gd name="T83" fmla="*/ 213 h 1258"/>
              <a:gd name="T84" fmla="*/ 766 w 2268"/>
              <a:gd name="T85" fmla="*/ 239 h 1258"/>
              <a:gd name="T86" fmla="*/ 796 w 2268"/>
              <a:gd name="T87" fmla="*/ 220 h 1258"/>
              <a:gd name="T88" fmla="*/ 763 w 2268"/>
              <a:gd name="T89" fmla="*/ 42 h 1258"/>
              <a:gd name="T90" fmla="*/ 399 w 2268"/>
              <a:gd name="T91" fmla="*/ 410 h 1258"/>
              <a:gd name="T92" fmla="*/ 798 w 2268"/>
              <a:gd name="T93" fmla="*/ 20 h 1258"/>
              <a:gd name="T94" fmla="*/ 798 w 2268"/>
              <a:gd name="T95" fmla="*/ 125 h 1258"/>
              <a:gd name="T96" fmla="*/ 679 w 2268"/>
              <a:gd name="T97" fmla="*/ 409 h 1258"/>
              <a:gd name="T98" fmla="*/ 731 w 2268"/>
              <a:gd name="T99" fmla="*/ 88 h 1258"/>
              <a:gd name="T100" fmla="*/ 653 w 2268"/>
              <a:gd name="T101" fmla="*/ 95 h 1258"/>
              <a:gd name="T102" fmla="*/ 668 w 2268"/>
              <a:gd name="T103" fmla="*/ 60 h 1258"/>
              <a:gd name="T104" fmla="*/ 732 w 2268"/>
              <a:gd name="T105" fmla="*/ 1190 h 1258"/>
              <a:gd name="T106" fmla="*/ 616 w 2268"/>
              <a:gd name="T107" fmla="*/ 741 h 1258"/>
              <a:gd name="T108" fmla="*/ 408 w 2268"/>
              <a:gd name="T109" fmla="*/ 403 h 1258"/>
              <a:gd name="T110" fmla="*/ 255 w 2268"/>
              <a:gd name="T111" fmla="*/ 307 h 1258"/>
              <a:gd name="T112" fmla="*/ 390 w 2268"/>
              <a:gd name="T113" fmla="*/ 110 h 1258"/>
              <a:gd name="T114" fmla="*/ 653 w 2268"/>
              <a:gd name="T115" fmla="*/ 246 h 1258"/>
              <a:gd name="T116" fmla="*/ 675 w 2268"/>
              <a:gd name="T117" fmla="*/ 400 h 1258"/>
              <a:gd name="T118" fmla="*/ 767 w 2268"/>
              <a:gd name="T119" fmla="*/ 455 h 1258"/>
              <a:gd name="T120" fmla="*/ 548 w 2268"/>
              <a:gd name="T121" fmla="*/ 678 h 1258"/>
              <a:gd name="T122" fmla="*/ 827 w 2268"/>
              <a:gd name="T123" fmla="*/ 796 h 1258"/>
              <a:gd name="T124" fmla="*/ 704 w 2268"/>
              <a:gd name="T125" fmla="*/ 1121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68" h="1258">
                <a:moveTo>
                  <a:pt x="1420" y="880"/>
                </a:moveTo>
                <a:cubicBezTo>
                  <a:pt x="1421" y="881"/>
                  <a:pt x="1421" y="881"/>
                  <a:pt x="1421" y="881"/>
                </a:cubicBezTo>
                <a:cubicBezTo>
                  <a:pt x="1420" y="883"/>
                  <a:pt x="1420" y="883"/>
                  <a:pt x="1420" y="883"/>
                </a:cubicBezTo>
                <a:cubicBezTo>
                  <a:pt x="1420" y="882"/>
                  <a:pt x="1420" y="882"/>
                  <a:pt x="1420" y="882"/>
                </a:cubicBezTo>
                <a:cubicBezTo>
                  <a:pt x="1420" y="881"/>
                  <a:pt x="1420" y="881"/>
                  <a:pt x="1420" y="881"/>
                </a:cubicBezTo>
                <a:cubicBezTo>
                  <a:pt x="1420" y="880"/>
                  <a:pt x="1420" y="880"/>
                  <a:pt x="1420" y="880"/>
                </a:cubicBezTo>
                <a:close/>
                <a:moveTo>
                  <a:pt x="1417" y="878"/>
                </a:moveTo>
                <a:cubicBezTo>
                  <a:pt x="1416" y="876"/>
                  <a:pt x="1416" y="876"/>
                  <a:pt x="1416" y="876"/>
                </a:cubicBezTo>
                <a:cubicBezTo>
                  <a:pt x="1416" y="877"/>
                  <a:pt x="1416" y="877"/>
                  <a:pt x="1416" y="877"/>
                </a:cubicBezTo>
                <a:cubicBezTo>
                  <a:pt x="1415" y="877"/>
                  <a:pt x="1415" y="877"/>
                  <a:pt x="1415" y="877"/>
                </a:cubicBezTo>
                <a:cubicBezTo>
                  <a:pt x="1416" y="878"/>
                  <a:pt x="1416" y="878"/>
                  <a:pt x="1416" y="878"/>
                </a:cubicBezTo>
                <a:cubicBezTo>
                  <a:pt x="1417" y="878"/>
                  <a:pt x="1417" y="878"/>
                  <a:pt x="1417" y="878"/>
                </a:cubicBezTo>
                <a:close/>
                <a:moveTo>
                  <a:pt x="1409" y="871"/>
                </a:moveTo>
                <a:cubicBezTo>
                  <a:pt x="1408" y="871"/>
                  <a:pt x="1408" y="871"/>
                  <a:pt x="1408" y="871"/>
                </a:cubicBezTo>
                <a:cubicBezTo>
                  <a:pt x="1407" y="873"/>
                  <a:pt x="1407" y="873"/>
                  <a:pt x="1407" y="873"/>
                </a:cubicBezTo>
                <a:cubicBezTo>
                  <a:pt x="1408" y="874"/>
                  <a:pt x="1408" y="874"/>
                  <a:pt x="1408" y="874"/>
                </a:cubicBezTo>
                <a:cubicBezTo>
                  <a:pt x="1408" y="875"/>
                  <a:pt x="1408" y="875"/>
                  <a:pt x="1408" y="875"/>
                </a:cubicBezTo>
                <a:cubicBezTo>
                  <a:pt x="1409" y="875"/>
                  <a:pt x="1409" y="875"/>
                  <a:pt x="1409" y="875"/>
                </a:cubicBezTo>
                <a:cubicBezTo>
                  <a:pt x="1410" y="874"/>
                  <a:pt x="1410" y="874"/>
                  <a:pt x="1410" y="874"/>
                </a:cubicBezTo>
                <a:cubicBezTo>
                  <a:pt x="1409" y="873"/>
                  <a:pt x="1409" y="873"/>
                  <a:pt x="1409" y="873"/>
                </a:cubicBezTo>
                <a:cubicBezTo>
                  <a:pt x="1410" y="873"/>
                  <a:pt x="1410" y="873"/>
                  <a:pt x="1410" y="873"/>
                </a:cubicBezTo>
                <a:cubicBezTo>
                  <a:pt x="1409" y="871"/>
                  <a:pt x="1409" y="871"/>
                  <a:pt x="1409" y="871"/>
                </a:cubicBezTo>
                <a:close/>
                <a:moveTo>
                  <a:pt x="1430" y="862"/>
                </a:moveTo>
                <a:cubicBezTo>
                  <a:pt x="1430" y="861"/>
                  <a:pt x="1430" y="861"/>
                  <a:pt x="1430" y="861"/>
                </a:cubicBezTo>
                <a:cubicBezTo>
                  <a:pt x="1429" y="861"/>
                  <a:pt x="1429" y="861"/>
                  <a:pt x="1429" y="861"/>
                </a:cubicBezTo>
                <a:cubicBezTo>
                  <a:pt x="1430" y="862"/>
                  <a:pt x="1430" y="862"/>
                  <a:pt x="1430" y="862"/>
                </a:cubicBezTo>
                <a:close/>
                <a:moveTo>
                  <a:pt x="1486" y="829"/>
                </a:moveTo>
                <a:cubicBezTo>
                  <a:pt x="1486" y="830"/>
                  <a:pt x="1486" y="830"/>
                  <a:pt x="1486" y="830"/>
                </a:cubicBezTo>
                <a:cubicBezTo>
                  <a:pt x="1486" y="831"/>
                  <a:pt x="1486" y="831"/>
                  <a:pt x="1486" y="831"/>
                </a:cubicBezTo>
                <a:cubicBezTo>
                  <a:pt x="1488" y="830"/>
                  <a:pt x="1488" y="830"/>
                  <a:pt x="1488" y="830"/>
                </a:cubicBezTo>
                <a:cubicBezTo>
                  <a:pt x="1487" y="830"/>
                  <a:pt x="1487" y="830"/>
                  <a:pt x="1487" y="830"/>
                </a:cubicBezTo>
                <a:cubicBezTo>
                  <a:pt x="1486" y="829"/>
                  <a:pt x="1486" y="829"/>
                  <a:pt x="1486" y="829"/>
                </a:cubicBezTo>
                <a:close/>
                <a:moveTo>
                  <a:pt x="1429" y="858"/>
                </a:moveTo>
                <a:cubicBezTo>
                  <a:pt x="1428" y="859"/>
                  <a:pt x="1428" y="859"/>
                  <a:pt x="1428" y="859"/>
                </a:cubicBezTo>
                <a:cubicBezTo>
                  <a:pt x="1429" y="859"/>
                  <a:pt x="1429" y="859"/>
                  <a:pt x="1429" y="859"/>
                </a:cubicBezTo>
                <a:cubicBezTo>
                  <a:pt x="1430" y="859"/>
                  <a:pt x="1430" y="859"/>
                  <a:pt x="1430" y="859"/>
                </a:cubicBezTo>
                <a:cubicBezTo>
                  <a:pt x="1429" y="858"/>
                  <a:pt x="1429" y="858"/>
                  <a:pt x="1429" y="858"/>
                </a:cubicBezTo>
                <a:close/>
                <a:moveTo>
                  <a:pt x="1723" y="741"/>
                </a:moveTo>
                <a:cubicBezTo>
                  <a:pt x="1723" y="740"/>
                  <a:pt x="1723" y="740"/>
                  <a:pt x="1723" y="740"/>
                </a:cubicBezTo>
                <a:cubicBezTo>
                  <a:pt x="1722" y="741"/>
                  <a:pt x="1722" y="741"/>
                  <a:pt x="1722" y="741"/>
                </a:cubicBezTo>
                <a:cubicBezTo>
                  <a:pt x="1723" y="741"/>
                  <a:pt x="1723" y="741"/>
                  <a:pt x="1723" y="741"/>
                </a:cubicBezTo>
                <a:close/>
                <a:moveTo>
                  <a:pt x="1721" y="727"/>
                </a:moveTo>
                <a:cubicBezTo>
                  <a:pt x="1721" y="725"/>
                  <a:pt x="1721" y="725"/>
                  <a:pt x="1721" y="725"/>
                </a:cubicBezTo>
                <a:cubicBezTo>
                  <a:pt x="1720" y="726"/>
                  <a:pt x="1720" y="726"/>
                  <a:pt x="1720" y="726"/>
                </a:cubicBezTo>
                <a:cubicBezTo>
                  <a:pt x="1721" y="727"/>
                  <a:pt x="1721" y="727"/>
                  <a:pt x="1721" y="727"/>
                </a:cubicBezTo>
                <a:close/>
                <a:moveTo>
                  <a:pt x="1722" y="720"/>
                </a:moveTo>
                <a:cubicBezTo>
                  <a:pt x="1720" y="721"/>
                  <a:pt x="1720" y="721"/>
                  <a:pt x="1720" y="721"/>
                </a:cubicBezTo>
                <a:cubicBezTo>
                  <a:pt x="1720" y="723"/>
                  <a:pt x="1720" y="723"/>
                  <a:pt x="1720" y="723"/>
                </a:cubicBezTo>
                <a:cubicBezTo>
                  <a:pt x="1720" y="724"/>
                  <a:pt x="1720" y="724"/>
                  <a:pt x="1720" y="724"/>
                </a:cubicBezTo>
                <a:cubicBezTo>
                  <a:pt x="1721" y="725"/>
                  <a:pt x="1721" y="725"/>
                  <a:pt x="1721" y="725"/>
                </a:cubicBezTo>
                <a:cubicBezTo>
                  <a:pt x="1721" y="724"/>
                  <a:pt x="1721" y="724"/>
                  <a:pt x="1721" y="724"/>
                </a:cubicBezTo>
                <a:cubicBezTo>
                  <a:pt x="1721" y="723"/>
                  <a:pt x="1721" y="723"/>
                  <a:pt x="1721" y="723"/>
                </a:cubicBezTo>
                <a:cubicBezTo>
                  <a:pt x="1721" y="722"/>
                  <a:pt x="1721" y="722"/>
                  <a:pt x="1721" y="722"/>
                </a:cubicBezTo>
                <a:cubicBezTo>
                  <a:pt x="1722" y="721"/>
                  <a:pt x="1722" y="721"/>
                  <a:pt x="1722" y="721"/>
                </a:cubicBezTo>
                <a:cubicBezTo>
                  <a:pt x="1722" y="720"/>
                  <a:pt x="1722" y="720"/>
                  <a:pt x="1722" y="720"/>
                </a:cubicBezTo>
                <a:close/>
                <a:moveTo>
                  <a:pt x="1718" y="725"/>
                </a:moveTo>
                <a:cubicBezTo>
                  <a:pt x="1717" y="726"/>
                  <a:pt x="1717" y="726"/>
                  <a:pt x="1717" y="726"/>
                </a:cubicBezTo>
                <a:cubicBezTo>
                  <a:pt x="1719" y="726"/>
                  <a:pt x="1719" y="726"/>
                  <a:pt x="1719" y="726"/>
                </a:cubicBezTo>
                <a:cubicBezTo>
                  <a:pt x="1718" y="725"/>
                  <a:pt x="1718" y="725"/>
                  <a:pt x="1718" y="725"/>
                </a:cubicBezTo>
                <a:close/>
                <a:moveTo>
                  <a:pt x="1722" y="711"/>
                </a:moveTo>
                <a:cubicBezTo>
                  <a:pt x="1721" y="713"/>
                  <a:pt x="1721" y="713"/>
                  <a:pt x="1721" y="713"/>
                </a:cubicBezTo>
                <a:cubicBezTo>
                  <a:pt x="1721" y="715"/>
                  <a:pt x="1721" y="715"/>
                  <a:pt x="1721" y="715"/>
                </a:cubicBezTo>
                <a:cubicBezTo>
                  <a:pt x="1721" y="716"/>
                  <a:pt x="1721" y="716"/>
                  <a:pt x="1721" y="716"/>
                </a:cubicBezTo>
                <a:cubicBezTo>
                  <a:pt x="1721" y="719"/>
                  <a:pt x="1721" y="719"/>
                  <a:pt x="1721" y="719"/>
                </a:cubicBezTo>
                <a:cubicBezTo>
                  <a:pt x="1721" y="720"/>
                  <a:pt x="1721" y="720"/>
                  <a:pt x="1721" y="720"/>
                </a:cubicBezTo>
                <a:cubicBezTo>
                  <a:pt x="1723" y="719"/>
                  <a:pt x="1723" y="719"/>
                  <a:pt x="1723" y="719"/>
                </a:cubicBezTo>
                <a:cubicBezTo>
                  <a:pt x="1723" y="717"/>
                  <a:pt x="1723" y="717"/>
                  <a:pt x="1723" y="717"/>
                </a:cubicBezTo>
                <a:cubicBezTo>
                  <a:pt x="1722" y="716"/>
                  <a:pt x="1722" y="716"/>
                  <a:pt x="1722" y="716"/>
                </a:cubicBezTo>
                <a:cubicBezTo>
                  <a:pt x="1723" y="715"/>
                  <a:pt x="1723" y="715"/>
                  <a:pt x="1723" y="715"/>
                </a:cubicBezTo>
                <a:cubicBezTo>
                  <a:pt x="1723" y="714"/>
                  <a:pt x="1723" y="714"/>
                  <a:pt x="1723" y="714"/>
                </a:cubicBezTo>
                <a:cubicBezTo>
                  <a:pt x="1722" y="713"/>
                  <a:pt x="1722" y="713"/>
                  <a:pt x="1722" y="713"/>
                </a:cubicBezTo>
                <a:cubicBezTo>
                  <a:pt x="1723" y="712"/>
                  <a:pt x="1723" y="712"/>
                  <a:pt x="1723" y="712"/>
                </a:cubicBezTo>
                <a:cubicBezTo>
                  <a:pt x="1722" y="711"/>
                  <a:pt x="1722" y="711"/>
                  <a:pt x="1722" y="711"/>
                </a:cubicBezTo>
                <a:close/>
                <a:moveTo>
                  <a:pt x="1730" y="752"/>
                </a:moveTo>
                <a:cubicBezTo>
                  <a:pt x="1729" y="752"/>
                  <a:pt x="1729" y="752"/>
                  <a:pt x="1729" y="752"/>
                </a:cubicBezTo>
                <a:cubicBezTo>
                  <a:pt x="1728" y="752"/>
                  <a:pt x="1728" y="752"/>
                  <a:pt x="1728" y="752"/>
                </a:cubicBezTo>
                <a:cubicBezTo>
                  <a:pt x="1729" y="753"/>
                  <a:pt x="1729" y="753"/>
                  <a:pt x="1729" y="753"/>
                </a:cubicBezTo>
                <a:cubicBezTo>
                  <a:pt x="1730" y="752"/>
                  <a:pt x="1730" y="752"/>
                  <a:pt x="1730" y="752"/>
                </a:cubicBezTo>
                <a:close/>
                <a:moveTo>
                  <a:pt x="1719" y="732"/>
                </a:moveTo>
                <a:cubicBezTo>
                  <a:pt x="1719" y="733"/>
                  <a:pt x="1719" y="733"/>
                  <a:pt x="1719" y="733"/>
                </a:cubicBezTo>
                <a:cubicBezTo>
                  <a:pt x="1721" y="733"/>
                  <a:pt x="1721" y="733"/>
                  <a:pt x="1721" y="733"/>
                </a:cubicBezTo>
                <a:cubicBezTo>
                  <a:pt x="1721" y="731"/>
                  <a:pt x="1721" y="731"/>
                  <a:pt x="1721" y="731"/>
                </a:cubicBezTo>
                <a:cubicBezTo>
                  <a:pt x="1721" y="730"/>
                  <a:pt x="1721" y="730"/>
                  <a:pt x="1721" y="730"/>
                </a:cubicBezTo>
                <a:cubicBezTo>
                  <a:pt x="1720" y="730"/>
                  <a:pt x="1720" y="730"/>
                  <a:pt x="1720" y="730"/>
                </a:cubicBezTo>
                <a:cubicBezTo>
                  <a:pt x="1719" y="732"/>
                  <a:pt x="1719" y="732"/>
                  <a:pt x="1719" y="732"/>
                </a:cubicBezTo>
                <a:close/>
                <a:moveTo>
                  <a:pt x="1728" y="747"/>
                </a:moveTo>
                <a:cubicBezTo>
                  <a:pt x="1728" y="746"/>
                  <a:pt x="1728" y="746"/>
                  <a:pt x="1728" y="746"/>
                </a:cubicBezTo>
                <a:cubicBezTo>
                  <a:pt x="1727" y="747"/>
                  <a:pt x="1727" y="747"/>
                  <a:pt x="1727" y="747"/>
                </a:cubicBezTo>
                <a:cubicBezTo>
                  <a:pt x="1728" y="748"/>
                  <a:pt x="1728" y="748"/>
                  <a:pt x="1728" y="748"/>
                </a:cubicBezTo>
                <a:cubicBezTo>
                  <a:pt x="1728" y="747"/>
                  <a:pt x="1728" y="747"/>
                  <a:pt x="1728" y="747"/>
                </a:cubicBezTo>
                <a:close/>
                <a:moveTo>
                  <a:pt x="1727" y="748"/>
                </a:moveTo>
                <a:cubicBezTo>
                  <a:pt x="1726" y="749"/>
                  <a:pt x="1726" y="749"/>
                  <a:pt x="1726" y="749"/>
                </a:cubicBezTo>
                <a:cubicBezTo>
                  <a:pt x="1726" y="750"/>
                  <a:pt x="1726" y="750"/>
                  <a:pt x="1726" y="750"/>
                </a:cubicBezTo>
                <a:cubicBezTo>
                  <a:pt x="1727" y="750"/>
                  <a:pt x="1727" y="750"/>
                  <a:pt x="1727" y="750"/>
                </a:cubicBezTo>
                <a:cubicBezTo>
                  <a:pt x="1728" y="750"/>
                  <a:pt x="1728" y="750"/>
                  <a:pt x="1728" y="750"/>
                </a:cubicBezTo>
                <a:cubicBezTo>
                  <a:pt x="1727" y="748"/>
                  <a:pt x="1727" y="748"/>
                  <a:pt x="1727" y="748"/>
                </a:cubicBezTo>
                <a:close/>
                <a:moveTo>
                  <a:pt x="1730" y="754"/>
                </a:moveTo>
                <a:cubicBezTo>
                  <a:pt x="1730" y="753"/>
                  <a:pt x="1730" y="753"/>
                  <a:pt x="1730" y="753"/>
                </a:cubicBezTo>
                <a:cubicBezTo>
                  <a:pt x="1729" y="754"/>
                  <a:pt x="1729" y="754"/>
                  <a:pt x="1729" y="754"/>
                </a:cubicBezTo>
                <a:cubicBezTo>
                  <a:pt x="1729" y="755"/>
                  <a:pt x="1729" y="755"/>
                  <a:pt x="1729" y="755"/>
                </a:cubicBezTo>
                <a:cubicBezTo>
                  <a:pt x="1729" y="755"/>
                  <a:pt x="1729" y="755"/>
                  <a:pt x="1729" y="756"/>
                </a:cubicBezTo>
                <a:cubicBezTo>
                  <a:pt x="1730" y="757"/>
                  <a:pt x="1730" y="757"/>
                  <a:pt x="1730" y="757"/>
                </a:cubicBezTo>
                <a:cubicBezTo>
                  <a:pt x="1731" y="756"/>
                  <a:pt x="1731" y="756"/>
                  <a:pt x="1731" y="756"/>
                </a:cubicBezTo>
                <a:cubicBezTo>
                  <a:pt x="1730" y="755"/>
                  <a:pt x="1730" y="755"/>
                  <a:pt x="1730" y="755"/>
                </a:cubicBezTo>
                <a:cubicBezTo>
                  <a:pt x="1730" y="754"/>
                  <a:pt x="1730" y="754"/>
                  <a:pt x="1730" y="754"/>
                </a:cubicBezTo>
                <a:close/>
                <a:moveTo>
                  <a:pt x="2048" y="713"/>
                </a:moveTo>
                <a:cubicBezTo>
                  <a:pt x="2049" y="711"/>
                  <a:pt x="2049" y="711"/>
                  <a:pt x="2049" y="711"/>
                </a:cubicBezTo>
                <a:cubicBezTo>
                  <a:pt x="2048" y="710"/>
                  <a:pt x="2048" y="710"/>
                  <a:pt x="2048" y="710"/>
                </a:cubicBezTo>
                <a:cubicBezTo>
                  <a:pt x="2047" y="711"/>
                  <a:pt x="2047" y="711"/>
                  <a:pt x="2047" y="711"/>
                </a:cubicBezTo>
                <a:cubicBezTo>
                  <a:pt x="2047" y="712"/>
                  <a:pt x="2047" y="712"/>
                  <a:pt x="2047" y="712"/>
                </a:cubicBezTo>
                <a:cubicBezTo>
                  <a:pt x="2046" y="712"/>
                  <a:pt x="2046" y="712"/>
                  <a:pt x="2046" y="712"/>
                </a:cubicBezTo>
                <a:cubicBezTo>
                  <a:pt x="2047" y="713"/>
                  <a:pt x="2047" y="713"/>
                  <a:pt x="2047" y="713"/>
                </a:cubicBezTo>
                <a:cubicBezTo>
                  <a:pt x="2048" y="713"/>
                  <a:pt x="2048" y="713"/>
                  <a:pt x="2048" y="713"/>
                </a:cubicBezTo>
                <a:close/>
                <a:moveTo>
                  <a:pt x="2054" y="698"/>
                </a:moveTo>
                <a:cubicBezTo>
                  <a:pt x="2052" y="699"/>
                  <a:pt x="2052" y="699"/>
                  <a:pt x="2052" y="699"/>
                </a:cubicBezTo>
                <a:cubicBezTo>
                  <a:pt x="2053" y="701"/>
                  <a:pt x="2053" y="701"/>
                  <a:pt x="2053" y="701"/>
                </a:cubicBezTo>
                <a:cubicBezTo>
                  <a:pt x="2053" y="699"/>
                  <a:pt x="2053" y="699"/>
                  <a:pt x="2053" y="699"/>
                </a:cubicBezTo>
                <a:cubicBezTo>
                  <a:pt x="2054" y="698"/>
                  <a:pt x="2054" y="698"/>
                  <a:pt x="2054" y="698"/>
                </a:cubicBezTo>
                <a:close/>
                <a:moveTo>
                  <a:pt x="2052" y="707"/>
                </a:moveTo>
                <a:cubicBezTo>
                  <a:pt x="2051" y="706"/>
                  <a:pt x="2051" y="706"/>
                  <a:pt x="2051" y="706"/>
                </a:cubicBezTo>
                <a:cubicBezTo>
                  <a:pt x="2050" y="707"/>
                  <a:pt x="2050" y="707"/>
                  <a:pt x="2050" y="707"/>
                </a:cubicBezTo>
                <a:cubicBezTo>
                  <a:pt x="2051" y="707"/>
                  <a:pt x="2051" y="707"/>
                  <a:pt x="2051" y="707"/>
                </a:cubicBezTo>
                <a:cubicBezTo>
                  <a:pt x="2052" y="707"/>
                  <a:pt x="2052" y="707"/>
                  <a:pt x="2052" y="707"/>
                </a:cubicBezTo>
                <a:close/>
                <a:moveTo>
                  <a:pt x="2017" y="233"/>
                </a:moveTo>
                <a:cubicBezTo>
                  <a:pt x="2016" y="232"/>
                  <a:pt x="2016" y="232"/>
                  <a:pt x="2016" y="232"/>
                </a:cubicBezTo>
                <a:cubicBezTo>
                  <a:pt x="2015" y="232"/>
                  <a:pt x="2015" y="232"/>
                  <a:pt x="2015" y="232"/>
                </a:cubicBezTo>
                <a:cubicBezTo>
                  <a:pt x="2015" y="233"/>
                  <a:pt x="2015" y="233"/>
                  <a:pt x="2015" y="233"/>
                </a:cubicBezTo>
                <a:cubicBezTo>
                  <a:pt x="2016" y="234"/>
                  <a:pt x="2016" y="234"/>
                  <a:pt x="2016" y="234"/>
                </a:cubicBezTo>
                <a:cubicBezTo>
                  <a:pt x="2017" y="234"/>
                  <a:pt x="2017" y="234"/>
                  <a:pt x="2017" y="234"/>
                </a:cubicBezTo>
                <a:cubicBezTo>
                  <a:pt x="2017" y="233"/>
                  <a:pt x="2017" y="233"/>
                  <a:pt x="2017" y="233"/>
                </a:cubicBezTo>
                <a:close/>
                <a:moveTo>
                  <a:pt x="1693" y="134"/>
                </a:moveTo>
                <a:cubicBezTo>
                  <a:pt x="1694" y="134"/>
                  <a:pt x="1694" y="134"/>
                  <a:pt x="1694" y="134"/>
                </a:cubicBezTo>
                <a:cubicBezTo>
                  <a:pt x="1695" y="134"/>
                  <a:pt x="1695" y="134"/>
                  <a:pt x="1695" y="134"/>
                </a:cubicBezTo>
                <a:cubicBezTo>
                  <a:pt x="1694" y="133"/>
                  <a:pt x="1694" y="133"/>
                  <a:pt x="1694" y="133"/>
                </a:cubicBezTo>
                <a:cubicBezTo>
                  <a:pt x="1693" y="132"/>
                  <a:pt x="1693" y="132"/>
                  <a:pt x="1693" y="132"/>
                </a:cubicBezTo>
                <a:cubicBezTo>
                  <a:pt x="1692" y="132"/>
                  <a:pt x="1692" y="132"/>
                  <a:pt x="1692" y="132"/>
                </a:cubicBezTo>
                <a:cubicBezTo>
                  <a:pt x="1692" y="133"/>
                  <a:pt x="1692" y="133"/>
                  <a:pt x="1692" y="133"/>
                </a:cubicBezTo>
                <a:cubicBezTo>
                  <a:pt x="1693" y="133"/>
                  <a:pt x="1693" y="133"/>
                  <a:pt x="1693" y="133"/>
                </a:cubicBezTo>
                <a:lnTo>
                  <a:pt x="1693" y="134"/>
                </a:lnTo>
                <a:close/>
                <a:moveTo>
                  <a:pt x="2041" y="275"/>
                </a:moveTo>
                <a:cubicBezTo>
                  <a:pt x="2041" y="274"/>
                  <a:pt x="2041" y="274"/>
                  <a:pt x="2041" y="274"/>
                </a:cubicBezTo>
                <a:cubicBezTo>
                  <a:pt x="2042" y="273"/>
                  <a:pt x="2042" y="273"/>
                  <a:pt x="2042" y="273"/>
                </a:cubicBezTo>
                <a:cubicBezTo>
                  <a:pt x="2043" y="272"/>
                  <a:pt x="2043" y="272"/>
                  <a:pt x="2043" y="272"/>
                </a:cubicBezTo>
                <a:cubicBezTo>
                  <a:pt x="2044" y="271"/>
                  <a:pt x="2044" y="271"/>
                  <a:pt x="2044" y="271"/>
                </a:cubicBezTo>
                <a:cubicBezTo>
                  <a:pt x="2045" y="270"/>
                  <a:pt x="2045" y="270"/>
                  <a:pt x="2045" y="270"/>
                </a:cubicBezTo>
                <a:cubicBezTo>
                  <a:pt x="2045" y="269"/>
                  <a:pt x="2045" y="269"/>
                  <a:pt x="2045" y="269"/>
                </a:cubicBezTo>
                <a:cubicBezTo>
                  <a:pt x="2044" y="267"/>
                  <a:pt x="2044" y="267"/>
                  <a:pt x="2044" y="267"/>
                </a:cubicBezTo>
                <a:cubicBezTo>
                  <a:pt x="2042" y="266"/>
                  <a:pt x="2042" y="266"/>
                  <a:pt x="2042" y="266"/>
                </a:cubicBezTo>
                <a:cubicBezTo>
                  <a:pt x="2042" y="265"/>
                  <a:pt x="2042" y="265"/>
                  <a:pt x="2042" y="265"/>
                </a:cubicBezTo>
                <a:cubicBezTo>
                  <a:pt x="2041" y="266"/>
                  <a:pt x="2041" y="266"/>
                  <a:pt x="2041" y="266"/>
                </a:cubicBezTo>
                <a:cubicBezTo>
                  <a:pt x="2041" y="267"/>
                  <a:pt x="2041" y="267"/>
                  <a:pt x="2041" y="267"/>
                </a:cubicBezTo>
                <a:cubicBezTo>
                  <a:pt x="2040" y="267"/>
                  <a:pt x="2040" y="267"/>
                  <a:pt x="2040" y="267"/>
                </a:cubicBezTo>
                <a:cubicBezTo>
                  <a:pt x="2039" y="269"/>
                  <a:pt x="2039" y="269"/>
                  <a:pt x="2039" y="269"/>
                </a:cubicBezTo>
                <a:cubicBezTo>
                  <a:pt x="2038" y="269"/>
                  <a:pt x="2038" y="269"/>
                  <a:pt x="2038" y="269"/>
                </a:cubicBezTo>
                <a:cubicBezTo>
                  <a:pt x="2038" y="270"/>
                  <a:pt x="2038" y="270"/>
                  <a:pt x="2038" y="270"/>
                </a:cubicBezTo>
                <a:cubicBezTo>
                  <a:pt x="2039" y="270"/>
                  <a:pt x="2039" y="270"/>
                  <a:pt x="2039" y="270"/>
                </a:cubicBezTo>
                <a:cubicBezTo>
                  <a:pt x="2040" y="270"/>
                  <a:pt x="2040" y="270"/>
                  <a:pt x="2040" y="270"/>
                </a:cubicBezTo>
                <a:cubicBezTo>
                  <a:pt x="2039" y="271"/>
                  <a:pt x="2039" y="271"/>
                  <a:pt x="2039" y="271"/>
                </a:cubicBezTo>
                <a:cubicBezTo>
                  <a:pt x="2040" y="273"/>
                  <a:pt x="2040" y="273"/>
                  <a:pt x="2040" y="273"/>
                </a:cubicBezTo>
                <a:cubicBezTo>
                  <a:pt x="2040" y="274"/>
                  <a:pt x="2040" y="274"/>
                  <a:pt x="2040" y="274"/>
                </a:cubicBezTo>
                <a:cubicBezTo>
                  <a:pt x="2040" y="275"/>
                  <a:pt x="2040" y="275"/>
                  <a:pt x="2040" y="275"/>
                </a:cubicBezTo>
                <a:cubicBezTo>
                  <a:pt x="2040" y="276"/>
                  <a:pt x="2040" y="276"/>
                  <a:pt x="2040" y="276"/>
                </a:cubicBezTo>
                <a:cubicBezTo>
                  <a:pt x="2040" y="277"/>
                  <a:pt x="2040" y="277"/>
                  <a:pt x="2040" y="277"/>
                </a:cubicBezTo>
                <a:cubicBezTo>
                  <a:pt x="2041" y="278"/>
                  <a:pt x="2041" y="278"/>
                  <a:pt x="2041" y="278"/>
                </a:cubicBezTo>
                <a:cubicBezTo>
                  <a:pt x="2042" y="278"/>
                  <a:pt x="2042" y="278"/>
                  <a:pt x="2042" y="278"/>
                </a:cubicBezTo>
                <a:cubicBezTo>
                  <a:pt x="2041" y="277"/>
                  <a:pt x="2041" y="277"/>
                  <a:pt x="2041" y="277"/>
                </a:cubicBezTo>
                <a:cubicBezTo>
                  <a:pt x="2041" y="276"/>
                  <a:pt x="2041" y="276"/>
                  <a:pt x="2041" y="276"/>
                </a:cubicBezTo>
                <a:cubicBezTo>
                  <a:pt x="2041" y="275"/>
                  <a:pt x="2041" y="275"/>
                  <a:pt x="2041" y="275"/>
                </a:cubicBezTo>
                <a:close/>
                <a:moveTo>
                  <a:pt x="1358" y="65"/>
                </a:moveTo>
                <a:cubicBezTo>
                  <a:pt x="1358" y="65"/>
                  <a:pt x="1358" y="65"/>
                  <a:pt x="1358" y="64"/>
                </a:cubicBezTo>
                <a:cubicBezTo>
                  <a:pt x="1358" y="64"/>
                  <a:pt x="1358" y="64"/>
                  <a:pt x="1358" y="63"/>
                </a:cubicBezTo>
                <a:cubicBezTo>
                  <a:pt x="1358" y="63"/>
                  <a:pt x="1358" y="63"/>
                  <a:pt x="1356" y="63"/>
                </a:cubicBezTo>
                <a:cubicBezTo>
                  <a:pt x="1356" y="63"/>
                  <a:pt x="1356" y="63"/>
                  <a:pt x="1356" y="62"/>
                </a:cubicBezTo>
                <a:cubicBezTo>
                  <a:pt x="1356" y="62"/>
                  <a:pt x="1356" y="62"/>
                  <a:pt x="1355" y="62"/>
                </a:cubicBezTo>
                <a:cubicBezTo>
                  <a:pt x="1355" y="62"/>
                  <a:pt x="1355" y="62"/>
                  <a:pt x="1355" y="63"/>
                </a:cubicBezTo>
                <a:cubicBezTo>
                  <a:pt x="1355" y="63"/>
                  <a:pt x="1355" y="63"/>
                  <a:pt x="1355" y="64"/>
                </a:cubicBezTo>
                <a:cubicBezTo>
                  <a:pt x="1355" y="64"/>
                  <a:pt x="1355" y="64"/>
                  <a:pt x="1357" y="65"/>
                </a:cubicBezTo>
                <a:cubicBezTo>
                  <a:pt x="1357" y="65"/>
                  <a:pt x="1357" y="65"/>
                  <a:pt x="1358" y="65"/>
                </a:cubicBezTo>
                <a:close/>
                <a:moveTo>
                  <a:pt x="1349" y="56"/>
                </a:moveTo>
                <a:cubicBezTo>
                  <a:pt x="1350" y="56"/>
                  <a:pt x="1350" y="56"/>
                  <a:pt x="1350" y="56"/>
                </a:cubicBezTo>
                <a:cubicBezTo>
                  <a:pt x="1351" y="56"/>
                  <a:pt x="1351" y="56"/>
                  <a:pt x="1351" y="56"/>
                </a:cubicBezTo>
                <a:cubicBezTo>
                  <a:pt x="1351" y="57"/>
                  <a:pt x="1351" y="57"/>
                  <a:pt x="1351" y="57"/>
                </a:cubicBezTo>
                <a:cubicBezTo>
                  <a:pt x="1352" y="56"/>
                  <a:pt x="1352" y="56"/>
                  <a:pt x="1352" y="56"/>
                </a:cubicBezTo>
                <a:cubicBezTo>
                  <a:pt x="1353" y="55"/>
                  <a:pt x="1353" y="55"/>
                  <a:pt x="1353" y="55"/>
                </a:cubicBezTo>
                <a:cubicBezTo>
                  <a:pt x="1353" y="54"/>
                  <a:pt x="1353" y="54"/>
                  <a:pt x="1353" y="54"/>
                </a:cubicBezTo>
                <a:cubicBezTo>
                  <a:pt x="1351" y="54"/>
                  <a:pt x="1351" y="54"/>
                  <a:pt x="1351" y="54"/>
                </a:cubicBezTo>
                <a:cubicBezTo>
                  <a:pt x="1351" y="53"/>
                  <a:pt x="1351" y="53"/>
                  <a:pt x="1351" y="53"/>
                </a:cubicBezTo>
                <a:cubicBezTo>
                  <a:pt x="1350" y="53"/>
                  <a:pt x="1350" y="53"/>
                  <a:pt x="1350" y="53"/>
                </a:cubicBezTo>
                <a:cubicBezTo>
                  <a:pt x="1349" y="53"/>
                  <a:pt x="1349" y="53"/>
                  <a:pt x="1349" y="53"/>
                </a:cubicBezTo>
                <a:cubicBezTo>
                  <a:pt x="1347" y="54"/>
                  <a:pt x="1347" y="54"/>
                  <a:pt x="1347" y="54"/>
                </a:cubicBezTo>
                <a:cubicBezTo>
                  <a:pt x="1347" y="55"/>
                  <a:pt x="1347" y="55"/>
                  <a:pt x="1347" y="55"/>
                </a:cubicBezTo>
                <a:cubicBezTo>
                  <a:pt x="1348" y="56"/>
                  <a:pt x="1348" y="56"/>
                  <a:pt x="1348" y="56"/>
                </a:cubicBezTo>
                <a:cubicBezTo>
                  <a:pt x="1349" y="56"/>
                  <a:pt x="1349" y="56"/>
                  <a:pt x="1349" y="56"/>
                </a:cubicBezTo>
                <a:close/>
                <a:moveTo>
                  <a:pt x="2025" y="435"/>
                </a:moveTo>
                <a:cubicBezTo>
                  <a:pt x="2025" y="434"/>
                  <a:pt x="2025" y="434"/>
                  <a:pt x="2025" y="434"/>
                </a:cubicBezTo>
                <a:cubicBezTo>
                  <a:pt x="2026" y="432"/>
                  <a:pt x="2026" y="432"/>
                  <a:pt x="2026" y="432"/>
                </a:cubicBezTo>
                <a:cubicBezTo>
                  <a:pt x="2027" y="431"/>
                  <a:pt x="2027" y="431"/>
                  <a:pt x="2027" y="431"/>
                </a:cubicBezTo>
                <a:cubicBezTo>
                  <a:pt x="2026" y="431"/>
                  <a:pt x="2026" y="431"/>
                  <a:pt x="2026" y="431"/>
                </a:cubicBezTo>
                <a:cubicBezTo>
                  <a:pt x="2025" y="431"/>
                  <a:pt x="2025" y="431"/>
                  <a:pt x="2025" y="431"/>
                </a:cubicBezTo>
                <a:cubicBezTo>
                  <a:pt x="2025" y="432"/>
                  <a:pt x="2025" y="432"/>
                  <a:pt x="2025" y="432"/>
                </a:cubicBezTo>
                <a:cubicBezTo>
                  <a:pt x="2024" y="433"/>
                  <a:pt x="2024" y="433"/>
                  <a:pt x="2024" y="433"/>
                </a:cubicBezTo>
                <a:cubicBezTo>
                  <a:pt x="2024" y="434"/>
                  <a:pt x="2024" y="434"/>
                  <a:pt x="2024" y="434"/>
                </a:cubicBezTo>
                <a:cubicBezTo>
                  <a:pt x="2023" y="434"/>
                  <a:pt x="2023" y="434"/>
                  <a:pt x="2023" y="434"/>
                </a:cubicBezTo>
                <a:cubicBezTo>
                  <a:pt x="2023" y="435"/>
                  <a:pt x="2023" y="435"/>
                  <a:pt x="2023" y="435"/>
                </a:cubicBezTo>
                <a:cubicBezTo>
                  <a:pt x="2022" y="436"/>
                  <a:pt x="2022" y="436"/>
                  <a:pt x="2022" y="436"/>
                </a:cubicBezTo>
                <a:cubicBezTo>
                  <a:pt x="2022" y="438"/>
                  <a:pt x="2022" y="438"/>
                  <a:pt x="2022" y="438"/>
                </a:cubicBezTo>
                <a:cubicBezTo>
                  <a:pt x="2024" y="437"/>
                  <a:pt x="2024" y="437"/>
                  <a:pt x="2024" y="437"/>
                </a:cubicBezTo>
                <a:cubicBezTo>
                  <a:pt x="2025" y="435"/>
                  <a:pt x="2025" y="435"/>
                  <a:pt x="2025" y="435"/>
                </a:cubicBezTo>
                <a:close/>
                <a:moveTo>
                  <a:pt x="1353" y="61"/>
                </a:moveTo>
                <a:cubicBezTo>
                  <a:pt x="1353" y="61"/>
                  <a:pt x="1353" y="61"/>
                  <a:pt x="1351" y="62"/>
                </a:cubicBezTo>
                <a:cubicBezTo>
                  <a:pt x="1351" y="62"/>
                  <a:pt x="1351" y="62"/>
                  <a:pt x="1351" y="63"/>
                </a:cubicBezTo>
                <a:cubicBezTo>
                  <a:pt x="1351" y="63"/>
                  <a:pt x="1351" y="63"/>
                  <a:pt x="1352" y="63"/>
                </a:cubicBezTo>
                <a:cubicBezTo>
                  <a:pt x="1352" y="63"/>
                  <a:pt x="1352" y="63"/>
                  <a:pt x="1353" y="63"/>
                </a:cubicBezTo>
                <a:cubicBezTo>
                  <a:pt x="1353" y="63"/>
                  <a:pt x="1353" y="63"/>
                  <a:pt x="1354" y="62"/>
                </a:cubicBezTo>
                <a:cubicBezTo>
                  <a:pt x="1354" y="62"/>
                  <a:pt x="1354" y="62"/>
                  <a:pt x="1354" y="61"/>
                </a:cubicBezTo>
                <a:cubicBezTo>
                  <a:pt x="1354" y="61"/>
                  <a:pt x="1354" y="61"/>
                  <a:pt x="1353" y="60"/>
                </a:cubicBezTo>
                <a:cubicBezTo>
                  <a:pt x="1353" y="60"/>
                  <a:pt x="1353" y="60"/>
                  <a:pt x="1353" y="61"/>
                </a:cubicBezTo>
                <a:close/>
                <a:moveTo>
                  <a:pt x="1353" y="53"/>
                </a:moveTo>
                <a:cubicBezTo>
                  <a:pt x="1353" y="54"/>
                  <a:pt x="1353" y="54"/>
                  <a:pt x="1353" y="54"/>
                </a:cubicBezTo>
                <a:cubicBezTo>
                  <a:pt x="1354" y="54"/>
                  <a:pt x="1354" y="54"/>
                  <a:pt x="1354" y="54"/>
                </a:cubicBezTo>
                <a:cubicBezTo>
                  <a:pt x="1353" y="53"/>
                  <a:pt x="1353" y="53"/>
                  <a:pt x="1353" y="53"/>
                </a:cubicBezTo>
                <a:close/>
                <a:moveTo>
                  <a:pt x="1352" y="84"/>
                </a:moveTo>
                <a:cubicBezTo>
                  <a:pt x="1353" y="84"/>
                  <a:pt x="1353" y="84"/>
                  <a:pt x="1353" y="84"/>
                </a:cubicBezTo>
                <a:cubicBezTo>
                  <a:pt x="1352" y="83"/>
                  <a:pt x="1352" y="83"/>
                  <a:pt x="1352" y="83"/>
                </a:cubicBezTo>
                <a:cubicBezTo>
                  <a:pt x="1352" y="82"/>
                  <a:pt x="1352" y="82"/>
                  <a:pt x="1352" y="82"/>
                </a:cubicBezTo>
                <a:cubicBezTo>
                  <a:pt x="1351" y="82"/>
                  <a:pt x="1351" y="82"/>
                  <a:pt x="1351" y="82"/>
                </a:cubicBezTo>
                <a:cubicBezTo>
                  <a:pt x="1350" y="83"/>
                  <a:pt x="1350" y="83"/>
                  <a:pt x="1350" y="83"/>
                </a:cubicBezTo>
                <a:cubicBezTo>
                  <a:pt x="1350" y="84"/>
                  <a:pt x="1350" y="84"/>
                  <a:pt x="1350" y="84"/>
                </a:cubicBezTo>
                <a:cubicBezTo>
                  <a:pt x="1351" y="84"/>
                  <a:pt x="1351" y="84"/>
                  <a:pt x="1351" y="84"/>
                </a:cubicBezTo>
                <a:cubicBezTo>
                  <a:pt x="1352" y="84"/>
                  <a:pt x="1352" y="84"/>
                  <a:pt x="1352" y="84"/>
                </a:cubicBezTo>
                <a:close/>
                <a:moveTo>
                  <a:pt x="1354" y="80"/>
                </a:moveTo>
                <a:cubicBezTo>
                  <a:pt x="1354" y="79"/>
                  <a:pt x="1354" y="79"/>
                  <a:pt x="1354" y="79"/>
                </a:cubicBezTo>
                <a:cubicBezTo>
                  <a:pt x="1353" y="79"/>
                  <a:pt x="1353" y="79"/>
                  <a:pt x="1353" y="79"/>
                </a:cubicBezTo>
                <a:cubicBezTo>
                  <a:pt x="1353" y="80"/>
                  <a:pt x="1353" y="80"/>
                  <a:pt x="1353" y="80"/>
                </a:cubicBezTo>
                <a:cubicBezTo>
                  <a:pt x="1352" y="80"/>
                  <a:pt x="1352" y="80"/>
                  <a:pt x="1352" y="80"/>
                </a:cubicBezTo>
                <a:cubicBezTo>
                  <a:pt x="1353" y="81"/>
                  <a:pt x="1353" y="81"/>
                  <a:pt x="1353" y="81"/>
                </a:cubicBezTo>
                <a:cubicBezTo>
                  <a:pt x="1354" y="80"/>
                  <a:pt x="1354" y="80"/>
                  <a:pt x="1354" y="80"/>
                </a:cubicBezTo>
                <a:close/>
                <a:moveTo>
                  <a:pt x="1351" y="81"/>
                </a:moveTo>
                <a:cubicBezTo>
                  <a:pt x="1351" y="80"/>
                  <a:pt x="1351" y="80"/>
                  <a:pt x="1351" y="80"/>
                </a:cubicBezTo>
                <a:cubicBezTo>
                  <a:pt x="1350" y="81"/>
                  <a:pt x="1350" y="81"/>
                  <a:pt x="1350" y="81"/>
                </a:cubicBezTo>
                <a:cubicBezTo>
                  <a:pt x="1351" y="81"/>
                  <a:pt x="1351" y="81"/>
                  <a:pt x="1351" y="81"/>
                </a:cubicBezTo>
                <a:close/>
                <a:moveTo>
                  <a:pt x="1359" y="75"/>
                </a:moveTo>
                <a:cubicBezTo>
                  <a:pt x="1360" y="75"/>
                  <a:pt x="1360" y="75"/>
                  <a:pt x="1360" y="75"/>
                </a:cubicBezTo>
                <a:cubicBezTo>
                  <a:pt x="1360" y="74"/>
                  <a:pt x="1360" y="74"/>
                  <a:pt x="1360" y="74"/>
                </a:cubicBezTo>
                <a:cubicBezTo>
                  <a:pt x="1359" y="73"/>
                  <a:pt x="1359" y="73"/>
                  <a:pt x="1359" y="73"/>
                </a:cubicBezTo>
                <a:cubicBezTo>
                  <a:pt x="1359" y="74"/>
                  <a:pt x="1359" y="74"/>
                  <a:pt x="1359" y="74"/>
                </a:cubicBezTo>
                <a:cubicBezTo>
                  <a:pt x="1358" y="74"/>
                  <a:pt x="1358" y="74"/>
                  <a:pt x="1358" y="74"/>
                </a:cubicBezTo>
                <a:cubicBezTo>
                  <a:pt x="1357" y="74"/>
                  <a:pt x="1357" y="74"/>
                  <a:pt x="1357" y="74"/>
                </a:cubicBezTo>
                <a:cubicBezTo>
                  <a:pt x="1358" y="75"/>
                  <a:pt x="1358" y="75"/>
                  <a:pt x="1358" y="75"/>
                </a:cubicBezTo>
                <a:cubicBezTo>
                  <a:pt x="1359" y="75"/>
                  <a:pt x="1359" y="75"/>
                  <a:pt x="1359" y="75"/>
                </a:cubicBezTo>
                <a:close/>
                <a:moveTo>
                  <a:pt x="1357" y="56"/>
                </a:moveTo>
                <a:cubicBezTo>
                  <a:pt x="1357" y="56"/>
                  <a:pt x="1357" y="56"/>
                  <a:pt x="1357" y="55"/>
                </a:cubicBezTo>
                <a:cubicBezTo>
                  <a:pt x="1357" y="55"/>
                  <a:pt x="1357" y="55"/>
                  <a:pt x="1357" y="54"/>
                </a:cubicBezTo>
                <a:cubicBezTo>
                  <a:pt x="1357" y="54"/>
                  <a:pt x="1357" y="54"/>
                  <a:pt x="1356" y="54"/>
                </a:cubicBezTo>
                <a:cubicBezTo>
                  <a:pt x="1356" y="54"/>
                  <a:pt x="1356" y="54"/>
                  <a:pt x="1355" y="54"/>
                </a:cubicBezTo>
                <a:cubicBezTo>
                  <a:pt x="1355" y="54"/>
                  <a:pt x="1355" y="54"/>
                  <a:pt x="1355" y="55"/>
                </a:cubicBezTo>
                <a:cubicBezTo>
                  <a:pt x="1355" y="55"/>
                  <a:pt x="1355" y="55"/>
                  <a:pt x="1355" y="56"/>
                </a:cubicBezTo>
                <a:cubicBezTo>
                  <a:pt x="1355" y="56"/>
                  <a:pt x="1355" y="56"/>
                  <a:pt x="1356" y="56"/>
                </a:cubicBezTo>
                <a:cubicBezTo>
                  <a:pt x="1356" y="56"/>
                  <a:pt x="1356" y="56"/>
                  <a:pt x="1357" y="56"/>
                </a:cubicBezTo>
                <a:close/>
                <a:moveTo>
                  <a:pt x="1358" y="68"/>
                </a:moveTo>
                <a:cubicBezTo>
                  <a:pt x="1358" y="68"/>
                  <a:pt x="1358" y="68"/>
                  <a:pt x="1357" y="69"/>
                </a:cubicBezTo>
                <a:cubicBezTo>
                  <a:pt x="1357" y="69"/>
                  <a:pt x="1357" y="69"/>
                  <a:pt x="1357" y="70"/>
                </a:cubicBezTo>
                <a:cubicBezTo>
                  <a:pt x="1357" y="70"/>
                  <a:pt x="1357" y="70"/>
                  <a:pt x="1358" y="70"/>
                </a:cubicBezTo>
                <a:cubicBezTo>
                  <a:pt x="1358" y="70"/>
                  <a:pt x="1358" y="70"/>
                  <a:pt x="1359" y="70"/>
                </a:cubicBezTo>
                <a:cubicBezTo>
                  <a:pt x="1359" y="70"/>
                  <a:pt x="1359" y="70"/>
                  <a:pt x="1360" y="69"/>
                </a:cubicBezTo>
                <a:cubicBezTo>
                  <a:pt x="1360" y="69"/>
                  <a:pt x="1360" y="69"/>
                  <a:pt x="1360" y="68"/>
                </a:cubicBezTo>
                <a:cubicBezTo>
                  <a:pt x="1360" y="68"/>
                  <a:pt x="1360" y="68"/>
                  <a:pt x="1359" y="66"/>
                </a:cubicBezTo>
                <a:cubicBezTo>
                  <a:pt x="1359" y="66"/>
                  <a:pt x="1359" y="66"/>
                  <a:pt x="1358" y="67"/>
                </a:cubicBezTo>
                <a:cubicBezTo>
                  <a:pt x="1358" y="67"/>
                  <a:pt x="1358" y="67"/>
                  <a:pt x="1358" y="68"/>
                </a:cubicBezTo>
                <a:close/>
                <a:moveTo>
                  <a:pt x="1352" y="76"/>
                </a:moveTo>
                <a:cubicBezTo>
                  <a:pt x="1352" y="76"/>
                  <a:pt x="1352" y="76"/>
                  <a:pt x="1352" y="75"/>
                </a:cubicBezTo>
                <a:cubicBezTo>
                  <a:pt x="1352" y="75"/>
                  <a:pt x="1352" y="75"/>
                  <a:pt x="1353" y="75"/>
                </a:cubicBezTo>
                <a:cubicBezTo>
                  <a:pt x="1353" y="75"/>
                  <a:pt x="1353" y="75"/>
                  <a:pt x="1354" y="75"/>
                </a:cubicBezTo>
                <a:cubicBezTo>
                  <a:pt x="1354" y="75"/>
                  <a:pt x="1354" y="75"/>
                  <a:pt x="1355" y="75"/>
                </a:cubicBezTo>
                <a:cubicBezTo>
                  <a:pt x="1355" y="75"/>
                  <a:pt x="1355" y="75"/>
                  <a:pt x="1355" y="74"/>
                </a:cubicBezTo>
                <a:cubicBezTo>
                  <a:pt x="1355" y="74"/>
                  <a:pt x="1355" y="74"/>
                  <a:pt x="1354" y="73"/>
                </a:cubicBezTo>
                <a:cubicBezTo>
                  <a:pt x="1354" y="73"/>
                  <a:pt x="1354" y="73"/>
                  <a:pt x="1353" y="73"/>
                </a:cubicBezTo>
                <a:cubicBezTo>
                  <a:pt x="1353" y="73"/>
                  <a:pt x="1353" y="73"/>
                  <a:pt x="1352" y="72"/>
                </a:cubicBezTo>
                <a:cubicBezTo>
                  <a:pt x="1352" y="72"/>
                  <a:pt x="1352" y="72"/>
                  <a:pt x="1351" y="73"/>
                </a:cubicBezTo>
                <a:cubicBezTo>
                  <a:pt x="1351" y="73"/>
                  <a:pt x="1351" y="73"/>
                  <a:pt x="1350" y="74"/>
                </a:cubicBezTo>
                <a:cubicBezTo>
                  <a:pt x="1350" y="74"/>
                  <a:pt x="1350" y="74"/>
                  <a:pt x="1350" y="75"/>
                </a:cubicBezTo>
                <a:cubicBezTo>
                  <a:pt x="1350" y="75"/>
                  <a:pt x="1350" y="75"/>
                  <a:pt x="1351" y="76"/>
                </a:cubicBezTo>
                <a:cubicBezTo>
                  <a:pt x="1351" y="76"/>
                  <a:pt x="1351" y="76"/>
                  <a:pt x="1352" y="76"/>
                </a:cubicBezTo>
                <a:close/>
                <a:moveTo>
                  <a:pt x="1350" y="72"/>
                </a:moveTo>
                <a:cubicBezTo>
                  <a:pt x="1350" y="72"/>
                  <a:pt x="1350" y="72"/>
                  <a:pt x="1349" y="72"/>
                </a:cubicBezTo>
                <a:cubicBezTo>
                  <a:pt x="1349" y="72"/>
                  <a:pt x="1349" y="72"/>
                  <a:pt x="1348" y="72"/>
                </a:cubicBezTo>
                <a:cubicBezTo>
                  <a:pt x="1348" y="72"/>
                  <a:pt x="1348" y="72"/>
                  <a:pt x="1347" y="71"/>
                </a:cubicBezTo>
                <a:cubicBezTo>
                  <a:pt x="1347" y="71"/>
                  <a:pt x="1347" y="71"/>
                  <a:pt x="1345" y="71"/>
                </a:cubicBezTo>
                <a:cubicBezTo>
                  <a:pt x="1345" y="71"/>
                  <a:pt x="1345" y="71"/>
                  <a:pt x="1344" y="72"/>
                </a:cubicBezTo>
                <a:cubicBezTo>
                  <a:pt x="1344" y="72"/>
                  <a:pt x="1344" y="72"/>
                  <a:pt x="1343" y="72"/>
                </a:cubicBezTo>
                <a:cubicBezTo>
                  <a:pt x="1343" y="72"/>
                  <a:pt x="1343" y="72"/>
                  <a:pt x="1343" y="73"/>
                </a:cubicBezTo>
                <a:cubicBezTo>
                  <a:pt x="1343" y="73"/>
                  <a:pt x="1343" y="73"/>
                  <a:pt x="1344" y="74"/>
                </a:cubicBezTo>
                <a:cubicBezTo>
                  <a:pt x="1344" y="74"/>
                  <a:pt x="1344" y="74"/>
                  <a:pt x="1346" y="74"/>
                </a:cubicBezTo>
                <a:cubicBezTo>
                  <a:pt x="1347" y="74"/>
                  <a:pt x="1347" y="74"/>
                  <a:pt x="1347" y="74"/>
                </a:cubicBezTo>
                <a:cubicBezTo>
                  <a:pt x="1347" y="74"/>
                  <a:pt x="1347" y="74"/>
                  <a:pt x="1350" y="73"/>
                </a:cubicBezTo>
                <a:cubicBezTo>
                  <a:pt x="1350" y="73"/>
                  <a:pt x="1350" y="73"/>
                  <a:pt x="1350" y="72"/>
                </a:cubicBezTo>
                <a:close/>
                <a:moveTo>
                  <a:pt x="1353" y="288"/>
                </a:moveTo>
                <a:cubicBezTo>
                  <a:pt x="1352" y="287"/>
                  <a:pt x="1352" y="287"/>
                  <a:pt x="1352" y="287"/>
                </a:cubicBezTo>
                <a:cubicBezTo>
                  <a:pt x="1351" y="287"/>
                  <a:pt x="1351" y="287"/>
                  <a:pt x="1351" y="287"/>
                </a:cubicBezTo>
                <a:cubicBezTo>
                  <a:pt x="1351" y="288"/>
                  <a:pt x="1351" y="288"/>
                  <a:pt x="1351" y="288"/>
                </a:cubicBezTo>
                <a:cubicBezTo>
                  <a:pt x="1352" y="288"/>
                  <a:pt x="1352" y="288"/>
                  <a:pt x="1352" y="288"/>
                </a:cubicBezTo>
                <a:cubicBezTo>
                  <a:pt x="1353" y="288"/>
                  <a:pt x="1353" y="288"/>
                  <a:pt x="1353" y="288"/>
                </a:cubicBezTo>
                <a:close/>
                <a:moveTo>
                  <a:pt x="1542" y="215"/>
                </a:moveTo>
                <a:cubicBezTo>
                  <a:pt x="1542" y="216"/>
                  <a:pt x="1542" y="216"/>
                  <a:pt x="1542" y="216"/>
                </a:cubicBezTo>
                <a:cubicBezTo>
                  <a:pt x="1542" y="217"/>
                  <a:pt x="1542" y="217"/>
                  <a:pt x="1542" y="217"/>
                </a:cubicBezTo>
                <a:cubicBezTo>
                  <a:pt x="1543" y="216"/>
                  <a:pt x="1543" y="216"/>
                  <a:pt x="1543" y="216"/>
                </a:cubicBezTo>
                <a:cubicBezTo>
                  <a:pt x="1542" y="215"/>
                  <a:pt x="1542" y="215"/>
                  <a:pt x="1542" y="215"/>
                </a:cubicBezTo>
                <a:close/>
                <a:moveTo>
                  <a:pt x="1348" y="79"/>
                </a:moveTo>
                <a:cubicBezTo>
                  <a:pt x="1349" y="80"/>
                  <a:pt x="1349" y="80"/>
                  <a:pt x="1349" y="80"/>
                </a:cubicBezTo>
                <a:cubicBezTo>
                  <a:pt x="1349" y="79"/>
                  <a:pt x="1349" y="79"/>
                  <a:pt x="1349" y="79"/>
                </a:cubicBezTo>
                <a:cubicBezTo>
                  <a:pt x="1349" y="78"/>
                  <a:pt x="1349" y="78"/>
                  <a:pt x="1349" y="78"/>
                </a:cubicBezTo>
                <a:cubicBezTo>
                  <a:pt x="1348" y="78"/>
                  <a:pt x="1348" y="78"/>
                  <a:pt x="1348" y="78"/>
                </a:cubicBezTo>
                <a:cubicBezTo>
                  <a:pt x="1347" y="78"/>
                  <a:pt x="1347" y="78"/>
                  <a:pt x="1347" y="78"/>
                </a:cubicBezTo>
                <a:cubicBezTo>
                  <a:pt x="1348" y="79"/>
                  <a:pt x="1348" y="79"/>
                  <a:pt x="1348" y="79"/>
                </a:cubicBezTo>
                <a:close/>
                <a:moveTo>
                  <a:pt x="1350" y="50"/>
                </a:moveTo>
                <a:cubicBezTo>
                  <a:pt x="1352" y="49"/>
                  <a:pt x="1352" y="49"/>
                  <a:pt x="1352" y="49"/>
                </a:cubicBezTo>
                <a:cubicBezTo>
                  <a:pt x="1353" y="49"/>
                  <a:pt x="1353" y="49"/>
                  <a:pt x="1353" y="49"/>
                </a:cubicBezTo>
                <a:cubicBezTo>
                  <a:pt x="1353" y="48"/>
                  <a:pt x="1353" y="48"/>
                  <a:pt x="1353" y="48"/>
                </a:cubicBezTo>
                <a:cubicBezTo>
                  <a:pt x="1354" y="48"/>
                  <a:pt x="1354" y="48"/>
                  <a:pt x="1354" y="48"/>
                </a:cubicBezTo>
                <a:cubicBezTo>
                  <a:pt x="1353" y="47"/>
                  <a:pt x="1353" y="47"/>
                  <a:pt x="1353" y="47"/>
                </a:cubicBezTo>
                <a:cubicBezTo>
                  <a:pt x="1353" y="46"/>
                  <a:pt x="1353" y="46"/>
                  <a:pt x="1353" y="46"/>
                </a:cubicBezTo>
                <a:cubicBezTo>
                  <a:pt x="1352" y="45"/>
                  <a:pt x="1352" y="45"/>
                  <a:pt x="1352" y="45"/>
                </a:cubicBezTo>
                <a:cubicBezTo>
                  <a:pt x="1351" y="46"/>
                  <a:pt x="1351" y="46"/>
                  <a:pt x="1351" y="46"/>
                </a:cubicBezTo>
                <a:cubicBezTo>
                  <a:pt x="1350" y="46"/>
                  <a:pt x="1350" y="46"/>
                  <a:pt x="1350" y="46"/>
                </a:cubicBezTo>
                <a:cubicBezTo>
                  <a:pt x="1349" y="47"/>
                  <a:pt x="1349" y="47"/>
                  <a:pt x="1349" y="47"/>
                </a:cubicBezTo>
                <a:cubicBezTo>
                  <a:pt x="1349" y="48"/>
                  <a:pt x="1349" y="48"/>
                  <a:pt x="1349" y="48"/>
                </a:cubicBezTo>
                <a:cubicBezTo>
                  <a:pt x="1350" y="49"/>
                  <a:pt x="1350" y="49"/>
                  <a:pt x="1350" y="49"/>
                </a:cubicBezTo>
                <a:lnTo>
                  <a:pt x="1350" y="50"/>
                </a:lnTo>
                <a:close/>
                <a:moveTo>
                  <a:pt x="2035" y="410"/>
                </a:moveTo>
                <a:cubicBezTo>
                  <a:pt x="2035" y="411"/>
                  <a:pt x="2035" y="411"/>
                  <a:pt x="2035" y="411"/>
                </a:cubicBezTo>
                <a:cubicBezTo>
                  <a:pt x="2036" y="411"/>
                  <a:pt x="2036" y="411"/>
                  <a:pt x="2036" y="411"/>
                </a:cubicBezTo>
                <a:cubicBezTo>
                  <a:pt x="2035" y="410"/>
                  <a:pt x="2035" y="410"/>
                  <a:pt x="2035" y="410"/>
                </a:cubicBezTo>
                <a:close/>
                <a:moveTo>
                  <a:pt x="2040" y="380"/>
                </a:moveTo>
                <a:cubicBezTo>
                  <a:pt x="2040" y="382"/>
                  <a:pt x="2040" y="382"/>
                  <a:pt x="2040" y="382"/>
                </a:cubicBezTo>
                <a:cubicBezTo>
                  <a:pt x="2040" y="383"/>
                  <a:pt x="2040" y="383"/>
                  <a:pt x="2040" y="383"/>
                </a:cubicBezTo>
                <a:cubicBezTo>
                  <a:pt x="2039" y="383"/>
                  <a:pt x="2039" y="383"/>
                  <a:pt x="2039" y="383"/>
                </a:cubicBezTo>
                <a:cubicBezTo>
                  <a:pt x="2038" y="385"/>
                  <a:pt x="2038" y="385"/>
                  <a:pt x="2038" y="385"/>
                </a:cubicBezTo>
                <a:cubicBezTo>
                  <a:pt x="2037" y="385"/>
                  <a:pt x="2037" y="385"/>
                  <a:pt x="2037" y="385"/>
                </a:cubicBezTo>
                <a:cubicBezTo>
                  <a:pt x="2038" y="386"/>
                  <a:pt x="2038" y="386"/>
                  <a:pt x="2038" y="386"/>
                </a:cubicBezTo>
                <a:cubicBezTo>
                  <a:pt x="2038" y="387"/>
                  <a:pt x="2038" y="387"/>
                  <a:pt x="2038" y="387"/>
                </a:cubicBezTo>
                <a:cubicBezTo>
                  <a:pt x="2037" y="387"/>
                  <a:pt x="2037" y="387"/>
                  <a:pt x="2037" y="387"/>
                </a:cubicBezTo>
                <a:cubicBezTo>
                  <a:pt x="2038" y="388"/>
                  <a:pt x="2038" y="388"/>
                  <a:pt x="2038" y="388"/>
                </a:cubicBezTo>
                <a:cubicBezTo>
                  <a:pt x="2039" y="388"/>
                  <a:pt x="2039" y="388"/>
                  <a:pt x="2039" y="388"/>
                </a:cubicBezTo>
                <a:cubicBezTo>
                  <a:pt x="2040" y="388"/>
                  <a:pt x="2040" y="388"/>
                  <a:pt x="2040" y="388"/>
                </a:cubicBezTo>
                <a:cubicBezTo>
                  <a:pt x="2040" y="387"/>
                  <a:pt x="2040" y="387"/>
                  <a:pt x="2040" y="387"/>
                </a:cubicBezTo>
                <a:cubicBezTo>
                  <a:pt x="2040" y="386"/>
                  <a:pt x="2040" y="386"/>
                  <a:pt x="2040" y="386"/>
                </a:cubicBezTo>
                <a:cubicBezTo>
                  <a:pt x="2041" y="386"/>
                  <a:pt x="2041" y="386"/>
                  <a:pt x="2041" y="386"/>
                </a:cubicBezTo>
                <a:cubicBezTo>
                  <a:pt x="2042" y="384"/>
                  <a:pt x="2042" y="384"/>
                  <a:pt x="2042" y="384"/>
                </a:cubicBezTo>
                <a:cubicBezTo>
                  <a:pt x="2042" y="383"/>
                  <a:pt x="2042" y="383"/>
                  <a:pt x="2042" y="383"/>
                </a:cubicBezTo>
                <a:cubicBezTo>
                  <a:pt x="2042" y="382"/>
                  <a:pt x="2042" y="382"/>
                  <a:pt x="2042" y="382"/>
                </a:cubicBezTo>
                <a:cubicBezTo>
                  <a:pt x="2043" y="381"/>
                  <a:pt x="2043" y="381"/>
                  <a:pt x="2043" y="381"/>
                </a:cubicBezTo>
                <a:cubicBezTo>
                  <a:pt x="2042" y="380"/>
                  <a:pt x="2042" y="380"/>
                  <a:pt x="2042" y="380"/>
                </a:cubicBezTo>
                <a:cubicBezTo>
                  <a:pt x="2040" y="379"/>
                  <a:pt x="2040" y="379"/>
                  <a:pt x="2040" y="379"/>
                </a:cubicBezTo>
                <a:cubicBezTo>
                  <a:pt x="2040" y="380"/>
                  <a:pt x="2040" y="380"/>
                  <a:pt x="2040" y="380"/>
                </a:cubicBezTo>
                <a:close/>
                <a:moveTo>
                  <a:pt x="2038" y="394"/>
                </a:moveTo>
                <a:cubicBezTo>
                  <a:pt x="2037" y="395"/>
                  <a:pt x="2037" y="395"/>
                  <a:pt x="2037" y="395"/>
                </a:cubicBezTo>
                <a:cubicBezTo>
                  <a:pt x="2038" y="396"/>
                  <a:pt x="2038" y="396"/>
                  <a:pt x="2038" y="396"/>
                </a:cubicBezTo>
                <a:cubicBezTo>
                  <a:pt x="2039" y="395"/>
                  <a:pt x="2039" y="395"/>
                  <a:pt x="2039" y="395"/>
                </a:cubicBezTo>
                <a:cubicBezTo>
                  <a:pt x="2038" y="394"/>
                  <a:pt x="2038" y="394"/>
                  <a:pt x="2038" y="394"/>
                </a:cubicBezTo>
                <a:close/>
                <a:moveTo>
                  <a:pt x="1356" y="87"/>
                </a:moveTo>
                <a:cubicBezTo>
                  <a:pt x="1357" y="87"/>
                  <a:pt x="1357" y="87"/>
                  <a:pt x="1357" y="87"/>
                </a:cubicBezTo>
                <a:cubicBezTo>
                  <a:pt x="1358" y="86"/>
                  <a:pt x="1358" y="86"/>
                  <a:pt x="1358" y="86"/>
                </a:cubicBezTo>
                <a:cubicBezTo>
                  <a:pt x="1360" y="86"/>
                  <a:pt x="1360" y="86"/>
                  <a:pt x="1360" y="86"/>
                </a:cubicBezTo>
                <a:cubicBezTo>
                  <a:pt x="1360" y="85"/>
                  <a:pt x="1360" y="85"/>
                  <a:pt x="1360" y="85"/>
                </a:cubicBezTo>
                <a:cubicBezTo>
                  <a:pt x="1359" y="84"/>
                  <a:pt x="1359" y="84"/>
                  <a:pt x="1359" y="84"/>
                </a:cubicBezTo>
                <a:cubicBezTo>
                  <a:pt x="1359" y="83"/>
                  <a:pt x="1359" y="83"/>
                  <a:pt x="1359" y="83"/>
                </a:cubicBezTo>
                <a:cubicBezTo>
                  <a:pt x="1359" y="82"/>
                  <a:pt x="1359" y="82"/>
                  <a:pt x="1359" y="82"/>
                </a:cubicBezTo>
                <a:cubicBezTo>
                  <a:pt x="1358" y="80"/>
                  <a:pt x="1358" y="80"/>
                  <a:pt x="1358" y="80"/>
                </a:cubicBezTo>
                <a:cubicBezTo>
                  <a:pt x="1357" y="80"/>
                  <a:pt x="1357" y="80"/>
                  <a:pt x="1357" y="80"/>
                </a:cubicBezTo>
                <a:cubicBezTo>
                  <a:pt x="1355" y="80"/>
                  <a:pt x="1355" y="80"/>
                  <a:pt x="1355" y="80"/>
                </a:cubicBezTo>
                <a:cubicBezTo>
                  <a:pt x="1354" y="81"/>
                  <a:pt x="1354" y="81"/>
                  <a:pt x="1354" y="81"/>
                </a:cubicBezTo>
                <a:cubicBezTo>
                  <a:pt x="1354" y="82"/>
                  <a:pt x="1354" y="82"/>
                  <a:pt x="1354" y="82"/>
                </a:cubicBezTo>
                <a:cubicBezTo>
                  <a:pt x="1355" y="84"/>
                  <a:pt x="1355" y="84"/>
                  <a:pt x="1355" y="84"/>
                </a:cubicBezTo>
                <a:cubicBezTo>
                  <a:pt x="1355" y="86"/>
                  <a:pt x="1355" y="86"/>
                  <a:pt x="1355" y="86"/>
                </a:cubicBezTo>
                <a:cubicBezTo>
                  <a:pt x="1356" y="87"/>
                  <a:pt x="1356" y="87"/>
                  <a:pt x="1356" y="87"/>
                </a:cubicBezTo>
                <a:close/>
                <a:moveTo>
                  <a:pt x="2043" y="379"/>
                </a:moveTo>
                <a:cubicBezTo>
                  <a:pt x="2043" y="378"/>
                  <a:pt x="2043" y="378"/>
                  <a:pt x="2043" y="378"/>
                </a:cubicBezTo>
                <a:cubicBezTo>
                  <a:pt x="2042" y="377"/>
                  <a:pt x="2042" y="377"/>
                  <a:pt x="2042" y="377"/>
                </a:cubicBezTo>
                <a:cubicBezTo>
                  <a:pt x="2042" y="378"/>
                  <a:pt x="2042" y="378"/>
                  <a:pt x="2042" y="378"/>
                </a:cubicBezTo>
                <a:cubicBezTo>
                  <a:pt x="2042" y="379"/>
                  <a:pt x="2042" y="379"/>
                  <a:pt x="2042" y="379"/>
                </a:cubicBezTo>
                <a:cubicBezTo>
                  <a:pt x="2042" y="380"/>
                  <a:pt x="2042" y="380"/>
                  <a:pt x="2042" y="380"/>
                </a:cubicBezTo>
                <a:cubicBezTo>
                  <a:pt x="2043" y="380"/>
                  <a:pt x="2043" y="380"/>
                  <a:pt x="2043" y="380"/>
                </a:cubicBezTo>
                <a:cubicBezTo>
                  <a:pt x="2043" y="379"/>
                  <a:pt x="2043" y="379"/>
                  <a:pt x="2043" y="379"/>
                </a:cubicBezTo>
                <a:close/>
                <a:moveTo>
                  <a:pt x="2012" y="445"/>
                </a:moveTo>
                <a:cubicBezTo>
                  <a:pt x="2011" y="445"/>
                  <a:pt x="2011" y="445"/>
                  <a:pt x="2011" y="445"/>
                </a:cubicBezTo>
                <a:cubicBezTo>
                  <a:pt x="2011" y="446"/>
                  <a:pt x="2011" y="446"/>
                  <a:pt x="2011" y="446"/>
                </a:cubicBezTo>
                <a:cubicBezTo>
                  <a:pt x="2011" y="447"/>
                  <a:pt x="2011" y="447"/>
                  <a:pt x="2011" y="447"/>
                </a:cubicBezTo>
                <a:cubicBezTo>
                  <a:pt x="2010" y="448"/>
                  <a:pt x="2010" y="448"/>
                  <a:pt x="2010" y="448"/>
                </a:cubicBezTo>
                <a:cubicBezTo>
                  <a:pt x="2010" y="449"/>
                  <a:pt x="2010" y="449"/>
                  <a:pt x="2010" y="449"/>
                </a:cubicBezTo>
                <a:cubicBezTo>
                  <a:pt x="2010" y="450"/>
                  <a:pt x="2010" y="450"/>
                  <a:pt x="2010" y="450"/>
                </a:cubicBezTo>
                <a:cubicBezTo>
                  <a:pt x="2010" y="451"/>
                  <a:pt x="2010" y="451"/>
                  <a:pt x="2010" y="451"/>
                </a:cubicBezTo>
                <a:cubicBezTo>
                  <a:pt x="2010" y="452"/>
                  <a:pt x="2010" y="452"/>
                  <a:pt x="2010" y="452"/>
                </a:cubicBezTo>
                <a:cubicBezTo>
                  <a:pt x="2011" y="452"/>
                  <a:pt x="2011" y="452"/>
                  <a:pt x="2011" y="452"/>
                </a:cubicBezTo>
                <a:cubicBezTo>
                  <a:pt x="2011" y="450"/>
                  <a:pt x="2011" y="450"/>
                  <a:pt x="2011" y="450"/>
                </a:cubicBezTo>
                <a:cubicBezTo>
                  <a:pt x="2012" y="450"/>
                  <a:pt x="2012" y="450"/>
                  <a:pt x="2012" y="450"/>
                </a:cubicBezTo>
                <a:cubicBezTo>
                  <a:pt x="2012" y="448"/>
                  <a:pt x="2012" y="448"/>
                  <a:pt x="2012" y="448"/>
                </a:cubicBezTo>
                <a:cubicBezTo>
                  <a:pt x="2012" y="447"/>
                  <a:pt x="2012" y="447"/>
                  <a:pt x="2012" y="447"/>
                </a:cubicBezTo>
                <a:cubicBezTo>
                  <a:pt x="2013" y="446"/>
                  <a:pt x="2013" y="446"/>
                  <a:pt x="2013" y="446"/>
                </a:cubicBezTo>
                <a:cubicBezTo>
                  <a:pt x="2013" y="447"/>
                  <a:pt x="2013" y="447"/>
                  <a:pt x="2013" y="447"/>
                </a:cubicBezTo>
                <a:cubicBezTo>
                  <a:pt x="2014" y="446"/>
                  <a:pt x="2014" y="446"/>
                  <a:pt x="2014" y="446"/>
                </a:cubicBezTo>
                <a:cubicBezTo>
                  <a:pt x="2015" y="444"/>
                  <a:pt x="2015" y="444"/>
                  <a:pt x="2015" y="444"/>
                </a:cubicBezTo>
                <a:cubicBezTo>
                  <a:pt x="2016" y="442"/>
                  <a:pt x="2016" y="442"/>
                  <a:pt x="2016" y="442"/>
                </a:cubicBezTo>
                <a:cubicBezTo>
                  <a:pt x="2015" y="442"/>
                  <a:pt x="2015" y="442"/>
                  <a:pt x="2015" y="442"/>
                </a:cubicBezTo>
                <a:cubicBezTo>
                  <a:pt x="2014" y="442"/>
                  <a:pt x="2014" y="442"/>
                  <a:pt x="2014" y="442"/>
                </a:cubicBezTo>
                <a:cubicBezTo>
                  <a:pt x="2013" y="441"/>
                  <a:pt x="2013" y="441"/>
                  <a:pt x="2013" y="441"/>
                </a:cubicBezTo>
                <a:cubicBezTo>
                  <a:pt x="2012" y="442"/>
                  <a:pt x="2012" y="442"/>
                  <a:pt x="2012" y="442"/>
                </a:cubicBezTo>
                <a:cubicBezTo>
                  <a:pt x="2013" y="443"/>
                  <a:pt x="2013" y="443"/>
                  <a:pt x="2013" y="443"/>
                </a:cubicBezTo>
                <a:cubicBezTo>
                  <a:pt x="2012" y="444"/>
                  <a:pt x="2012" y="444"/>
                  <a:pt x="2012" y="444"/>
                </a:cubicBezTo>
                <a:cubicBezTo>
                  <a:pt x="2012" y="445"/>
                  <a:pt x="2012" y="445"/>
                  <a:pt x="2012" y="445"/>
                </a:cubicBezTo>
                <a:close/>
                <a:moveTo>
                  <a:pt x="2011" y="459"/>
                </a:moveTo>
                <a:cubicBezTo>
                  <a:pt x="2012" y="458"/>
                  <a:pt x="2012" y="458"/>
                  <a:pt x="2012" y="458"/>
                </a:cubicBezTo>
                <a:cubicBezTo>
                  <a:pt x="2012" y="457"/>
                  <a:pt x="2012" y="457"/>
                  <a:pt x="2012" y="457"/>
                </a:cubicBezTo>
                <a:cubicBezTo>
                  <a:pt x="2011" y="457"/>
                  <a:pt x="2011" y="457"/>
                  <a:pt x="2011" y="457"/>
                </a:cubicBezTo>
                <a:cubicBezTo>
                  <a:pt x="2010" y="459"/>
                  <a:pt x="2010" y="459"/>
                  <a:pt x="2010" y="459"/>
                </a:cubicBezTo>
                <a:cubicBezTo>
                  <a:pt x="2011" y="459"/>
                  <a:pt x="2011" y="459"/>
                  <a:pt x="2011" y="459"/>
                </a:cubicBezTo>
                <a:close/>
                <a:moveTo>
                  <a:pt x="2033" y="423"/>
                </a:moveTo>
                <a:cubicBezTo>
                  <a:pt x="2033" y="422"/>
                  <a:pt x="2033" y="422"/>
                  <a:pt x="2033" y="422"/>
                </a:cubicBezTo>
                <a:cubicBezTo>
                  <a:pt x="2032" y="424"/>
                  <a:pt x="2032" y="424"/>
                  <a:pt x="2032" y="424"/>
                </a:cubicBezTo>
                <a:cubicBezTo>
                  <a:pt x="2033" y="424"/>
                  <a:pt x="2033" y="424"/>
                  <a:pt x="2033" y="424"/>
                </a:cubicBezTo>
                <a:cubicBezTo>
                  <a:pt x="2033" y="423"/>
                  <a:pt x="2033" y="423"/>
                  <a:pt x="2033" y="423"/>
                </a:cubicBezTo>
                <a:close/>
                <a:moveTo>
                  <a:pt x="2019" y="442"/>
                </a:moveTo>
                <a:cubicBezTo>
                  <a:pt x="2019" y="440"/>
                  <a:pt x="2019" y="440"/>
                  <a:pt x="2019" y="440"/>
                </a:cubicBezTo>
                <a:cubicBezTo>
                  <a:pt x="2018" y="439"/>
                  <a:pt x="2018" y="439"/>
                  <a:pt x="2018" y="439"/>
                </a:cubicBezTo>
                <a:cubicBezTo>
                  <a:pt x="2016" y="441"/>
                  <a:pt x="2016" y="441"/>
                  <a:pt x="2016" y="441"/>
                </a:cubicBezTo>
                <a:cubicBezTo>
                  <a:pt x="2016" y="442"/>
                  <a:pt x="2016" y="442"/>
                  <a:pt x="2016" y="442"/>
                </a:cubicBezTo>
                <a:cubicBezTo>
                  <a:pt x="2018" y="442"/>
                  <a:pt x="2018" y="442"/>
                  <a:pt x="2018" y="442"/>
                </a:cubicBezTo>
                <a:cubicBezTo>
                  <a:pt x="2019" y="442"/>
                  <a:pt x="2019" y="442"/>
                  <a:pt x="2019" y="442"/>
                </a:cubicBezTo>
                <a:close/>
                <a:moveTo>
                  <a:pt x="2037" y="403"/>
                </a:moveTo>
                <a:cubicBezTo>
                  <a:pt x="2038" y="402"/>
                  <a:pt x="2038" y="402"/>
                  <a:pt x="2038" y="402"/>
                </a:cubicBezTo>
                <a:cubicBezTo>
                  <a:pt x="2038" y="401"/>
                  <a:pt x="2038" y="401"/>
                  <a:pt x="2038" y="401"/>
                </a:cubicBezTo>
                <a:cubicBezTo>
                  <a:pt x="2037" y="402"/>
                  <a:pt x="2037" y="402"/>
                  <a:pt x="2037" y="402"/>
                </a:cubicBezTo>
                <a:cubicBezTo>
                  <a:pt x="2037" y="403"/>
                  <a:pt x="2037" y="403"/>
                  <a:pt x="2037" y="403"/>
                </a:cubicBezTo>
                <a:close/>
                <a:moveTo>
                  <a:pt x="1347" y="82"/>
                </a:moveTo>
                <a:cubicBezTo>
                  <a:pt x="1348" y="83"/>
                  <a:pt x="1348" y="83"/>
                  <a:pt x="1348" y="83"/>
                </a:cubicBezTo>
                <a:cubicBezTo>
                  <a:pt x="1348" y="82"/>
                  <a:pt x="1348" y="82"/>
                  <a:pt x="1348" y="82"/>
                </a:cubicBezTo>
                <a:cubicBezTo>
                  <a:pt x="1349" y="81"/>
                  <a:pt x="1349" y="81"/>
                  <a:pt x="1349" y="81"/>
                </a:cubicBezTo>
                <a:cubicBezTo>
                  <a:pt x="1348" y="80"/>
                  <a:pt x="1348" y="80"/>
                  <a:pt x="1348" y="80"/>
                </a:cubicBezTo>
                <a:cubicBezTo>
                  <a:pt x="1347" y="80"/>
                  <a:pt x="1347" y="80"/>
                  <a:pt x="1347" y="80"/>
                </a:cubicBezTo>
                <a:cubicBezTo>
                  <a:pt x="1347" y="81"/>
                  <a:pt x="1347" y="81"/>
                  <a:pt x="1347" y="81"/>
                </a:cubicBezTo>
                <a:cubicBezTo>
                  <a:pt x="1347" y="82"/>
                  <a:pt x="1347" y="82"/>
                  <a:pt x="1347" y="82"/>
                </a:cubicBezTo>
                <a:close/>
                <a:moveTo>
                  <a:pt x="1592" y="82"/>
                </a:moveTo>
                <a:cubicBezTo>
                  <a:pt x="1592" y="83"/>
                  <a:pt x="1592" y="83"/>
                  <a:pt x="1592" y="83"/>
                </a:cubicBezTo>
                <a:cubicBezTo>
                  <a:pt x="1593" y="82"/>
                  <a:pt x="1593" y="82"/>
                  <a:pt x="1593" y="82"/>
                </a:cubicBezTo>
                <a:cubicBezTo>
                  <a:pt x="1594" y="81"/>
                  <a:pt x="1594" y="81"/>
                  <a:pt x="1594" y="81"/>
                </a:cubicBezTo>
                <a:cubicBezTo>
                  <a:pt x="1593" y="79"/>
                  <a:pt x="1593" y="79"/>
                  <a:pt x="1593" y="79"/>
                </a:cubicBezTo>
                <a:cubicBezTo>
                  <a:pt x="1592" y="79"/>
                  <a:pt x="1592" y="79"/>
                  <a:pt x="1592" y="79"/>
                </a:cubicBezTo>
                <a:cubicBezTo>
                  <a:pt x="1591" y="79"/>
                  <a:pt x="1591" y="79"/>
                  <a:pt x="1591" y="79"/>
                </a:cubicBezTo>
                <a:cubicBezTo>
                  <a:pt x="1591" y="80"/>
                  <a:pt x="1591" y="80"/>
                  <a:pt x="1591" y="80"/>
                </a:cubicBezTo>
                <a:cubicBezTo>
                  <a:pt x="1592" y="81"/>
                  <a:pt x="1592" y="81"/>
                  <a:pt x="1592" y="81"/>
                </a:cubicBezTo>
                <a:cubicBezTo>
                  <a:pt x="1592" y="82"/>
                  <a:pt x="1592" y="82"/>
                  <a:pt x="1592" y="82"/>
                </a:cubicBezTo>
                <a:close/>
                <a:moveTo>
                  <a:pt x="1646" y="126"/>
                </a:moveTo>
                <a:cubicBezTo>
                  <a:pt x="1649" y="127"/>
                  <a:pt x="1649" y="127"/>
                  <a:pt x="1649" y="127"/>
                </a:cubicBezTo>
                <a:cubicBezTo>
                  <a:pt x="1650" y="127"/>
                  <a:pt x="1650" y="127"/>
                  <a:pt x="1650" y="127"/>
                </a:cubicBezTo>
                <a:cubicBezTo>
                  <a:pt x="1651" y="127"/>
                  <a:pt x="1651" y="127"/>
                  <a:pt x="1651" y="127"/>
                </a:cubicBezTo>
                <a:cubicBezTo>
                  <a:pt x="1652" y="127"/>
                  <a:pt x="1652" y="127"/>
                  <a:pt x="1652" y="127"/>
                </a:cubicBezTo>
                <a:cubicBezTo>
                  <a:pt x="1652" y="126"/>
                  <a:pt x="1652" y="126"/>
                  <a:pt x="1652" y="126"/>
                </a:cubicBezTo>
                <a:cubicBezTo>
                  <a:pt x="1653" y="125"/>
                  <a:pt x="1653" y="125"/>
                  <a:pt x="1653" y="125"/>
                </a:cubicBezTo>
                <a:cubicBezTo>
                  <a:pt x="1652" y="124"/>
                  <a:pt x="1652" y="124"/>
                  <a:pt x="1652" y="124"/>
                </a:cubicBezTo>
                <a:cubicBezTo>
                  <a:pt x="1652" y="122"/>
                  <a:pt x="1652" y="122"/>
                  <a:pt x="1652" y="122"/>
                </a:cubicBezTo>
                <a:cubicBezTo>
                  <a:pt x="1651" y="121"/>
                  <a:pt x="1651" y="121"/>
                  <a:pt x="1651" y="121"/>
                </a:cubicBezTo>
                <a:cubicBezTo>
                  <a:pt x="1651" y="120"/>
                  <a:pt x="1651" y="120"/>
                  <a:pt x="1651" y="120"/>
                </a:cubicBezTo>
                <a:cubicBezTo>
                  <a:pt x="1651" y="119"/>
                  <a:pt x="1651" y="119"/>
                  <a:pt x="1651" y="119"/>
                </a:cubicBezTo>
                <a:cubicBezTo>
                  <a:pt x="1650" y="119"/>
                  <a:pt x="1650" y="119"/>
                  <a:pt x="1650" y="119"/>
                </a:cubicBezTo>
                <a:cubicBezTo>
                  <a:pt x="1647" y="119"/>
                  <a:pt x="1647" y="119"/>
                  <a:pt x="1647" y="119"/>
                </a:cubicBezTo>
                <a:cubicBezTo>
                  <a:pt x="1645" y="121"/>
                  <a:pt x="1645" y="121"/>
                  <a:pt x="1645" y="121"/>
                </a:cubicBezTo>
                <a:cubicBezTo>
                  <a:pt x="1644" y="121"/>
                  <a:pt x="1644" y="121"/>
                  <a:pt x="1644" y="121"/>
                </a:cubicBezTo>
                <a:cubicBezTo>
                  <a:pt x="1644" y="123"/>
                  <a:pt x="1644" y="123"/>
                  <a:pt x="1644" y="123"/>
                </a:cubicBezTo>
                <a:cubicBezTo>
                  <a:pt x="1645" y="123"/>
                  <a:pt x="1645" y="123"/>
                  <a:pt x="1645" y="123"/>
                </a:cubicBezTo>
                <a:cubicBezTo>
                  <a:pt x="1645" y="124"/>
                  <a:pt x="1645" y="124"/>
                  <a:pt x="1645" y="124"/>
                </a:cubicBezTo>
                <a:cubicBezTo>
                  <a:pt x="1645" y="125"/>
                  <a:pt x="1645" y="125"/>
                  <a:pt x="1645" y="125"/>
                </a:cubicBezTo>
                <a:cubicBezTo>
                  <a:pt x="1644" y="125"/>
                  <a:pt x="1644" y="125"/>
                  <a:pt x="1644" y="125"/>
                </a:cubicBezTo>
                <a:cubicBezTo>
                  <a:pt x="1643" y="125"/>
                  <a:pt x="1643" y="125"/>
                  <a:pt x="1643" y="125"/>
                </a:cubicBezTo>
                <a:cubicBezTo>
                  <a:pt x="1644" y="126"/>
                  <a:pt x="1644" y="126"/>
                  <a:pt x="1644" y="126"/>
                </a:cubicBezTo>
                <a:cubicBezTo>
                  <a:pt x="1646" y="126"/>
                  <a:pt x="1646" y="126"/>
                  <a:pt x="1646" y="126"/>
                </a:cubicBezTo>
                <a:close/>
                <a:moveTo>
                  <a:pt x="2038" y="398"/>
                </a:moveTo>
                <a:cubicBezTo>
                  <a:pt x="2038" y="399"/>
                  <a:pt x="2038" y="399"/>
                  <a:pt x="2038" y="399"/>
                </a:cubicBezTo>
                <a:cubicBezTo>
                  <a:pt x="2039" y="398"/>
                  <a:pt x="2039" y="398"/>
                  <a:pt x="2039" y="398"/>
                </a:cubicBezTo>
                <a:cubicBezTo>
                  <a:pt x="2038" y="397"/>
                  <a:pt x="2038" y="397"/>
                  <a:pt x="2038" y="397"/>
                </a:cubicBezTo>
                <a:cubicBezTo>
                  <a:pt x="2038" y="398"/>
                  <a:pt x="2038" y="398"/>
                  <a:pt x="2038" y="398"/>
                </a:cubicBezTo>
                <a:close/>
                <a:moveTo>
                  <a:pt x="1579" y="68"/>
                </a:moveTo>
                <a:cubicBezTo>
                  <a:pt x="1579" y="68"/>
                  <a:pt x="1579" y="68"/>
                  <a:pt x="1580" y="68"/>
                </a:cubicBezTo>
                <a:cubicBezTo>
                  <a:pt x="1580" y="68"/>
                  <a:pt x="1580" y="68"/>
                  <a:pt x="1582" y="68"/>
                </a:cubicBezTo>
                <a:cubicBezTo>
                  <a:pt x="1582" y="68"/>
                  <a:pt x="1582" y="68"/>
                  <a:pt x="1583" y="67"/>
                </a:cubicBezTo>
                <a:cubicBezTo>
                  <a:pt x="1583" y="67"/>
                  <a:pt x="1583" y="67"/>
                  <a:pt x="1584" y="68"/>
                </a:cubicBezTo>
                <a:cubicBezTo>
                  <a:pt x="1584" y="68"/>
                  <a:pt x="1584" y="68"/>
                  <a:pt x="1584" y="67"/>
                </a:cubicBezTo>
                <a:cubicBezTo>
                  <a:pt x="1584" y="67"/>
                  <a:pt x="1584" y="67"/>
                  <a:pt x="1584" y="65"/>
                </a:cubicBezTo>
                <a:cubicBezTo>
                  <a:pt x="1584" y="65"/>
                  <a:pt x="1584" y="65"/>
                  <a:pt x="1583" y="65"/>
                </a:cubicBezTo>
                <a:cubicBezTo>
                  <a:pt x="1583" y="65"/>
                  <a:pt x="1583" y="65"/>
                  <a:pt x="1582" y="65"/>
                </a:cubicBezTo>
                <a:cubicBezTo>
                  <a:pt x="1582" y="65"/>
                  <a:pt x="1582" y="65"/>
                  <a:pt x="1581" y="65"/>
                </a:cubicBezTo>
                <a:cubicBezTo>
                  <a:pt x="1581" y="65"/>
                  <a:pt x="1581" y="65"/>
                  <a:pt x="1581" y="66"/>
                </a:cubicBezTo>
                <a:cubicBezTo>
                  <a:pt x="1581" y="66"/>
                  <a:pt x="1581" y="66"/>
                  <a:pt x="1579" y="66"/>
                </a:cubicBezTo>
                <a:cubicBezTo>
                  <a:pt x="1579" y="66"/>
                  <a:pt x="1579" y="66"/>
                  <a:pt x="1578" y="67"/>
                </a:cubicBezTo>
                <a:cubicBezTo>
                  <a:pt x="1578" y="67"/>
                  <a:pt x="1578" y="67"/>
                  <a:pt x="1579" y="68"/>
                </a:cubicBezTo>
                <a:close/>
                <a:moveTo>
                  <a:pt x="1334" y="93"/>
                </a:moveTo>
                <a:cubicBezTo>
                  <a:pt x="1334" y="94"/>
                  <a:pt x="1334" y="94"/>
                  <a:pt x="1334" y="94"/>
                </a:cubicBezTo>
                <a:cubicBezTo>
                  <a:pt x="1335" y="94"/>
                  <a:pt x="1335" y="94"/>
                  <a:pt x="1335" y="94"/>
                </a:cubicBezTo>
                <a:cubicBezTo>
                  <a:pt x="1336" y="93"/>
                  <a:pt x="1336" y="93"/>
                  <a:pt x="1336" y="93"/>
                </a:cubicBezTo>
                <a:cubicBezTo>
                  <a:pt x="1338" y="94"/>
                  <a:pt x="1338" y="94"/>
                  <a:pt x="1338" y="94"/>
                </a:cubicBezTo>
                <a:cubicBezTo>
                  <a:pt x="1339" y="93"/>
                  <a:pt x="1339" y="93"/>
                  <a:pt x="1339" y="93"/>
                </a:cubicBezTo>
                <a:cubicBezTo>
                  <a:pt x="1338" y="92"/>
                  <a:pt x="1338" y="92"/>
                  <a:pt x="1338" y="92"/>
                </a:cubicBezTo>
                <a:cubicBezTo>
                  <a:pt x="1337" y="92"/>
                  <a:pt x="1337" y="92"/>
                  <a:pt x="1337" y="92"/>
                </a:cubicBezTo>
                <a:cubicBezTo>
                  <a:pt x="1337" y="90"/>
                  <a:pt x="1337" y="90"/>
                  <a:pt x="1337" y="90"/>
                </a:cubicBezTo>
                <a:cubicBezTo>
                  <a:pt x="1335" y="88"/>
                  <a:pt x="1335" y="88"/>
                  <a:pt x="1335" y="88"/>
                </a:cubicBezTo>
                <a:cubicBezTo>
                  <a:pt x="1335" y="89"/>
                  <a:pt x="1335" y="89"/>
                  <a:pt x="1335" y="89"/>
                </a:cubicBezTo>
                <a:cubicBezTo>
                  <a:pt x="1335" y="91"/>
                  <a:pt x="1335" y="91"/>
                  <a:pt x="1335" y="91"/>
                </a:cubicBezTo>
                <a:cubicBezTo>
                  <a:pt x="1335" y="92"/>
                  <a:pt x="1335" y="92"/>
                  <a:pt x="1335" y="92"/>
                </a:cubicBezTo>
                <a:cubicBezTo>
                  <a:pt x="1333" y="92"/>
                  <a:pt x="1333" y="92"/>
                  <a:pt x="1333" y="92"/>
                </a:cubicBezTo>
                <a:cubicBezTo>
                  <a:pt x="1334" y="93"/>
                  <a:pt x="1334" y="93"/>
                  <a:pt x="1334" y="93"/>
                </a:cubicBezTo>
                <a:close/>
                <a:moveTo>
                  <a:pt x="1343" y="69"/>
                </a:moveTo>
                <a:cubicBezTo>
                  <a:pt x="1345" y="69"/>
                  <a:pt x="1345" y="69"/>
                  <a:pt x="1345" y="69"/>
                </a:cubicBezTo>
                <a:cubicBezTo>
                  <a:pt x="1346" y="68"/>
                  <a:pt x="1346" y="68"/>
                  <a:pt x="1346" y="68"/>
                </a:cubicBezTo>
                <a:cubicBezTo>
                  <a:pt x="1347" y="69"/>
                  <a:pt x="1347" y="69"/>
                  <a:pt x="1347" y="69"/>
                </a:cubicBezTo>
                <a:cubicBezTo>
                  <a:pt x="1348" y="70"/>
                  <a:pt x="1348" y="70"/>
                  <a:pt x="1348" y="70"/>
                </a:cubicBezTo>
                <a:cubicBezTo>
                  <a:pt x="1349" y="70"/>
                  <a:pt x="1349" y="70"/>
                  <a:pt x="1349" y="70"/>
                </a:cubicBezTo>
                <a:cubicBezTo>
                  <a:pt x="1350" y="71"/>
                  <a:pt x="1350" y="71"/>
                  <a:pt x="1350" y="71"/>
                </a:cubicBezTo>
                <a:cubicBezTo>
                  <a:pt x="1351" y="72"/>
                  <a:pt x="1351" y="72"/>
                  <a:pt x="1351" y="72"/>
                </a:cubicBezTo>
                <a:cubicBezTo>
                  <a:pt x="1353" y="71"/>
                  <a:pt x="1353" y="71"/>
                  <a:pt x="1353" y="71"/>
                </a:cubicBezTo>
                <a:cubicBezTo>
                  <a:pt x="1354" y="72"/>
                  <a:pt x="1354" y="72"/>
                  <a:pt x="1354" y="72"/>
                </a:cubicBezTo>
                <a:cubicBezTo>
                  <a:pt x="1356" y="73"/>
                  <a:pt x="1356" y="73"/>
                  <a:pt x="1356" y="73"/>
                </a:cubicBezTo>
                <a:cubicBezTo>
                  <a:pt x="1356" y="72"/>
                  <a:pt x="1356" y="72"/>
                  <a:pt x="1356" y="72"/>
                </a:cubicBezTo>
                <a:cubicBezTo>
                  <a:pt x="1357" y="71"/>
                  <a:pt x="1357" y="71"/>
                  <a:pt x="1357" y="71"/>
                </a:cubicBezTo>
                <a:cubicBezTo>
                  <a:pt x="1356" y="69"/>
                  <a:pt x="1356" y="69"/>
                  <a:pt x="1356" y="69"/>
                </a:cubicBezTo>
                <a:cubicBezTo>
                  <a:pt x="1356" y="69"/>
                  <a:pt x="1356" y="69"/>
                  <a:pt x="1357" y="67"/>
                </a:cubicBezTo>
                <a:cubicBezTo>
                  <a:pt x="1357" y="67"/>
                  <a:pt x="1357" y="67"/>
                  <a:pt x="1357" y="66"/>
                </a:cubicBezTo>
                <a:cubicBezTo>
                  <a:pt x="1357" y="66"/>
                  <a:pt x="1357" y="66"/>
                  <a:pt x="1356" y="66"/>
                </a:cubicBezTo>
                <a:cubicBezTo>
                  <a:pt x="1356" y="66"/>
                  <a:pt x="1356" y="66"/>
                  <a:pt x="1355" y="66"/>
                </a:cubicBezTo>
                <a:cubicBezTo>
                  <a:pt x="1355" y="66"/>
                  <a:pt x="1355" y="66"/>
                  <a:pt x="1353" y="65"/>
                </a:cubicBezTo>
                <a:cubicBezTo>
                  <a:pt x="1353" y="65"/>
                  <a:pt x="1353" y="65"/>
                  <a:pt x="1351" y="64"/>
                </a:cubicBezTo>
                <a:cubicBezTo>
                  <a:pt x="1351" y="64"/>
                  <a:pt x="1351" y="64"/>
                  <a:pt x="1350" y="64"/>
                </a:cubicBezTo>
                <a:cubicBezTo>
                  <a:pt x="1350" y="64"/>
                  <a:pt x="1350" y="64"/>
                  <a:pt x="1348" y="64"/>
                </a:cubicBezTo>
                <a:cubicBezTo>
                  <a:pt x="1348" y="64"/>
                  <a:pt x="1348" y="64"/>
                  <a:pt x="1348" y="65"/>
                </a:cubicBezTo>
                <a:cubicBezTo>
                  <a:pt x="1348" y="65"/>
                  <a:pt x="1348" y="65"/>
                  <a:pt x="1349" y="65"/>
                </a:cubicBezTo>
                <a:cubicBezTo>
                  <a:pt x="1349" y="65"/>
                  <a:pt x="1349" y="65"/>
                  <a:pt x="1350" y="65"/>
                </a:cubicBezTo>
                <a:cubicBezTo>
                  <a:pt x="1350" y="65"/>
                  <a:pt x="1350" y="65"/>
                  <a:pt x="1352" y="66"/>
                </a:cubicBezTo>
                <a:cubicBezTo>
                  <a:pt x="1352" y="66"/>
                  <a:pt x="1352" y="66"/>
                  <a:pt x="1354" y="68"/>
                </a:cubicBezTo>
                <a:cubicBezTo>
                  <a:pt x="1354" y="68"/>
                  <a:pt x="1354" y="68"/>
                  <a:pt x="1355" y="69"/>
                </a:cubicBezTo>
                <a:cubicBezTo>
                  <a:pt x="1353" y="69"/>
                  <a:pt x="1353" y="69"/>
                  <a:pt x="1353" y="69"/>
                </a:cubicBezTo>
                <a:cubicBezTo>
                  <a:pt x="1351" y="67"/>
                  <a:pt x="1351" y="67"/>
                  <a:pt x="1351" y="67"/>
                </a:cubicBezTo>
                <a:cubicBezTo>
                  <a:pt x="1350" y="67"/>
                  <a:pt x="1350" y="67"/>
                  <a:pt x="1350" y="67"/>
                </a:cubicBezTo>
                <a:cubicBezTo>
                  <a:pt x="1349" y="67"/>
                  <a:pt x="1349" y="67"/>
                  <a:pt x="1349" y="67"/>
                </a:cubicBezTo>
                <a:cubicBezTo>
                  <a:pt x="1348" y="67"/>
                  <a:pt x="1348" y="67"/>
                  <a:pt x="1348" y="67"/>
                </a:cubicBezTo>
                <a:cubicBezTo>
                  <a:pt x="1347" y="66"/>
                  <a:pt x="1347" y="66"/>
                  <a:pt x="1347" y="66"/>
                </a:cubicBezTo>
                <a:cubicBezTo>
                  <a:pt x="1344" y="66"/>
                  <a:pt x="1344" y="66"/>
                  <a:pt x="1344" y="66"/>
                </a:cubicBezTo>
                <a:cubicBezTo>
                  <a:pt x="1342" y="66"/>
                  <a:pt x="1342" y="66"/>
                  <a:pt x="1342" y="66"/>
                </a:cubicBezTo>
                <a:cubicBezTo>
                  <a:pt x="1343" y="68"/>
                  <a:pt x="1343" y="68"/>
                  <a:pt x="1343" y="68"/>
                </a:cubicBezTo>
                <a:cubicBezTo>
                  <a:pt x="1343" y="69"/>
                  <a:pt x="1343" y="69"/>
                  <a:pt x="1343" y="69"/>
                </a:cubicBezTo>
                <a:close/>
                <a:moveTo>
                  <a:pt x="2036" y="378"/>
                </a:moveTo>
                <a:cubicBezTo>
                  <a:pt x="2036" y="379"/>
                  <a:pt x="2036" y="379"/>
                  <a:pt x="2036" y="379"/>
                </a:cubicBezTo>
                <a:cubicBezTo>
                  <a:pt x="2038" y="379"/>
                  <a:pt x="2038" y="379"/>
                  <a:pt x="2038" y="379"/>
                </a:cubicBezTo>
                <a:cubicBezTo>
                  <a:pt x="2038" y="378"/>
                  <a:pt x="2038" y="378"/>
                  <a:pt x="2038" y="378"/>
                </a:cubicBezTo>
                <a:cubicBezTo>
                  <a:pt x="2037" y="377"/>
                  <a:pt x="2037" y="377"/>
                  <a:pt x="2037" y="377"/>
                </a:cubicBezTo>
                <a:cubicBezTo>
                  <a:pt x="2036" y="378"/>
                  <a:pt x="2036" y="378"/>
                  <a:pt x="2036" y="378"/>
                </a:cubicBezTo>
                <a:close/>
                <a:moveTo>
                  <a:pt x="1348" y="62"/>
                </a:moveTo>
                <a:cubicBezTo>
                  <a:pt x="1345" y="63"/>
                  <a:pt x="1345" y="63"/>
                  <a:pt x="1345" y="63"/>
                </a:cubicBezTo>
                <a:cubicBezTo>
                  <a:pt x="1346" y="64"/>
                  <a:pt x="1346" y="64"/>
                  <a:pt x="1346" y="64"/>
                </a:cubicBezTo>
                <a:cubicBezTo>
                  <a:pt x="1347" y="64"/>
                  <a:pt x="1347" y="64"/>
                  <a:pt x="1347" y="64"/>
                </a:cubicBezTo>
                <a:cubicBezTo>
                  <a:pt x="1348" y="63"/>
                  <a:pt x="1348" y="63"/>
                  <a:pt x="1348" y="63"/>
                </a:cubicBezTo>
                <a:cubicBezTo>
                  <a:pt x="1350" y="63"/>
                  <a:pt x="1350" y="63"/>
                  <a:pt x="1350" y="63"/>
                </a:cubicBezTo>
                <a:cubicBezTo>
                  <a:pt x="1351" y="61"/>
                  <a:pt x="1351" y="61"/>
                  <a:pt x="1351" y="61"/>
                </a:cubicBezTo>
                <a:cubicBezTo>
                  <a:pt x="1352" y="59"/>
                  <a:pt x="1352" y="59"/>
                  <a:pt x="1352" y="59"/>
                </a:cubicBezTo>
                <a:cubicBezTo>
                  <a:pt x="1353" y="58"/>
                  <a:pt x="1353" y="58"/>
                  <a:pt x="1353" y="58"/>
                </a:cubicBezTo>
                <a:cubicBezTo>
                  <a:pt x="1352" y="57"/>
                  <a:pt x="1352" y="57"/>
                  <a:pt x="1352" y="57"/>
                </a:cubicBezTo>
                <a:cubicBezTo>
                  <a:pt x="1351" y="58"/>
                  <a:pt x="1351" y="58"/>
                  <a:pt x="1351" y="58"/>
                </a:cubicBezTo>
                <a:cubicBezTo>
                  <a:pt x="1349" y="58"/>
                  <a:pt x="1349" y="58"/>
                  <a:pt x="1349" y="58"/>
                </a:cubicBezTo>
                <a:cubicBezTo>
                  <a:pt x="1348" y="57"/>
                  <a:pt x="1348" y="57"/>
                  <a:pt x="1348" y="57"/>
                </a:cubicBezTo>
                <a:cubicBezTo>
                  <a:pt x="1347" y="58"/>
                  <a:pt x="1347" y="58"/>
                  <a:pt x="1347" y="58"/>
                </a:cubicBezTo>
                <a:cubicBezTo>
                  <a:pt x="1347" y="59"/>
                  <a:pt x="1347" y="59"/>
                  <a:pt x="1347" y="59"/>
                </a:cubicBezTo>
                <a:cubicBezTo>
                  <a:pt x="1347" y="60"/>
                  <a:pt x="1347" y="60"/>
                  <a:pt x="1347" y="60"/>
                </a:cubicBezTo>
                <a:cubicBezTo>
                  <a:pt x="1348" y="60"/>
                  <a:pt x="1348" y="60"/>
                  <a:pt x="1348" y="60"/>
                </a:cubicBezTo>
                <a:cubicBezTo>
                  <a:pt x="1349" y="61"/>
                  <a:pt x="1349" y="61"/>
                  <a:pt x="1349" y="61"/>
                </a:cubicBezTo>
                <a:cubicBezTo>
                  <a:pt x="1349" y="62"/>
                  <a:pt x="1349" y="62"/>
                  <a:pt x="1349" y="62"/>
                </a:cubicBezTo>
                <a:cubicBezTo>
                  <a:pt x="1348" y="62"/>
                  <a:pt x="1348" y="62"/>
                  <a:pt x="1348" y="62"/>
                </a:cubicBezTo>
                <a:close/>
                <a:moveTo>
                  <a:pt x="1370" y="49"/>
                </a:moveTo>
                <a:cubicBezTo>
                  <a:pt x="1370" y="49"/>
                  <a:pt x="1370" y="49"/>
                  <a:pt x="1371" y="49"/>
                </a:cubicBezTo>
                <a:cubicBezTo>
                  <a:pt x="1371" y="49"/>
                  <a:pt x="1371" y="49"/>
                  <a:pt x="1372" y="48"/>
                </a:cubicBezTo>
                <a:cubicBezTo>
                  <a:pt x="1372" y="48"/>
                  <a:pt x="1372" y="48"/>
                  <a:pt x="1372" y="47"/>
                </a:cubicBezTo>
                <a:cubicBezTo>
                  <a:pt x="1372" y="47"/>
                  <a:pt x="1372" y="47"/>
                  <a:pt x="1371" y="47"/>
                </a:cubicBezTo>
                <a:cubicBezTo>
                  <a:pt x="1371" y="47"/>
                  <a:pt x="1371" y="47"/>
                  <a:pt x="1370" y="46"/>
                </a:cubicBezTo>
                <a:cubicBezTo>
                  <a:pt x="1370" y="46"/>
                  <a:pt x="1370" y="46"/>
                  <a:pt x="1369" y="46"/>
                </a:cubicBezTo>
                <a:cubicBezTo>
                  <a:pt x="1369" y="46"/>
                  <a:pt x="1369" y="46"/>
                  <a:pt x="1368" y="47"/>
                </a:cubicBezTo>
                <a:cubicBezTo>
                  <a:pt x="1368" y="47"/>
                  <a:pt x="1368" y="47"/>
                  <a:pt x="1367" y="48"/>
                </a:cubicBezTo>
                <a:cubicBezTo>
                  <a:pt x="1367" y="48"/>
                  <a:pt x="1367" y="48"/>
                  <a:pt x="1369" y="48"/>
                </a:cubicBezTo>
                <a:cubicBezTo>
                  <a:pt x="1369" y="48"/>
                  <a:pt x="1369" y="48"/>
                  <a:pt x="1370" y="49"/>
                </a:cubicBezTo>
                <a:close/>
                <a:moveTo>
                  <a:pt x="1329" y="67"/>
                </a:moveTo>
                <a:cubicBezTo>
                  <a:pt x="1329" y="67"/>
                  <a:pt x="1329" y="67"/>
                  <a:pt x="1328" y="66"/>
                </a:cubicBezTo>
                <a:cubicBezTo>
                  <a:pt x="1328" y="66"/>
                  <a:pt x="1328" y="66"/>
                  <a:pt x="1327" y="67"/>
                </a:cubicBezTo>
                <a:cubicBezTo>
                  <a:pt x="1327" y="67"/>
                  <a:pt x="1327" y="67"/>
                  <a:pt x="1327" y="68"/>
                </a:cubicBezTo>
                <a:cubicBezTo>
                  <a:pt x="1327" y="68"/>
                  <a:pt x="1327" y="68"/>
                  <a:pt x="1329" y="68"/>
                </a:cubicBezTo>
                <a:cubicBezTo>
                  <a:pt x="1329" y="68"/>
                  <a:pt x="1329" y="68"/>
                  <a:pt x="1329" y="67"/>
                </a:cubicBezTo>
                <a:close/>
                <a:moveTo>
                  <a:pt x="1310" y="84"/>
                </a:moveTo>
                <a:cubicBezTo>
                  <a:pt x="1312" y="85"/>
                  <a:pt x="1312" y="85"/>
                  <a:pt x="1312" y="85"/>
                </a:cubicBezTo>
                <a:cubicBezTo>
                  <a:pt x="1312" y="86"/>
                  <a:pt x="1312" y="86"/>
                  <a:pt x="1312" y="86"/>
                </a:cubicBezTo>
                <a:cubicBezTo>
                  <a:pt x="1313" y="86"/>
                  <a:pt x="1313" y="86"/>
                  <a:pt x="1313" y="86"/>
                </a:cubicBezTo>
                <a:cubicBezTo>
                  <a:pt x="1313" y="85"/>
                  <a:pt x="1313" y="85"/>
                  <a:pt x="1313" y="85"/>
                </a:cubicBezTo>
                <a:cubicBezTo>
                  <a:pt x="1314" y="84"/>
                  <a:pt x="1314" y="84"/>
                  <a:pt x="1314" y="84"/>
                </a:cubicBezTo>
                <a:cubicBezTo>
                  <a:pt x="1315" y="85"/>
                  <a:pt x="1315" y="85"/>
                  <a:pt x="1315" y="85"/>
                </a:cubicBezTo>
                <a:cubicBezTo>
                  <a:pt x="1316" y="87"/>
                  <a:pt x="1316" y="87"/>
                  <a:pt x="1316" y="87"/>
                </a:cubicBezTo>
                <a:cubicBezTo>
                  <a:pt x="1317" y="87"/>
                  <a:pt x="1317" y="87"/>
                  <a:pt x="1317" y="87"/>
                </a:cubicBezTo>
                <a:cubicBezTo>
                  <a:pt x="1316" y="85"/>
                  <a:pt x="1316" y="85"/>
                  <a:pt x="1316" y="85"/>
                </a:cubicBezTo>
                <a:cubicBezTo>
                  <a:pt x="1316" y="83"/>
                  <a:pt x="1316" y="83"/>
                  <a:pt x="1316" y="83"/>
                </a:cubicBezTo>
                <a:cubicBezTo>
                  <a:pt x="1315" y="83"/>
                  <a:pt x="1315" y="83"/>
                  <a:pt x="1315" y="83"/>
                </a:cubicBezTo>
                <a:cubicBezTo>
                  <a:pt x="1315" y="82"/>
                  <a:pt x="1315" y="82"/>
                  <a:pt x="1315" y="82"/>
                </a:cubicBezTo>
                <a:cubicBezTo>
                  <a:pt x="1314" y="81"/>
                  <a:pt x="1314" y="81"/>
                  <a:pt x="1314" y="81"/>
                </a:cubicBezTo>
                <a:cubicBezTo>
                  <a:pt x="1315" y="80"/>
                  <a:pt x="1315" y="80"/>
                  <a:pt x="1315" y="80"/>
                </a:cubicBezTo>
                <a:cubicBezTo>
                  <a:pt x="1316" y="79"/>
                  <a:pt x="1316" y="79"/>
                  <a:pt x="1316" y="79"/>
                </a:cubicBezTo>
                <a:cubicBezTo>
                  <a:pt x="1318" y="78"/>
                  <a:pt x="1318" y="78"/>
                  <a:pt x="1318" y="78"/>
                </a:cubicBezTo>
                <a:cubicBezTo>
                  <a:pt x="1319" y="78"/>
                  <a:pt x="1319" y="78"/>
                  <a:pt x="1319" y="78"/>
                </a:cubicBezTo>
                <a:cubicBezTo>
                  <a:pt x="1320" y="78"/>
                  <a:pt x="1320" y="78"/>
                  <a:pt x="1320" y="78"/>
                </a:cubicBezTo>
                <a:cubicBezTo>
                  <a:pt x="1320" y="79"/>
                  <a:pt x="1320" y="79"/>
                  <a:pt x="1320" y="79"/>
                </a:cubicBezTo>
                <a:cubicBezTo>
                  <a:pt x="1322" y="80"/>
                  <a:pt x="1322" y="80"/>
                  <a:pt x="1322" y="80"/>
                </a:cubicBezTo>
                <a:cubicBezTo>
                  <a:pt x="1323" y="80"/>
                  <a:pt x="1323" y="80"/>
                  <a:pt x="1323" y="80"/>
                </a:cubicBezTo>
                <a:cubicBezTo>
                  <a:pt x="1323" y="79"/>
                  <a:pt x="1323" y="79"/>
                  <a:pt x="1323" y="79"/>
                </a:cubicBezTo>
                <a:cubicBezTo>
                  <a:pt x="1324" y="79"/>
                  <a:pt x="1324" y="79"/>
                  <a:pt x="1324" y="79"/>
                </a:cubicBezTo>
                <a:cubicBezTo>
                  <a:pt x="1323" y="78"/>
                  <a:pt x="1323" y="78"/>
                  <a:pt x="1323" y="78"/>
                </a:cubicBezTo>
                <a:cubicBezTo>
                  <a:pt x="1322" y="78"/>
                  <a:pt x="1322" y="78"/>
                  <a:pt x="1322" y="78"/>
                </a:cubicBezTo>
                <a:cubicBezTo>
                  <a:pt x="1319" y="76"/>
                  <a:pt x="1319" y="76"/>
                  <a:pt x="1319" y="76"/>
                </a:cubicBezTo>
                <a:cubicBezTo>
                  <a:pt x="1316" y="75"/>
                  <a:pt x="1316" y="75"/>
                  <a:pt x="1316" y="75"/>
                </a:cubicBezTo>
                <a:cubicBezTo>
                  <a:pt x="1314" y="76"/>
                  <a:pt x="1314" y="76"/>
                  <a:pt x="1314" y="76"/>
                </a:cubicBezTo>
                <a:cubicBezTo>
                  <a:pt x="1312" y="78"/>
                  <a:pt x="1312" y="78"/>
                  <a:pt x="1312" y="78"/>
                </a:cubicBezTo>
                <a:cubicBezTo>
                  <a:pt x="1311" y="79"/>
                  <a:pt x="1311" y="79"/>
                  <a:pt x="1311" y="79"/>
                </a:cubicBezTo>
                <a:cubicBezTo>
                  <a:pt x="1309" y="80"/>
                  <a:pt x="1309" y="80"/>
                  <a:pt x="1309" y="80"/>
                </a:cubicBezTo>
                <a:cubicBezTo>
                  <a:pt x="1308" y="81"/>
                  <a:pt x="1308" y="81"/>
                  <a:pt x="1308" y="81"/>
                </a:cubicBezTo>
                <a:cubicBezTo>
                  <a:pt x="1308" y="84"/>
                  <a:pt x="1308" y="84"/>
                  <a:pt x="1308" y="84"/>
                </a:cubicBezTo>
                <a:cubicBezTo>
                  <a:pt x="1309" y="85"/>
                  <a:pt x="1309" y="85"/>
                  <a:pt x="1309" y="85"/>
                </a:cubicBezTo>
                <a:cubicBezTo>
                  <a:pt x="1310" y="84"/>
                  <a:pt x="1310" y="84"/>
                  <a:pt x="1310" y="84"/>
                </a:cubicBezTo>
                <a:close/>
                <a:moveTo>
                  <a:pt x="1371" y="88"/>
                </a:moveTo>
                <a:cubicBezTo>
                  <a:pt x="1372" y="86"/>
                  <a:pt x="1372" y="86"/>
                  <a:pt x="1372" y="86"/>
                </a:cubicBezTo>
                <a:cubicBezTo>
                  <a:pt x="1372" y="84"/>
                  <a:pt x="1372" y="84"/>
                  <a:pt x="1372" y="84"/>
                </a:cubicBezTo>
                <a:cubicBezTo>
                  <a:pt x="1370" y="84"/>
                  <a:pt x="1370" y="84"/>
                  <a:pt x="1370" y="84"/>
                </a:cubicBezTo>
                <a:cubicBezTo>
                  <a:pt x="1369" y="84"/>
                  <a:pt x="1369" y="84"/>
                  <a:pt x="1369" y="84"/>
                </a:cubicBezTo>
                <a:cubicBezTo>
                  <a:pt x="1367" y="85"/>
                  <a:pt x="1367" y="85"/>
                  <a:pt x="1367" y="85"/>
                </a:cubicBezTo>
                <a:cubicBezTo>
                  <a:pt x="1367" y="86"/>
                  <a:pt x="1367" y="86"/>
                  <a:pt x="1367" y="86"/>
                </a:cubicBezTo>
                <a:cubicBezTo>
                  <a:pt x="1368" y="87"/>
                  <a:pt x="1368" y="87"/>
                  <a:pt x="1368" y="87"/>
                </a:cubicBezTo>
                <a:cubicBezTo>
                  <a:pt x="1369" y="88"/>
                  <a:pt x="1369" y="88"/>
                  <a:pt x="1369" y="88"/>
                </a:cubicBezTo>
                <a:cubicBezTo>
                  <a:pt x="1371" y="88"/>
                  <a:pt x="1371" y="88"/>
                  <a:pt x="1371" y="88"/>
                </a:cubicBezTo>
                <a:close/>
                <a:moveTo>
                  <a:pt x="2015" y="236"/>
                </a:moveTo>
                <a:cubicBezTo>
                  <a:pt x="2015" y="236"/>
                  <a:pt x="2015" y="236"/>
                  <a:pt x="2014" y="236"/>
                </a:cubicBezTo>
                <a:cubicBezTo>
                  <a:pt x="2014" y="236"/>
                  <a:pt x="2014" y="236"/>
                  <a:pt x="2015" y="237"/>
                </a:cubicBezTo>
                <a:cubicBezTo>
                  <a:pt x="2015" y="237"/>
                  <a:pt x="2015" y="237"/>
                  <a:pt x="2015" y="236"/>
                </a:cubicBezTo>
                <a:close/>
                <a:moveTo>
                  <a:pt x="1323" y="82"/>
                </a:moveTo>
                <a:cubicBezTo>
                  <a:pt x="1321" y="81"/>
                  <a:pt x="1321" y="81"/>
                  <a:pt x="1321" y="81"/>
                </a:cubicBezTo>
                <a:cubicBezTo>
                  <a:pt x="1320" y="82"/>
                  <a:pt x="1320" y="82"/>
                  <a:pt x="1320" y="82"/>
                </a:cubicBezTo>
                <a:cubicBezTo>
                  <a:pt x="1319" y="81"/>
                  <a:pt x="1319" y="81"/>
                  <a:pt x="1319" y="81"/>
                </a:cubicBezTo>
                <a:cubicBezTo>
                  <a:pt x="1318" y="80"/>
                  <a:pt x="1318" y="80"/>
                  <a:pt x="1318" y="80"/>
                </a:cubicBezTo>
                <a:cubicBezTo>
                  <a:pt x="1318" y="81"/>
                  <a:pt x="1318" y="81"/>
                  <a:pt x="1318" y="81"/>
                </a:cubicBezTo>
                <a:cubicBezTo>
                  <a:pt x="1318" y="82"/>
                  <a:pt x="1318" y="82"/>
                  <a:pt x="1318" y="82"/>
                </a:cubicBezTo>
                <a:cubicBezTo>
                  <a:pt x="1317" y="83"/>
                  <a:pt x="1317" y="83"/>
                  <a:pt x="1317" y="83"/>
                </a:cubicBezTo>
                <a:cubicBezTo>
                  <a:pt x="1318" y="84"/>
                  <a:pt x="1318" y="84"/>
                  <a:pt x="1318" y="84"/>
                </a:cubicBezTo>
                <a:cubicBezTo>
                  <a:pt x="1319" y="83"/>
                  <a:pt x="1319" y="83"/>
                  <a:pt x="1319" y="83"/>
                </a:cubicBezTo>
                <a:cubicBezTo>
                  <a:pt x="1320" y="83"/>
                  <a:pt x="1320" y="83"/>
                  <a:pt x="1320" y="83"/>
                </a:cubicBezTo>
                <a:cubicBezTo>
                  <a:pt x="1321" y="85"/>
                  <a:pt x="1321" y="85"/>
                  <a:pt x="1321" y="85"/>
                </a:cubicBezTo>
                <a:cubicBezTo>
                  <a:pt x="1322" y="85"/>
                  <a:pt x="1322" y="85"/>
                  <a:pt x="1322" y="85"/>
                </a:cubicBezTo>
                <a:cubicBezTo>
                  <a:pt x="1322" y="86"/>
                  <a:pt x="1322" y="86"/>
                  <a:pt x="1322" y="86"/>
                </a:cubicBezTo>
                <a:cubicBezTo>
                  <a:pt x="1321" y="86"/>
                  <a:pt x="1321" y="86"/>
                  <a:pt x="1321" y="86"/>
                </a:cubicBezTo>
                <a:cubicBezTo>
                  <a:pt x="1320" y="86"/>
                  <a:pt x="1320" y="86"/>
                  <a:pt x="1320" y="86"/>
                </a:cubicBezTo>
                <a:cubicBezTo>
                  <a:pt x="1319" y="87"/>
                  <a:pt x="1319" y="87"/>
                  <a:pt x="1319" y="87"/>
                </a:cubicBezTo>
                <a:cubicBezTo>
                  <a:pt x="1319" y="90"/>
                  <a:pt x="1319" y="90"/>
                  <a:pt x="1319" y="90"/>
                </a:cubicBezTo>
                <a:cubicBezTo>
                  <a:pt x="1320" y="91"/>
                  <a:pt x="1320" y="91"/>
                  <a:pt x="1320" y="91"/>
                </a:cubicBezTo>
                <a:cubicBezTo>
                  <a:pt x="1320" y="92"/>
                  <a:pt x="1320" y="92"/>
                  <a:pt x="1320" y="92"/>
                </a:cubicBezTo>
                <a:cubicBezTo>
                  <a:pt x="1321" y="92"/>
                  <a:pt x="1321" y="92"/>
                  <a:pt x="1321" y="92"/>
                </a:cubicBezTo>
                <a:cubicBezTo>
                  <a:pt x="1322" y="92"/>
                  <a:pt x="1322" y="92"/>
                  <a:pt x="1322" y="92"/>
                </a:cubicBezTo>
                <a:cubicBezTo>
                  <a:pt x="1322" y="91"/>
                  <a:pt x="1322" y="91"/>
                  <a:pt x="1322" y="91"/>
                </a:cubicBezTo>
                <a:cubicBezTo>
                  <a:pt x="1322" y="90"/>
                  <a:pt x="1322" y="90"/>
                  <a:pt x="1322" y="90"/>
                </a:cubicBezTo>
                <a:cubicBezTo>
                  <a:pt x="1323" y="90"/>
                  <a:pt x="1323" y="90"/>
                  <a:pt x="1323" y="90"/>
                </a:cubicBezTo>
                <a:cubicBezTo>
                  <a:pt x="1324" y="91"/>
                  <a:pt x="1324" y="91"/>
                  <a:pt x="1324" y="91"/>
                </a:cubicBezTo>
                <a:cubicBezTo>
                  <a:pt x="1324" y="93"/>
                  <a:pt x="1324" y="93"/>
                  <a:pt x="1324" y="93"/>
                </a:cubicBezTo>
                <a:cubicBezTo>
                  <a:pt x="1325" y="93"/>
                  <a:pt x="1325" y="93"/>
                  <a:pt x="1325" y="93"/>
                </a:cubicBezTo>
                <a:cubicBezTo>
                  <a:pt x="1326" y="92"/>
                  <a:pt x="1326" y="92"/>
                  <a:pt x="1326" y="92"/>
                </a:cubicBezTo>
                <a:cubicBezTo>
                  <a:pt x="1326" y="91"/>
                  <a:pt x="1326" y="91"/>
                  <a:pt x="1326" y="91"/>
                </a:cubicBezTo>
                <a:cubicBezTo>
                  <a:pt x="1326" y="90"/>
                  <a:pt x="1326" y="90"/>
                  <a:pt x="1326" y="90"/>
                </a:cubicBezTo>
                <a:cubicBezTo>
                  <a:pt x="1327" y="91"/>
                  <a:pt x="1327" y="91"/>
                  <a:pt x="1327" y="91"/>
                </a:cubicBezTo>
                <a:cubicBezTo>
                  <a:pt x="1328" y="90"/>
                  <a:pt x="1328" y="90"/>
                  <a:pt x="1328" y="90"/>
                </a:cubicBezTo>
                <a:cubicBezTo>
                  <a:pt x="1328" y="88"/>
                  <a:pt x="1328" y="88"/>
                  <a:pt x="1328" y="88"/>
                </a:cubicBezTo>
                <a:cubicBezTo>
                  <a:pt x="1328" y="87"/>
                  <a:pt x="1328" y="87"/>
                  <a:pt x="1328" y="87"/>
                </a:cubicBezTo>
                <a:cubicBezTo>
                  <a:pt x="1327" y="86"/>
                  <a:pt x="1327" y="86"/>
                  <a:pt x="1327" y="86"/>
                </a:cubicBezTo>
                <a:cubicBezTo>
                  <a:pt x="1326" y="85"/>
                  <a:pt x="1326" y="85"/>
                  <a:pt x="1326" y="85"/>
                </a:cubicBezTo>
                <a:cubicBezTo>
                  <a:pt x="1328" y="85"/>
                  <a:pt x="1328" y="85"/>
                  <a:pt x="1328" y="85"/>
                </a:cubicBezTo>
                <a:cubicBezTo>
                  <a:pt x="1329" y="85"/>
                  <a:pt x="1329" y="85"/>
                  <a:pt x="1329" y="85"/>
                </a:cubicBezTo>
                <a:cubicBezTo>
                  <a:pt x="1331" y="84"/>
                  <a:pt x="1331" y="84"/>
                  <a:pt x="1331" y="84"/>
                </a:cubicBezTo>
                <a:cubicBezTo>
                  <a:pt x="1331" y="83"/>
                  <a:pt x="1331" y="83"/>
                  <a:pt x="1331" y="83"/>
                </a:cubicBezTo>
                <a:cubicBezTo>
                  <a:pt x="1330" y="82"/>
                  <a:pt x="1330" y="82"/>
                  <a:pt x="1330" y="82"/>
                </a:cubicBezTo>
                <a:cubicBezTo>
                  <a:pt x="1329" y="82"/>
                  <a:pt x="1329" y="82"/>
                  <a:pt x="1329" y="82"/>
                </a:cubicBezTo>
                <a:cubicBezTo>
                  <a:pt x="1329" y="81"/>
                  <a:pt x="1329" y="81"/>
                  <a:pt x="1329" y="81"/>
                </a:cubicBezTo>
                <a:cubicBezTo>
                  <a:pt x="1330" y="80"/>
                  <a:pt x="1330" y="80"/>
                  <a:pt x="1330" y="80"/>
                </a:cubicBezTo>
                <a:cubicBezTo>
                  <a:pt x="1331" y="80"/>
                  <a:pt x="1331" y="80"/>
                  <a:pt x="1331" y="80"/>
                </a:cubicBezTo>
                <a:cubicBezTo>
                  <a:pt x="1331" y="81"/>
                  <a:pt x="1331" y="81"/>
                  <a:pt x="1331" y="81"/>
                </a:cubicBezTo>
                <a:cubicBezTo>
                  <a:pt x="1332" y="81"/>
                  <a:pt x="1332" y="81"/>
                  <a:pt x="1332" y="81"/>
                </a:cubicBezTo>
                <a:cubicBezTo>
                  <a:pt x="1333" y="79"/>
                  <a:pt x="1333" y="79"/>
                  <a:pt x="1333" y="79"/>
                </a:cubicBezTo>
                <a:cubicBezTo>
                  <a:pt x="1334" y="79"/>
                  <a:pt x="1334" y="79"/>
                  <a:pt x="1334" y="79"/>
                </a:cubicBezTo>
                <a:cubicBezTo>
                  <a:pt x="1334" y="78"/>
                  <a:pt x="1334" y="78"/>
                  <a:pt x="1334" y="78"/>
                </a:cubicBezTo>
                <a:cubicBezTo>
                  <a:pt x="1334" y="77"/>
                  <a:pt x="1334" y="77"/>
                  <a:pt x="1334" y="77"/>
                </a:cubicBezTo>
                <a:cubicBezTo>
                  <a:pt x="1332" y="76"/>
                  <a:pt x="1332" y="76"/>
                  <a:pt x="1332" y="76"/>
                </a:cubicBezTo>
                <a:cubicBezTo>
                  <a:pt x="1332" y="75"/>
                  <a:pt x="1332" y="75"/>
                  <a:pt x="1332" y="75"/>
                </a:cubicBezTo>
                <a:cubicBezTo>
                  <a:pt x="1332" y="74"/>
                  <a:pt x="1332" y="74"/>
                  <a:pt x="1332" y="74"/>
                </a:cubicBezTo>
                <a:cubicBezTo>
                  <a:pt x="1330" y="75"/>
                  <a:pt x="1330" y="75"/>
                  <a:pt x="1330" y="75"/>
                </a:cubicBezTo>
                <a:cubicBezTo>
                  <a:pt x="1329" y="76"/>
                  <a:pt x="1329" y="76"/>
                  <a:pt x="1329" y="76"/>
                </a:cubicBezTo>
                <a:cubicBezTo>
                  <a:pt x="1329" y="75"/>
                  <a:pt x="1329" y="75"/>
                  <a:pt x="1329" y="75"/>
                </a:cubicBezTo>
                <a:cubicBezTo>
                  <a:pt x="1330" y="74"/>
                  <a:pt x="1330" y="74"/>
                  <a:pt x="1330" y="74"/>
                </a:cubicBezTo>
                <a:cubicBezTo>
                  <a:pt x="1330" y="73"/>
                  <a:pt x="1330" y="73"/>
                  <a:pt x="1330" y="73"/>
                </a:cubicBezTo>
                <a:cubicBezTo>
                  <a:pt x="1331" y="71"/>
                  <a:pt x="1331" y="71"/>
                  <a:pt x="1331" y="71"/>
                </a:cubicBezTo>
                <a:cubicBezTo>
                  <a:pt x="1330" y="71"/>
                  <a:pt x="1330" y="71"/>
                  <a:pt x="1330" y="71"/>
                </a:cubicBezTo>
                <a:cubicBezTo>
                  <a:pt x="1329" y="72"/>
                  <a:pt x="1329" y="72"/>
                  <a:pt x="1329" y="72"/>
                </a:cubicBezTo>
                <a:cubicBezTo>
                  <a:pt x="1328" y="74"/>
                  <a:pt x="1328" y="74"/>
                  <a:pt x="1328" y="74"/>
                </a:cubicBezTo>
                <a:cubicBezTo>
                  <a:pt x="1328" y="72"/>
                  <a:pt x="1328" y="72"/>
                  <a:pt x="1328" y="72"/>
                </a:cubicBezTo>
                <a:cubicBezTo>
                  <a:pt x="1327" y="72"/>
                  <a:pt x="1327" y="72"/>
                  <a:pt x="1327" y="72"/>
                </a:cubicBezTo>
                <a:cubicBezTo>
                  <a:pt x="1327" y="74"/>
                  <a:pt x="1327" y="74"/>
                  <a:pt x="1327" y="74"/>
                </a:cubicBezTo>
                <a:cubicBezTo>
                  <a:pt x="1326" y="74"/>
                  <a:pt x="1326" y="74"/>
                  <a:pt x="1326" y="74"/>
                </a:cubicBezTo>
                <a:cubicBezTo>
                  <a:pt x="1326" y="75"/>
                  <a:pt x="1326" y="75"/>
                  <a:pt x="1326" y="75"/>
                </a:cubicBezTo>
                <a:cubicBezTo>
                  <a:pt x="1326" y="76"/>
                  <a:pt x="1326" y="76"/>
                  <a:pt x="1326" y="76"/>
                </a:cubicBezTo>
                <a:cubicBezTo>
                  <a:pt x="1327" y="75"/>
                  <a:pt x="1327" y="75"/>
                  <a:pt x="1327" y="75"/>
                </a:cubicBezTo>
                <a:cubicBezTo>
                  <a:pt x="1328" y="76"/>
                  <a:pt x="1328" y="76"/>
                  <a:pt x="1328" y="76"/>
                </a:cubicBezTo>
                <a:cubicBezTo>
                  <a:pt x="1327" y="77"/>
                  <a:pt x="1327" y="77"/>
                  <a:pt x="1327" y="77"/>
                </a:cubicBezTo>
                <a:cubicBezTo>
                  <a:pt x="1326" y="78"/>
                  <a:pt x="1326" y="78"/>
                  <a:pt x="1326" y="78"/>
                </a:cubicBezTo>
                <a:cubicBezTo>
                  <a:pt x="1326" y="79"/>
                  <a:pt x="1326" y="79"/>
                  <a:pt x="1326" y="79"/>
                </a:cubicBezTo>
                <a:cubicBezTo>
                  <a:pt x="1325" y="80"/>
                  <a:pt x="1325" y="80"/>
                  <a:pt x="1325" y="80"/>
                </a:cubicBezTo>
                <a:cubicBezTo>
                  <a:pt x="1324" y="81"/>
                  <a:pt x="1324" y="81"/>
                  <a:pt x="1324" y="81"/>
                </a:cubicBezTo>
                <a:cubicBezTo>
                  <a:pt x="1323" y="82"/>
                  <a:pt x="1323" y="82"/>
                  <a:pt x="1323" y="82"/>
                </a:cubicBezTo>
                <a:close/>
                <a:moveTo>
                  <a:pt x="1931" y="120"/>
                </a:moveTo>
                <a:cubicBezTo>
                  <a:pt x="1931" y="119"/>
                  <a:pt x="1931" y="119"/>
                  <a:pt x="1931" y="119"/>
                </a:cubicBezTo>
                <a:cubicBezTo>
                  <a:pt x="1930" y="118"/>
                  <a:pt x="1930" y="118"/>
                  <a:pt x="1930" y="118"/>
                </a:cubicBezTo>
                <a:cubicBezTo>
                  <a:pt x="1930" y="119"/>
                  <a:pt x="1930" y="119"/>
                  <a:pt x="1930" y="119"/>
                </a:cubicBezTo>
                <a:cubicBezTo>
                  <a:pt x="1931" y="121"/>
                  <a:pt x="1931" y="121"/>
                  <a:pt x="1931" y="121"/>
                </a:cubicBezTo>
                <a:cubicBezTo>
                  <a:pt x="1931" y="120"/>
                  <a:pt x="1931" y="120"/>
                  <a:pt x="1931" y="120"/>
                </a:cubicBezTo>
                <a:close/>
                <a:moveTo>
                  <a:pt x="2005" y="452"/>
                </a:moveTo>
                <a:cubicBezTo>
                  <a:pt x="2005" y="454"/>
                  <a:pt x="2005" y="454"/>
                  <a:pt x="2005" y="454"/>
                </a:cubicBezTo>
                <a:cubicBezTo>
                  <a:pt x="2004" y="455"/>
                  <a:pt x="2004" y="455"/>
                  <a:pt x="2004" y="455"/>
                </a:cubicBezTo>
                <a:cubicBezTo>
                  <a:pt x="2004" y="457"/>
                  <a:pt x="2004" y="457"/>
                  <a:pt x="2004" y="457"/>
                </a:cubicBezTo>
                <a:cubicBezTo>
                  <a:pt x="2003" y="458"/>
                  <a:pt x="2003" y="458"/>
                  <a:pt x="2003" y="458"/>
                </a:cubicBezTo>
                <a:cubicBezTo>
                  <a:pt x="2004" y="459"/>
                  <a:pt x="2004" y="459"/>
                  <a:pt x="2004" y="459"/>
                </a:cubicBezTo>
                <a:cubicBezTo>
                  <a:pt x="2005" y="460"/>
                  <a:pt x="2005" y="460"/>
                  <a:pt x="2005" y="460"/>
                </a:cubicBezTo>
                <a:cubicBezTo>
                  <a:pt x="2005" y="458"/>
                  <a:pt x="2005" y="458"/>
                  <a:pt x="2005" y="458"/>
                </a:cubicBezTo>
                <a:cubicBezTo>
                  <a:pt x="2005" y="455"/>
                  <a:pt x="2005" y="455"/>
                  <a:pt x="2005" y="455"/>
                </a:cubicBezTo>
                <a:cubicBezTo>
                  <a:pt x="2006" y="455"/>
                  <a:pt x="2006" y="455"/>
                  <a:pt x="2006" y="455"/>
                </a:cubicBezTo>
                <a:cubicBezTo>
                  <a:pt x="2007" y="454"/>
                  <a:pt x="2007" y="454"/>
                  <a:pt x="2007" y="454"/>
                </a:cubicBezTo>
                <a:cubicBezTo>
                  <a:pt x="2008" y="452"/>
                  <a:pt x="2008" y="452"/>
                  <a:pt x="2008" y="452"/>
                </a:cubicBezTo>
                <a:cubicBezTo>
                  <a:pt x="2007" y="452"/>
                  <a:pt x="2007" y="452"/>
                  <a:pt x="2007" y="452"/>
                </a:cubicBezTo>
                <a:cubicBezTo>
                  <a:pt x="2006" y="453"/>
                  <a:pt x="2006" y="453"/>
                  <a:pt x="2006" y="453"/>
                </a:cubicBezTo>
                <a:cubicBezTo>
                  <a:pt x="2006" y="452"/>
                  <a:pt x="2006" y="452"/>
                  <a:pt x="2006" y="452"/>
                </a:cubicBezTo>
                <a:cubicBezTo>
                  <a:pt x="2005" y="452"/>
                  <a:pt x="2005" y="452"/>
                  <a:pt x="2005" y="452"/>
                </a:cubicBezTo>
                <a:close/>
                <a:moveTo>
                  <a:pt x="1956" y="384"/>
                </a:moveTo>
                <a:cubicBezTo>
                  <a:pt x="1957" y="384"/>
                  <a:pt x="1957" y="384"/>
                  <a:pt x="1957" y="384"/>
                </a:cubicBezTo>
                <a:cubicBezTo>
                  <a:pt x="1958" y="386"/>
                  <a:pt x="1958" y="386"/>
                  <a:pt x="1958" y="386"/>
                </a:cubicBezTo>
                <a:cubicBezTo>
                  <a:pt x="1958" y="388"/>
                  <a:pt x="1958" y="388"/>
                  <a:pt x="1958" y="388"/>
                </a:cubicBezTo>
                <a:cubicBezTo>
                  <a:pt x="1958" y="390"/>
                  <a:pt x="1958" y="390"/>
                  <a:pt x="1958" y="390"/>
                </a:cubicBezTo>
                <a:cubicBezTo>
                  <a:pt x="1959" y="392"/>
                  <a:pt x="1959" y="392"/>
                  <a:pt x="1959" y="392"/>
                </a:cubicBezTo>
                <a:cubicBezTo>
                  <a:pt x="1959" y="393"/>
                  <a:pt x="1959" y="393"/>
                  <a:pt x="1959" y="393"/>
                </a:cubicBezTo>
                <a:cubicBezTo>
                  <a:pt x="1960" y="394"/>
                  <a:pt x="1960" y="394"/>
                  <a:pt x="1960" y="394"/>
                </a:cubicBezTo>
                <a:cubicBezTo>
                  <a:pt x="1962" y="395"/>
                  <a:pt x="1962" y="395"/>
                  <a:pt x="1962" y="395"/>
                </a:cubicBezTo>
                <a:cubicBezTo>
                  <a:pt x="1961" y="395"/>
                  <a:pt x="1961" y="395"/>
                  <a:pt x="1961" y="395"/>
                </a:cubicBezTo>
                <a:cubicBezTo>
                  <a:pt x="1961" y="396"/>
                  <a:pt x="1961" y="396"/>
                  <a:pt x="1961" y="396"/>
                </a:cubicBezTo>
                <a:cubicBezTo>
                  <a:pt x="1963" y="398"/>
                  <a:pt x="1963" y="398"/>
                  <a:pt x="1963" y="398"/>
                </a:cubicBezTo>
                <a:cubicBezTo>
                  <a:pt x="1963" y="400"/>
                  <a:pt x="1963" y="400"/>
                  <a:pt x="1963" y="400"/>
                </a:cubicBezTo>
                <a:cubicBezTo>
                  <a:pt x="1964" y="401"/>
                  <a:pt x="1964" y="401"/>
                  <a:pt x="1964" y="401"/>
                </a:cubicBezTo>
                <a:cubicBezTo>
                  <a:pt x="1964" y="404"/>
                  <a:pt x="1964" y="404"/>
                  <a:pt x="1964" y="404"/>
                </a:cubicBezTo>
                <a:cubicBezTo>
                  <a:pt x="1964" y="405"/>
                  <a:pt x="1964" y="405"/>
                  <a:pt x="1964" y="405"/>
                </a:cubicBezTo>
                <a:cubicBezTo>
                  <a:pt x="1964" y="406"/>
                  <a:pt x="1964" y="406"/>
                  <a:pt x="1964" y="406"/>
                </a:cubicBezTo>
                <a:cubicBezTo>
                  <a:pt x="1964" y="408"/>
                  <a:pt x="1964" y="408"/>
                  <a:pt x="1964" y="408"/>
                </a:cubicBezTo>
                <a:cubicBezTo>
                  <a:pt x="1965" y="410"/>
                  <a:pt x="1965" y="410"/>
                  <a:pt x="1965" y="410"/>
                </a:cubicBezTo>
                <a:cubicBezTo>
                  <a:pt x="1965" y="411"/>
                  <a:pt x="1965" y="411"/>
                  <a:pt x="1965" y="411"/>
                </a:cubicBezTo>
                <a:cubicBezTo>
                  <a:pt x="1965" y="413"/>
                  <a:pt x="1965" y="413"/>
                  <a:pt x="1965" y="413"/>
                </a:cubicBezTo>
                <a:cubicBezTo>
                  <a:pt x="1966" y="414"/>
                  <a:pt x="1966" y="414"/>
                  <a:pt x="1966" y="414"/>
                </a:cubicBezTo>
                <a:cubicBezTo>
                  <a:pt x="1969" y="417"/>
                  <a:pt x="1969" y="417"/>
                  <a:pt x="1969" y="417"/>
                </a:cubicBezTo>
                <a:cubicBezTo>
                  <a:pt x="1969" y="418"/>
                  <a:pt x="1969" y="418"/>
                  <a:pt x="1969" y="418"/>
                </a:cubicBezTo>
                <a:cubicBezTo>
                  <a:pt x="1970" y="420"/>
                  <a:pt x="1970" y="420"/>
                  <a:pt x="1970" y="420"/>
                </a:cubicBezTo>
                <a:cubicBezTo>
                  <a:pt x="1970" y="422"/>
                  <a:pt x="1970" y="422"/>
                  <a:pt x="1970" y="422"/>
                </a:cubicBezTo>
                <a:cubicBezTo>
                  <a:pt x="1970" y="425"/>
                  <a:pt x="1970" y="425"/>
                  <a:pt x="1970" y="425"/>
                </a:cubicBezTo>
                <a:cubicBezTo>
                  <a:pt x="1971" y="427"/>
                  <a:pt x="1971" y="427"/>
                  <a:pt x="1971" y="427"/>
                </a:cubicBezTo>
                <a:cubicBezTo>
                  <a:pt x="1971" y="428"/>
                  <a:pt x="1971" y="428"/>
                  <a:pt x="1971" y="428"/>
                </a:cubicBezTo>
                <a:cubicBezTo>
                  <a:pt x="1973" y="430"/>
                  <a:pt x="1973" y="430"/>
                  <a:pt x="1973" y="430"/>
                </a:cubicBezTo>
                <a:cubicBezTo>
                  <a:pt x="1973" y="431"/>
                  <a:pt x="1973" y="431"/>
                  <a:pt x="1973" y="431"/>
                </a:cubicBezTo>
                <a:cubicBezTo>
                  <a:pt x="1973" y="433"/>
                  <a:pt x="1973" y="433"/>
                  <a:pt x="1973" y="433"/>
                </a:cubicBezTo>
                <a:cubicBezTo>
                  <a:pt x="1973" y="436"/>
                  <a:pt x="1973" y="436"/>
                  <a:pt x="1973" y="436"/>
                </a:cubicBezTo>
                <a:cubicBezTo>
                  <a:pt x="1973" y="437"/>
                  <a:pt x="1973" y="437"/>
                  <a:pt x="1973" y="437"/>
                </a:cubicBezTo>
                <a:cubicBezTo>
                  <a:pt x="1974" y="438"/>
                  <a:pt x="1974" y="438"/>
                  <a:pt x="1974" y="438"/>
                </a:cubicBezTo>
                <a:cubicBezTo>
                  <a:pt x="1975" y="440"/>
                  <a:pt x="1975" y="440"/>
                  <a:pt x="1975" y="440"/>
                </a:cubicBezTo>
                <a:cubicBezTo>
                  <a:pt x="1977" y="441"/>
                  <a:pt x="1977" y="441"/>
                  <a:pt x="1977" y="441"/>
                </a:cubicBezTo>
                <a:cubicBezTo>
                  <a:pt x="1977" y="440"/>
                  <a:pt x="1977" y="440"/>
                  <a:pt x="1977" y="440"/>
                </a:cubicBezTo>
                <a:cubicBezTo>
                  <a:pt x="1977" y="438"/>
                  <a:pt x="1977" y="438"/>
                  <a:pt x="1977" y="438"/>
                </a:cubicBezTo>
                <a:cubicBezTo>
                  <a:pt x="1976" y="437"/>
                  <a:pt x="1976" y="437"/>
                  <a:pt x="1976" y="437"/>
                </a:cubicBezTo>
                <a:cubicBezTo>
                  <a:pt x="1976" y="436"/>
                  <a:pt x="1976" y="436"/>
                  <a:pt x="1976" y="436"/>
                </a:cubicBezTo>
                <a:cubicBezTo>
                  <a:pt x="1976" y="434"/>
                  <a:pt x="1976" y="434"/>
                  <a:pt x="1976" y="434"/>
                </a:cubicBezTo>
                <a:cubicBezTo>
                  <a:pt x="1977" y="433"/>
                  <a:pt x="1977" y="433"/>
                  <a:pt x="1977" y="433"/>
                </a:cubicBezTo>
                <a:cubicBezTo>
                  <a:pt x="1978" y="433"/>
                  <a:pt x="1978" y="433"/>
                  <a:pt x="1978" y="433"/>
                </a:cubicBezTo>
                <a:cubicBezTo>
                  <a:pt x="1978" y="434"/>
                  <a:pt x="1978" y="434"/>
                  <a:pt x="1978" y="434"/>
                </a:cubicBezTo>
                <a:cubicBezTo>
                  <a:pt x="1979" y="434"/>
                  <a:pt x="1979" y="434"/>
                  <a:pt x="1979" y="434"/>
                </a:cubicBezTo>
                <a:cubicBezTo>
                  <a:pt x="1981" y="434"/>
                  <a:pt x="1981" y="434"/>
                  <a:pt x="1981" y="434"/>
                </a:cubicBezTo>
                <a:cubicBezTo>
                  <a:pt x="1981" y="433"/>
                  <a:pt x="1981" y="433"/>
                  <a:pt x="1981" y="433"/>
                </a:cubicBezTo>
                <a:cubicBezTo>
                  <a:pt x="1982" y="433"/>
                  <a:pt x="1982" y="433"/>
                  <a:pt x="1982" y="433"/>
                </a:cubicBezTo>
                <a:cubicBezTo>
                  <a:pt x="1982" y="434"/>
                  <a:pt x="1982" y="434"/>
                  <a:pt x="1982" y="434"/>
                </a:cubicBezTo>
                <a:cubicBezTo>
                  <a:pt x="1982" y="435"/>
                  <a:pt x="1982" y="435"/>
                  <a:pt x="1982" y="435"/>
                </a:cubicBezTo>
                <a:cubicBezTo>
                  <a:pt x="1983" y="437"/>
                  <a:pt x="1983" y="437"/>
                  <a:pt x="1983" y="437"/>
                </a:cubicBezTo>
                <a:cubicBezTo>
                  <a:pt x="1984" y="438"/>
                  <a:pt x="1984" y="438"/>
                  <a:pt x="1984" y="438"/>
                </a:cubicBezTo>
                <a:cubicBezTo>
                  <a:pt x="1984" y="437"/>
                  <a:pt x="1984" y="437"/>
                  <a:pt x="1984" y="437"/>
                </a:cubicBezTo>
                <a:cubicBezTo>
                  <a:pt x="1984" y="436"/>
                  <a:pt x="1984" y="436"/>
                  <a:pt x="1984" y="436"/>
                </a:cubicBezTo>
                <a:cubicBezTo>
                  <a:pt x="1984" y="434"/>
                  <a:pt x="1984" y="434"/>
                  <a:pt x="1984" y="434"/>
                </a:cubicBezTo>
                <a:cubicBezTo>
                  <a:pt x="1983" y="433"/>
                  <a:pt x="1983" y="433"/>
                  <a:pt x="1983" y="433"/>
                </a:cubicBezTo>
                <a:cubicBezTo>
                  <a:pt x="1983" y="432"/>
                  <a:pt x="1983" y="432"/>
                  <a:pt x="1983" y="432"/>
                </a:cubicBezTo>
                <a:cubicBezTo>
                  <a:pt x="1982" y="431"/>
                  <a:pt x="1982" y="431"/>
                  <a:pt x="1982" y="431"/>
                </a:cubicBezTo>
                <a:cubicBezTo>
                  <a:pt x="1981" y="431"/>
                  <a:pt x="1981" y="431"/>
                  <a:pt x="1981" y="431"/>
                </a:cubicBezTo>
                <a:cubicBezTo>
                  <a:pt x="1979" y="430"/>
                  <a:pt x="1979" y="430"/>
                  <a:pt x="1979" y="430"/>
                </a:cubicBezTo>
                <a:cubicBezTo>
                  <a:pt x="1979" y="428"/>
                  <a:pt x="1979" y="428"/>
                  <a:pt x="1979" y="428"/>
                </a:cubicBezTo>
                <a:cubicBezTo>
                  <a:pt x="1978" y="427"/>
                  <a:pt x="1978" y="427"/>
                  <a:pt x="1978" y="427"/>
                </a:cubicBezTo>
                <a:cubicBezTo>
                  <a:pt x="1976" y="425"/>
                  <a:pt x="1976" y="425"/>
                  <a:pt x="1976" y="425"/>
                </a:cubicBezTo>
                <a:cubicBezTo>
                  <a:pt x="1975" y="425"/>
                  <a:pt x="1975" y="425"/>
                  <a:pt x="1975" y="425"/>
                </a:cubicBezTo>
                <a:cubicBezTo>
                  <a:pt x="1974" y="424"/>
                  <a:pt x="1974" y="424"/>
                  <a:pt x="1974" y="424"/>
                </a:cubicBezTo>
                <a:cubicBezTo>
                  <a:pt x="1974" y="422"/>
                  <a:pt x="1974" y="422"/>
                  <a:pt x="1974" y="422"/>
                </a:cubicBezTo>
                <a:cubicBezTo>
                  <a:pt x="1973" y="420"/>
                  <a:pt x="1973" y="420"/>
                  <a:pt x="1973" y="420"/>
                </a:cubicBezTo>
                <a:cubicBezTo>
                  <a:pt x="1972" y="419"/>
                  <a:pt x="1972" y="419"/>
                  <a:pt x="1972" y="419"/>
                </a:cubicBezTo>
                <a:cubicBezTo>
                  <a:pt x="1972" y="416"/>
                  <a:pt x="1972" y="416"/>
                  <a:pt x="1972" y="416"/>
                </a:cubicBezTo>
                <a:cubicBezTo>
                  <a:pt x="1972" y="414"/>
                  <a:pt x="1972" y="414"/>
                  <a:pt x="1972" y="414"/>
                </a:cubicBezTo>
                <a:cubicBezTo>
                  <a:pt x="1971" y="413"/>
                  <a:pt x="1971" y="413"/>
                  <a:pt x="1971" y="413"/>
                </a:cubicBezTo>
                <a:cubicBezTo>
                  <a:pt x="1972" y="411"/>
                  <a:pt x="1972" y="411"/>
                  <a:pt x="1972" y="411"/>
                </a:cubicBezTo>
                <a:cubicBezTo>
                  <a:pt x="1972" y="409"/>
                  <a:pt x="1972" y="409"/>
                  <a:pt x="1972" y="409"/>
                </a:cubicBezTo>
                <a:cubicBezTo>
                  <a:pt x="1971" y="408"/>
                  <a:pt x="1971" y="408"/>
                  <a:pt x="1971" y="408"/>
                </a:cubicBezTo>
                <a:cubicBezTo>
                  <a:pt x="1971" y="407"/>
                  <a:pt x="1971" y="407"/>
                  <a:pt x="1971" y="407"/>
                </a:cubicBezTo>
                <a:cubicBezTo>
                  <a:pt x="1971" y="406"/>
                  <a:pt x="1971" y="406"/>
                  <a:pt x="1971" y="406"/>
                </a:cubicBezTo>
                <a:cubicBezTo>
                  <a:pt x="1971" y="405"/>
                  <a:pt x="1971" y="405"/>
                  <a:pt x="1971" y="405"/>
                </a:cubicBezTo>
                <a:cubicBezTo>
                  <a:pt x="1972" y="405"/>
                  <a:pt x="1972" y="405"/>
                  <a:pt x="1972" y="405"/>
                </a:cubicBezTo>
                <a:cubicBezTo>
                  <a:pt x="1973" y="405"/>
                  <a:pt x="1973" y="405"/>
                  <a:pt x="1973" y="405"/>
                </a:cubicBezTo>
                <a:cubicBezTo>
                  <a:pt x="1974" y="405"/>
                  <a:pt x="1974" y="405"/>
                  <a:pt x="1974" y="405"/>
                </a:cubicBezTo>
                <a:cubicBezTo>
                  <a:pt x="1976" y="405"/>
                  <a:pt x="1976" y="405"/>
                  <a:pt x="1976" y="405"/>
                </a:cubicBezTo>
                <a:cubicBezTo>
                  <a:pt x="1977" y="406"/>
                  <a:pt x="1977" y="406"/>
                  <a:pt x="1977" y="406"/>
                </a:cubicBezTo>
                <a:cubicBezTo>
                  <a:pt x="1978" y="408"/>
                  <a:pt x="1978" y="408"/>
                  <a:pt x="1978" y="408"/>
                </a:cubicBezTo>
                <a:cubicBezTo>
                  <a:pt x="1979" y="408"/>
                  <a:pt x="1979" y="408"/>
                  <a:pt x="1979" y="408"/>
                </a:cubicBezTo>
                <a:cubicBezTo>
                  <a:pt x="1980" y="409"/>
                  <a:pt x="1980" y="409"/>
                  <a:pt x="1980" y="409"/>
                </a:cubicBezTo>
                <a:cubicBezTo>
                  <a:pt x="1982" y="411"/>
                  <a:pt x="1982" y="411"/>
                  <a:pt x="1982" y="411"/>
                </a:cubicBezTo>
                <a:cubicBezTo>
                  <a:pt x="1982" y="410"/>
                  <a:pt x="1982" y="410"/>
                  <a:pt x="1982" y="410"/>
                </a:cubicBezTo>
                <a:cubicBezTo>
                  <a:pt x="1980" y="408"/>
                  <a:pt x="1980" y="408"/>
                  <a:pt x="1980" y="408"/>
                </a:cubicBezTo>
                <a:cubicBezTo>
                  <a:pt x="1979" y="407"/>
                  <a:pt x="1979" y="407"/>
                  <a:pt x="1979" y="407"/>
                </a:cubicBezTo>
                <a:cubicBezTo>
                  <a:pt x="1978" y="405"/>
                  <a:pt x="1978" y="405"/>
                  <a:pt x="1978" y="405"/>
                </a:cubicBezTo>
                <a:cubicBezTo>
                  <a:pt x="1976" y="403"/>
                  <a:pt x="1976" y="403"/>
                  <a:pt x="1976" y="403"/>
                </a:cubicBezTo>
                <a:cubicBezTo>
                  <a:pt x="1976" y="402"/>
                  <a:pt x="1976" y="402"/>
                  <a:pt x="1976" y="402"/>
                </a:cubicBezTo>
                <a:cubicBezTo>
                  <a:pt x="1975" y="400"/>
                  <a:pt x="1975" y="400"/>
                  <a:pt x="1975" y="400"/>
                </a:cubicBezTo>
                <a:cubicBezTo>
                  <a:pt x="1974" y="398"/>
                  <a:pt x="1974" y="398"/>
                  <a:pt x="1974" y="398"/>
                </a:cubicBezTo>
                <a:cubicBezTo>
                  <a:pt x="1973" y="398"/>
                  <a:pt x="1973" y="398"/>
                  <a:pt x="1973" y="398"/>
                </a:cubicBezTo>
                <a:cubicBezTo>
                  <a:pt x="1973" y="397"/>
                  <a:pt x="1973" y="397"/>
                  <a:pt x="1973" y="397"/>
                </a:cubicBezTo>
                <a:cubicBezTo>
                  <a:pt x="1971" y="394"/>
                  <a:pt x="1971" y="394"/>
                  <a:pt x="1971" y="394"/>
                </a:cubicBezTo>
                <a:cubicBezTo>
                  <a:pt x="1969" y="391"/>
                  <a:pt x="1969" y="391"/>
                  <a:pt x="1969" y="391"/>
                </a:cubicBezTo>
                <a:cubicBezTo>
                  <a:pt x="1969" y="390"/>
                  <a:pt x="1969" y="390"/>
                  <a:pt x="1969" y="390"/>
                </a:cubicBezTo>
                <a:cubicBezTo>
                  <a:pt x="1967" y="387"/>
                  <a:pt x="1967" y="387"/>
                  <a:pt x="1967" y="387"/>
                </a:cubicBezTo>
                <a:cubicBezTo>
                  <a:pt x="1966" y="385"/>
                  <a:pt x="1966" y="385"/>
                  <a:pt x="1966" y="385"/>
                </a:cubicBezTo>
                <a:cubicBezTo>
                  <a:pt x="1965" y="384"/>
                  <a:pt x="1965" y="384"/>
                  <a:pt x="1965" y="384"/>
                </a:cubicBezTo>
                <a:cubicBezTo>
                  <a:pt x="1965" y="383"/>
                  <a:pt x="1965" y="383"/>
                  <a:pt x="1965" y="383"/>
                </a:cubicBezTo>
                <a:cubicBezTo>
                  <a:pt x="1964" y="382"/>
                  <a:pt x="1964" y="382"/>
                  <a:pt x="1964" y="382"/>
                </a:cubicBezTo>
                <a:cubicBezTo>
                  <a:pt x="1963" y="381"/>
                  <a:pt x="1963" y="381"/>
                  <a:pt x="1963" y="381"/>
                </a:cubicBezTo>
                <a:cubicBezTo>
                  <a:pt x="1963" y="382"/>
                  <a:pt x="1963" y="382"/>
                  <a:pt x="1963" y="382"/>
                </a:cubicBezTo>
                <a:cubicBezTo>
                  <a:pt x="1962" y="382"/>
                  <a:pt x="1962" y="382"/>
                  <a:pt x="1962" y="382"/>
                </a:cubicBezTo>
                <a:cubicBezTo>
                  <a:pt x="1962" y="381"/>
                  <a:pt x="1962" y="381"/>
                  <a:pt x="1962" y="381"/>
                </a:cubicBezTo>
                <a:cubicBezTo>
                  <a:pt x="1962" y="380"/>
                  <a:pt x="1962" y="380"/>
                  <a:pt x="1962" y="380"/>
                </a:cubicBezTo>
                <a:cubicBezTo>
                  <a:pt x="1962" y="379"/>
                  <a:pt x="1962" y="379"/>
                  <a:pt x="1962" y="379"/>
                </a:cubicBezTo>
                <a:cubicBezTo>
                  <a:pt x="1961" y="379"/>
                  <a:pt x="1961" y="379"/>
                  <a:pt x="1961" y="379"/>
                </a:cubicBezTo>
                <a:cubicBezTo>
                  <a:pt x="1960" y="377"/>
                  <a:pt x="1960" y="377"/>
                  <a:pt x="1960" y="377"/>
                </a:cubicBezTo>
                <a:cubicBezTo>
                  <a:pt x="1959" y="376"/>
                  <a:pt x="1959" y="376"/>
                  <a:pt x="1959" y="376"/>
                </a:cubicBezTo>
                <a:cubicBezTo>
                  <a:pt x="1958" y="375"/>
                  <a:pt x="1958" y="375"/>
                  <a:pt x="1958" y="375"/>
                </a:cubicBezTo>
                <a:cubicBezTo>
                  <a:pt x="1958" y="373"/>
                  <a:pt x="1958" y="373"/>
                  <a:pt x="1958" y="373"/>
                </a:cubicBezTo>
                <a:cubicBezTo>
                  <a:pt x="1959" y="372"/>
                  <a:pt x="1959" y="372"/>
                  <a:pt x="1959" y="372"/>
                </a:cubicBezTo>
                <a:cubicBezTo>
                  <a:pt x="1959" y="371"/>
                  <a:pt x="1959" y="371"/>
                  <a:pt x="1959" y="371"/>
                </a:cubicBezTo>
                <a:cubicBezTo>
                  <a:pt x="1958" y="369"/>
                  <a:pt x="1958" y="369"/>
                  <a:pt x="1958" y="369"/>
                </a:cubicBezTo>
                <a:cubicBezTo>
                  <a:pt x="1958" y="367"/>
                  <a:pt x="1958" y="367"/>
                  <a:pt x="1958" y="367"/>
                </a:cubicBezTo>
                <a:cubicBezTo>
                  <a:pt x="1957" y="367"/>
                  <a:pt x="1957" y="367"/>
                  <a:pt x="1957" y="367"/>
                </a:cubicBezTo>
                <a:cubicBezTo>
                  <a:pt x="1955" y="365"/>
                  <a:pt x="1955" y="365"/>
                  <a:pt x="1955" y="365"/>
                </a:cubicBezTo>
                <a:cubicBezTo>
                  <a:pt x="1955" y="364"/>
                  <a:pt x="1955" y="364"/>
                  <a:pt x="1955" y="364"/>
                </a:cubicBezTo>
                <a:cubicBezTo>
                  <a:pt x="1955" y="363"/>
                  <a:pt x="1955" y="363"/>
                  <a:pt x="1955" y="363"/>
                </a:cubicBezTo>
                <a:cubicBezTo>
                  <a:pt x="1956" y="364"/>
                  <a:pt x="1956" y="364"/>
                  <a:pt x="1956" y="364"/>
                </a:cubicBezTo>
                <a:cubicBezTo>
                  <a:pt x="1957" y="366"/>
                  <a:pt x="1957" y="366"/>
                  <a:pt x="1957" y="366"/>
                </a:cubicBezTo>
                <a:cubicBezTo>
                  <a:pt x="1957" y="364"/>
                  <a:pt x="1957" y="364"/>
                  <a:pt x="1957" y="364"/>
                </a:cubicBezTo>
                <a:cubicBezTo>
                  <a:pt x="1955" y="362"/>
                  <a:pt x="1955" y="362"/>
                  <a:pt x="1955" y="362"/>
                </a:cubicBezTo>
                <a:cubicBezTo>
                  <a:pt x="1954" y="361"/>
                  <a:pt x="1954" y="361"/>
                  <a:pt x="1954" y="361"/>
                </a:cubicBezTo>
                <a:cubicBezTo>
                  <a:pt x="1953" y="361"/>
                  <a:pt x="1953" y="361"/>
                  <a:pt x="1953" y="361"/>
                </a:cubicBezTo>
                <a:cubicBezTo>
                  <a:pt x="1953" y="359"/>
                  <a:pt x="1953" y="359"/>
                  <a:pt x="1953" y="359"/>
                </a:cubicBezTo>
                <a:cubicBezTo>
                  <a:pt x="1951" y="357"/>
                  <a:pt x="1951" y="357"/>
                  <a:pt x="1951" y="357"/>
                </a:cubicBezTo>
                <a:cubicBezTo>
                  <a:pt x="1950" y="356"/>
                  <a:pt x="1950" y="356"/>
                  <a:pt x="1950" y="356"/>
                </a:cubicBezTo>
                <a:cubicBezTo>
                  <a:pt x="1950" y="354"/>
                  <a:pt x="1950" y="354"/>
                  <a:pt x="1950" y="354"/>
                </a:cubicBezTo>
                <a:cubicBezTo>
                  <a:pt x="1949" y="353"/>
                  <a:pt x="1949" y="353"/>
                  <a:pt x="1949" y="353"/>
                </a:cubicBezTo>
                <a:cubicBezTo>
                  <a:pt x="1947" y="352"/>
                  <a:pt x="1947" y="352"/>
                  <a:pt x="1947" y="352"/>
                </a:cubicBezTo>
                <a:cubicBezTo>
                  <a:pt x="1946" y="351"/>
                  <a:pt x="1946" y="351"/>
                  <a:pt x="1946" y="351"/>
                </a:cubicBezTo>
                <a:cubicBezTo>
                  <a:pt x="1946" y="352"/>
                  <a:pt x="1946" y="352"/>
                  <a:pt x="1946" y="352"/>
                </a:cubicBezTo>
                <a:cubicBezTo>
                  <a:pt x="1945" y="352"/>
                  <a:pt x="1945" y="352"/>
                  <a:pt x="1945" y="352"/>
                </a:cubicBezTo>
                <a:cubicBezTo>
                  <a:pt x="1944" y="352"/>
                  <a:pt x="1944" y="352"/>
                  <a:pt x="1944" y="352"/>
                </a:cubicBezTo>
                <a:cubicBezTo>
                  <a:pt x="1943" y="352"/>
                  <a:pt x="1943" y="352"/>
                  <a:pt x="1943" y="352"/>
                </a:cubicBezTo>
                <a:cubicBezTo>
                  <a:pt x="1945" y="354"/>
                  <a:pt x="1945" y="354"/>
                  <a:pt x="1945" y="354"/>
                </a:cubicBezTo>
                <a:cubicBezTo>
                  <a:pt x="1947" y="355"/>
                  <a:pt x="1947" y="355"/>
                  <a:pt x="1947" y="355"/>
                </a:cubicBezTo>
                <a:cubicBezTo>
                  <a:pt x="1948" y="356"/>
                  <a:pt x="1948" y="356"/>
                  <a:pt x="1948" y="356"/>
                </a:cubicBezTo>
                <a:cubicBezTo>
                  <a:pt x="1947" y="357"/>
                  <a:pt x="1947" y="357"/>
                  <a:pt x="1947" y="357"/>
                </a:cubicBezTo>
                <a:cubicBezTo>
                  <a:pt x="1948" y="357"/>
                  <a:pt x="1948" y="357"/>
                  <a:pt x="1948" y="357"/>
                </a:cubicBezTo>
                <a:cubicBezTo>
                  <a:pt x="1949" y="357"/>
                  <a:pt x="1949" y="357"/>
                  <a:pt x="1949" y="357"/>
                </a:cubicBezTo>
                <a:cubicBezTo>
                  <a:pt x="1949" y="358"/>
                  <a:pt x="1949" y="358"/>
                  <a:pt x="1949" y="358"/>
                </a:cubicBezTo>
                <a:cubicBezTo>
                  <a:pt x="1948" y="358"/>
                  <a:pt x="1948" y="358"/>
                  <a:pt x="1948" y="358"/>
                </a:cubicBezTo>
                <a:cubicBezTo>
                  <a:pt x="1948" y="359"/>
                  <a:pt x="1948" y="359"/>
                  <a:pt x="1948" y="359"/>
                </a:cubicBezTo>
                <a:cubicBezTo>
                  <a:pt x="1949" y="359"/>
                  <a:pt x="1949" y="359"/>
                  <a:pt x="1949" y="359"/>
                </a:cubicBezTo>
                <a:cubicBezTo>
                  <a:pt x="1949" y="361"/>
                  <a:pt x="1949" y="361"/>
                  <a:pt x="1949" y="361"/>
                </a:cubicBezTo>
                <a:cubicBezTo>
                  <a:pt x="1948" y="361"/>
                  <a:pt x="1948" y="361"/>
                  <a:pt x="1948" y="361"/>
                </a:cubicBezTo>
                <a:cubicBezTo>
                  <a:pt x="1947" y="361"/>
                  <a:pt x="1947" y="361"/>
                  <a:pt x="1947" y="361"/>
                </a:cubicBezTo>
                <a:cubicBezTo>
                  <a:pt x="1947" y="360"/>
                  <a:pt x="1947" y="360"/>
                  <a:pt x="1947" y="360"/>
                </a:cubicBezTo>
                <a:cubicBezTo>
                  <a:pt x="1946" y="361"/>
                  <a:pt x="1946" y="361"/>
                  <a:pt x="1946" y="361"/>
                </a:cubicBezTo>
                <a:cubicBezTo>
                  <a:pt x="1945" y="362"/>
                  <a:pt x="1945" y="362"/>
                  <a:pt x="1945" y="362"/>
                </a:cubicBezTo>
                <a:cubicBezTo>
                  <a:pt x="1946" y="364"/>
                  <a:pt x="1946" y="364"/>
                  <a:pt x="1946" y="364"/>
                </a:cubicBezTo>
                <a:cubicBezTo>
                  <a:pt x="1947" y="365"/>
                  <a:pt x="1947" y="365"/>
                  <a:pt x="1947" y="365"/>
                </a:cubicBezTo>
                <a:cubicBezTo>
                  <a:pt x="1948" y="367"/>
                  <a:pt x="1948" y="367"/>
                  <a:pt x="1948" y="367"/>
                </a:cubicBezTo>
                <a:cubicBezTo>
                  <a:pt x="1949" y="369"/>
                  <a:pt x="1949" y="369"/>
                  <a:pt x="1949" y="369"/>
                </a:cubicBezTo>
                <a:cubicBezTo>
                  <a:pt x="1949" y="371"/>
                  <a:pt x="1949" y="371"/>
                  <a:pt x="1949" y="371"/>
                </a:cubicBezTo>
                <a:cubicBezTo>
                  <a:pt x="1949" y="372"/>
                  <a:pt x="1949" y="372"/>
                  <a:pt x="1949" y="372"/>
                </a:cubicBezTo>
                <a:cubicBezTo>
                  <a:pt x="1950" y="374"/>
                  <a:pt x="1950" y="374"/>
                  <a:pt x="1950" y="374"/>
                </a:cubicBezTo>
                <a:cubicBezTo>
                  <a:pt x="1951" y="377"/>
                  <a:pt x="1951" y="377"/>
                  <a:pt x="1951" y="377"/>
                </a:cubicBezTo>
                <a:cubicBezTo>
                  <a:pt x="1952" y="379"/>
                  <a:pt x="1952" y="379"/>
                  <a:pt x="1952" y="379"/>
                </a:cubicBezTo>
                <a:cubicBezTo>
                  <a:pt x="1953" y="380"/>
                  <a:pt x="1953" y="380"/>
                  <a:pt x="1953" y="380"/>
                </a:cubicBezTo>
                <a:cubicBezTo>
                  <a:pt x="1952" y="381"/>
                  <a:pt x="1952" y="381"/>
                  <a:pt x="1952" y="381"/>
                </a:cubicBezTo>
                <a:cubicBezTo>
                  <a:pt x="1956" y="384"/>
                  <a:pt x="1956" y="384"/>
                  <a:pt x="1956" y="384"/>
                </a:cubicBezTo>
                <a:close/>
                <a:moveTo>
                  <a:pt x="1376" y="262"/>
                </a:moveTo>
                <a:cubicBezTo>
                  <a:pt x="1377" y="261"/>
                  <a:pt x="1377" y="261"/>
                  <a:pt x="1377" y="261"/>
                </a:cubicBezTo>
                <a:cubicBezTo>
                  <a:pt x="1379" y="261"/>
                  <a:pt x="1379" y="261"/>
                  <a:pt x="1379" y="261"/>
                </a:cubicBezTo>
                <a:cubicBezTo>
                  <a:pt x="1380" y="260"/>
                  <a:pt x="1380" y="260"/>
                  <a:pt x="1380" y="260"/>
                </a:cubicBezTo>
                <a:cubicBezTo>
                  <a:pt x="1381" y="258"/>
                  <a:pt x="1381" y="258"/>
                  <a:pt x="1381" y="258"/>
                </a:cubicBezTo>
                <a:cubicBezTo>
                  <a:pt x="1381" y="256"/>
                  <a:pt x="1381" y="256"/>
                  <a:pt x="1381" y="256"/>
                </a:cubicBezTo>
                <a:cubicBezTo>
                  <a:pt x="1382" y="255"/>
                  <a:pt x="1382" y="255"/>
                  <a:pt x="1382" y="255"/>
                </a:cubicBezTo>
                <a:cubicBezTo>
                  <a:pt x="1383" y="256"/>
                  <a:pt x="1383" y="256"/>
                  <a:pt x="1383" y="256"/>
                </a:cubicBezTo>
                <a:cubicBezTo>
                  <a:pt x="1383" y="255"/>
                  <a:pt x="1383" y="255"/>
                  <a:pt x="1383" y="255"/>
                </a:cubicBezTo>
                <a:cubicBezTo>
                  <a:pt x="1382" y="254"/>
                  <a:pt x="1382" y="254"/>
                  <a:pt x="1382" y="254"/>
                </a:cubicBezTo>
                <a:cubicBezTo>
                  <a:pt x="1377" y="252"/>
                  <a:pt x="1377" y="252"/>
                  <a:pt x="1377" y="252"/>
                </a:cubicBezTo>
                <a:cubicBezTo>
                  <a:pt x="1375" y="251"/>
                  <a:pt x="1375" y="251"/>
                  <a:pt x="1375" y="251"/>
                </a:cubicBezTo>
                <a:cubicBezTo>
                  <a:pt x="1374" y="252"/>
                  <a:pt x="1374" y="252"/>
                  <a:pt x="1374" y="252"/>
                </a:cubicBezTo>
                <a:cubicBezTo>
                  <a:pt x="1373" y="255"/>
                  <a:pt x="1373" y="255"/>
                  <a:pt x="1373" y="255"/>
                </a:cubicBezTo>
                <a:cubicBezTo>
                  <a:pt x="1373" y="258"/>
                  <a:pt x="1373" y="258"/>
                  <a:pt x="1373" y="258"/>
                </a:cubicBezTo>
                <a:cubicBezTo>
                  <a:pt x="1374" y="259"/>
                  <a:pt x="1374" y="259"/>
                  <a:pt x="1374" y="259"/>
                </a:cubicBezTo>
                <a:cubicBezTo>
                  <a:pt x="1374" y="261"/>
                  <a:pt x="1374" y="261"/>
                  <a:pt x="1374" y="261"/>
                </a:cubicBezTo>
                <a:cubicBezTo>
                  <a:pt x="1375" y="261"/>
                  <a:pt x="1375" y="261"/>
                  <a:pt x="1375" y="261"/>
                </a:cubicBezTo>
                <a:cubicBezTo>
                  <a:pt x="1376" y="261"/>
                  <a:pt x="1376" y="261"/>
                  <a:pt x="1376" y="261"/>
                </a:cubicBezTo>
                <a:cubicBezTo>
                  <a:pt x="1375" y="262"/>
                  <a:pt x="1375" y="262"/>
                  <a:pt x="1375" y="262"/>
                </a:cubicBezTo>
                <a:cubicBezTo>
                  <a:pt x="1376" y="262"/>
                  <a:pt x="1376" y="262"/>
                  <a:pt x="1376" y="262"/>
                </a:cubicBezTo>
                <a:close/>
                <a:moveTo>
                  <a:pt x="1945" y="351"/>
                </a:moveTo>
                <a:cubicBezTo>
                  <a:pt x="1946" y="351"/>
                  <a:pt x="1946" y="351"/>
                  <a:pt x="1946" y="351"/>
                </a:cubicBezTo>
                <a:cubicBezTo>
                  <a:pt x="1946" y="350"/>
                  <a:pt x="1946" y="350"/>
                  <a:pt x="1946" y="350"/>
                </a:cubicBezTo>
                <a:cubicBezTo>
                  <a:pt x="1945" y="351"/>
                  <a:pt x="1945" y="351"/>
                  <a:pt x="1945" y="351"/>
                </a:cubicBezTo>
                <a:close/>
                <a:moveTo>
                  <a:pt x="1372" y="64"/>
                </a:moveTo>
                <a:cubicBezTo>
                  <a:pt x="1372" y="65"/>
                  <a:pt x="1372" y="65"/>
                  <a:pt x="1372" y="65"/>
                </a:cubicBezTo>
                <a:cubicBezTo>
                  <a:pt x="1371" y="66"/>
                  <a:pt x="1371" y="66"/>
                  <a:pt x="1371" y="66"/>
                </a:cubicBezTo>
                <a:cubicBezTo>
                  <a:pt x="1370" y="66"/>
                  <a:pt x="1370" y="66"/>
                  <a:pt x="1370" y="66"/>
                </a:cubicBezTo>
                <a:cubicBezTo>
                  <a:pt x="1368" y="67"/>
                  <a:pt x="1368" y="67"/>
                  <a:pt x="1368" y="67"/>
                </a:cubicBezTo>
                <a:cubicBezTo>
                  <a:pt x="1367" y="68"/>
                  <a:pt x="1367" y="68"/>
                  <a:pt x="1367" y="68"/>
                </a:cubicBezTo>
                <a:cubicBezTo>
                  <a:pt x="1366" y="67"/>
                  <a:pt x="1366" y="67"/>
                  <a:pt x="1366" y="67"/>
                </a:cubicBezTo>
                <a:cubicBezTo>
                  <a:pt x="1365" y="67"/>
                  <a:pt x="1365" y="67"/>
                  <a:pt x="1365" y="67"/>
                </a:cubicBezTo>
                <a:cubicBezTo>
                  <a:pt x="1365" y="68"/>
                  <a:pt x="1365" y="68"/>
                  <a:pt x="1365" y="68"/>
                </a:cubicBezTo>
                <a:cubicBezTo>
                  <a:pt x="1366" y="70"/>
                  <a:pt x="1366" y="70"/>
                  <a:pt x="1366" y="70"/>
                </a:cubicBezTo>
                <a:cubicBezTo>
                  <a:pt x="1366" y="73"/>
                  <a:pt x="1366" y="73"/>
                  <a:pt x="1366" y="73"/>
                </a:cubicBezTo>
                <a:cubicBezTo>
                  <a:pt x="1366" y="75"/>
                  <a:pt x="1366" y="75"/>
                  <a:pt x="1366" y="75"/>
                </a:cubicBezTo>
                <a:cubicBezTo>
                  <a:pt x="1368" y="77"/>
                  <a:pt x="1368" y="77"/>
                  <a:pt x="1368" y="77"/>
                </a:cubicBezTo>
                <a:cubicBezTo>
                  <a:pt x="1369" y="77"/>
                  <a:pt x="1369" y="77"/>
                  <a:pt x="1369" y="77"/>
                </a:cubicBezTo>
                <a:cubicBezTo>
                  <a:pt x="1371" y="76"/>
                  <a:pt x="1371" y="76"/>
                  <a:pt x="1371" y="76"/>
                </a:cubicBezTo>
                <a:cubicBezTo>
                  <a:pt x="1373" y="76"/>
                  <a:pt x="1373" y="76"/>
                  <a:pt x="1373" y="76"/>
                </a:cubicBezTo>
                <a:cubicBezTo>
                  <a:pt x="1374" y="75"/>
                  <a:pt x="1374" y="75"/>
                  <a:pt x="1374" y="75"/>
                </a:cubicBezTo>
                <a:cubicBezTo>
                  <a:pt x="1376" y="75"/>
                  <a:pt x="1376" y="75"/>
                  <a:pt x="1376" y="75"/>
                </a:cubicBezTo>
                <a:cubicBezTo>
                  <a:pt x="1376" y="74"/>
                  <a:pt x="1376" y="74"/>
                  <a:pt x="1376" y="74"/>
                </a:cubicBezTo>
                <a:cubicBezTo>
                  <a:pt x="1375" y="73"/>
                  <a:pt x="1375" y="73"/>
                  <a:pt x="1375" y="73"/>
                </a:cubicBezTo>
                <a:cubicBezTo>
                  <a:pt x="1374" y="72"/>
                  <a:pt x="1374" y="72"/>
                  <a:pt x="1374" y="72"/>
                </a:cubicBezTo>
                <a:cubicBezTo>
                  <a:pt x="1372" y="71"/>
                  <a:pt x="1372" y="71"/>
                  <a:pt x="1372" y="71"/>
                </a:cubicBezTo>
                <a:cubicBezTo>
                  <a:pt x="1372" y="70"/>
                  <a:pt x="1372" y="70"/>
                  <a:pt x="1372" y="70"/>
                </a:cubicBezTo>
                <a:cubicBezTo>
                  <a:pt x="1372" y="69"/>
                  <a:pt x="1372" y="69"/>
                  <a:pt x="1372" y="69"/>
                </a:cubicBezTo>
                <a:cubicBezTo>
                  <a:pt x="1373" y="68"/>
                  <a:pt x="1373" y="68"/>
                  <a:pt x="1373" y="68"/>
                </a:cubicBezTo>
                <a:cubicBezTo>
                  <a:pt x="1374" y="68"/>
                  <a:pt x="1374" y="68"/>
                  <a:pt x="1374" y="68"/>
                </a:cubicBezTo>
                <a:cubicBezTo>
                  <a:pt x="1375" y="68"/>
                  <a:pt x="1375" y="68"/>
                  <a:pt x="1375" y="68"/>
                </a:cubicBezTo>
                <a:cubicBezTo>
                  <a:pt x="1375" y="67"/>
                  <a:pt x="1375" y="67"/>
                  <a:pt x="1375" y="67"/>
                </a:cubicBezTo>
                <a:cubicBezTo>
                  <a:pt x="1374" y="65"/>
                  <a:pt x="1374" y="65"/>
                  <a:pt x="1374" y="65"/>
                </a:cubicBezTo>
                <a:cubicBezTo>
                  <a:pt x="1373" y="65"/>
                  <a:pt x="1373" y="65"/>
                  <a:pt x="1373" y="65"/>
                </a:cubicBezTo>
                <a:cubicBezTo>
                  <a:pt x="1372" y="63"/>
                  <a:pt x="1372" y="63"/>
                  <a:pt x="1372" y="63"/>
                </a:cubicBezTo>
                <a:cubicBezTo>
                  <a:pt x="1372" y="64"/>
                  <a:pt x="1372" y="64"/>
                  <a:pt x="1372" y="64"/>
                </a:cubicBezTo>
                <a:close/>
                <a:moveTo>
                  <a:pt x="1409" y="255"/>
                </a:moveTo>
                <a:cubicBezTo>
                  <a:pt x="1408" y="255"/>
                  <a:pt x="1408" y="255"/>
                  <a:pt x="1408" y="255"/>
                </a:cubicBezTo>
                <a:cubicBezTo>
                  <a:pt x="1407" y="256"/>
                  <a:pt x="1407" y="256"/>
                  <a:pt x="1407" y="256"/>
                </a:cubicBezTo>
                <a:cubicBezTo>
                  <a:pt x="1408" y="256"/>
                  <a:pt x="1408" y="256"/>
                  <a:pt x="1408" y="256"/>
                </a:cubicBezTo>
                <a:cubicBezTo>
                  <a:pt x="1409" y="255"/>
                  <a:pt x="1409" y="255"/>
                  <a:pt x="1409" y="255"/>
                </a:cubicBezTo>
                <a:close/>
                <a:moveTo>
                  <a:pt x="1407" y="263"/>
                </a:moveTo>
                <a:cubicBezTo>
                  <a:pt x="1407" y="264"/>
                  <a:pt x="1407" y="264"/>
                  <a:pt x="1407" y="264"/>
                </a:cubicBezTo>
                <a:cubicBezTo>
                  <a:pt x="1408" y="262"/>
                  <a:pt x="1408" y="262"/>
                  <a:pt x="1408" y="262"/>
                </a:cubicBezTo>
                <a:cubicBezTo>
                  <a:pt x="1407" y="262"/>
                  <a:pt x="1407" y="262"/>
                  <a:pt x="1407" y="262"/>
                </a:cubicBezTo>
                <a:cubicBezTo>
                  <a:pt x="1407" y="263"/>
                  <a:pt x="1407" y="263"/>
                  <a:pt x="1407" y="263"/>
                </a:cubicBezTo>
                <a:close/>
                <a:moveTo>
                  <a:pt x="1389" y="263"/>
                </a:moveTo>
                <a:cubicBezTo>
                  <a:pt x="1391" y="263"/>
                  <a:pt x="1391" y="263"/>
                  <a:pt x="1391" y="263"/>
                </a:cubicBezTo>
                <a:cubicBezTo>
                  <a:pt x="1391" y="262"/>
                  <a:pt x="1391" y="262"/>
                  <a:pt x="1391" y="262"/>
                </a:cubicBezTo>
                <a:cubicBezTo>
                  <a:pt x="1390" y="262"/>
                  <a:pt x="1390" y="262"/>
                  <a:pt x="1390" y="262"/>
                </a:cubicBezTo>
                <a:cubicBezTo>
                  <a:pt x="1389" y="263"/>
                  <a:pt x="1389" y="263"/>
                  <a:pt x="1389" y="263"/>
                </a:cubicBezTo>
                <a:close/>
                <a:moveTo>
                  <a:pt x="1411" y="256"/>
                </a:moveTo>
                <a:cubicBezTo>
                  <a:pt x="1412" y="257"/>
                  <a:pt x="1412" y="257"/>
                  <a:pt x="1412" y="257"/>
                </a:cubicBezTo>
                <a:cubicBezTo>
                  <a:pt x="1411" y="255"/>
                  <a:pt x="1411" y="255"/>
                  <a:pt x="1411" y="255"/>
                </a:cubicBezTo>
                <a:cubicBezTo>
                  <a:pt x="1410" y="255"/>
                  <a:pt x="1410" y="255"/>
                  <a:pt x="1410" y="255"/>
                </a:cubicBezTo>
                <a:cubicBezTo>
                  <a:pt x="1409" y="255"/>
                  <a:pt x="1409" y="255"/>
                  <a:pt x="1409" y="255"/>
                </a:cubicBezTo>
                <a:cubicBezTo>
                  <a:pt x="1410" y="256"/>
                  <a:pt x="1410" y="256"/>
                  <a:pt x="1410" y="256"/>
                </a:cubicBezTo>
                <a:cubicBezTo>
                  <a:pt x="1411" y="256"/>
                  <a:pt x="1411" y="256"/>
                  <a:pt x="1411" y="256"/>
                </a:cubicBezTo>
                <a:close/>
                <a:moveTo>
                  <a:pt x="1930" y="121"/>
                </a:moveTo>
                <a:cubicBezTo>
                  <a:pt x="1930" y="120"/>
                  <a:pt x="1930" y="120"/>
                  <a:pt x="1930" y="120"/>
                </a:cubicBezTo>
                <a:cubicBezTo>
                  <a:pt x="1929" y="120"/>
                  <a:pt x="1929" y="120"/>
                  <a:pt x="1929" y="120"/>
                </a:cubicBezTo>
                <a:cubicBezTo>
                  <a:pt x="1930" y="122"/>
                  <a:pt x="1930" y="122"/>
                  <a:pt x="1930" y="122"/>
                </a:cubicBezTo>
                <a:cubicBezTo>
                  <a:pt x="1930" y="121"/>
                  <a:pt x="1930" y="121"/>
                  <a:pt x="1930" y="121"/>
                </a:cubicBezTo>
                <a:close/>
                <a:moveTo>
                  <a:pt x="1392" y="227"/>
                </a:moveTo>
                <a:cubicBezTo>
                  <a:pt x="1390" y="227"/>
                  <a:pt x="1390" y="227"/>
                  <a:pt x="1390" y="227"/>
                </a:cubicBezTo>
                <a:cubicBezTo>
                  <a:pt x="1390" y="226"/>
                  <a:pt x="1390" y="226"/>
                  <a:pt x="1390" y="226"/>
                </a:cubicBezTo>
                <a:cubicBezTo>
                  <a:pt x="1389" y="226"/>
                  <a:pt x="1389" y="226"/>
                  <a:pt x="1389" y="226"/>
                </a:cubicBezTo>
                <a:cubicBezTo>
                  <a:pt x="1388" y="226"/>
                  <a:pt x="1388" y="226"/>
                  <a:pt x="1388" y="226"/>
                </a:cubicBezTo>
                <a:cubicBezTo>
                  <a:pt x="1387" y="227"/>
                  <a:pt x="1387" y="227"/>
                  <a:pt x="1387" y="227"/>
                </a:cubicBezTo>
                <a:cubicBezTo>
                  <a:pt x="1388" y="228"/>
                  <a:pt x="1388" y="228"/>
                  <a:pt x="1388" y="228"/>
                </a:cubicBezTo>
                <a:cubicBezTo>
                  <a:pt x="1389" y="228"/>
                  <a:pt x="1389" y="228"/>
                  <a:pt x="1389" y="228"/>
                </a:cubicBezTo>
                <a:cubicBezTo>
                  <a:pt x="1389" y="229"/>
                  <a:pt x="1389" y="229"/>
                  <a:pt x="1389" y="229"/>
                </a:cubicBezTo>
                <a:cubicBezTo>
                  <a:pt x="1390" y="229"/>
                  <a:pt x="1390" y="229"/>
                  <a:pt x="1390" y="229"/>
                </a:cubicBezTo>
                <a:cubicBezTo>
                  <a:pt x="1391" y="231"/>
                  <a:pt x="1391" y="231"/>
                  <a:pt x="1391" y="231"/>
                </a:cubicBezTo>
                <a:cubicBezTo>
                  <a:pt x="1392" y="231"/>
                  <a:pt x="1392" y="231"/>
                  <a:pt x="1392" y="231"/>
                </a:cubicBezTo>
                <a:cubicBezTo>
                  <a:pt x="1392" y="230"/>
                  <a:pt x="1392" y="230"/>
                  <a:pt x="1392" y="230"/>
                </a:cubicBezTo>
                <a:cubicBezTo>
                  <a:pt x="1391" y="229"/>
                  <a:pt x="1391" y="229"/>
                  <a:pt x="1391" y="229"/>
                </a:cubicBezTo>
                <a:cubicBezTo>
                  <a:pt x="1392" y="228"/>
                  <a:pt x="1392" y="228"/>
                  <a:pt x="1392" y="228"/>
                </a:cubicBezTo>
                <a:cubicBezTo>
                  <a:pt x="1392" y="227"/>
                  <a:pt x="1392" y="227"/>
                  <a:pt x="1392" y="227"/>
                </a:cubicBezTo>
                <a:close/>
                <a:moveTo>
                  <a:pt x="1333" y="88"/>
                </a:moveTo>
                <a:cubicBezTo>
                  <a:pt x="1332" y="87"/>
                  <a:pt x="1332" y="87"/>
                  <a:pt x="1332" y="87"/>
                </a:cubicBezTo>
                <a:cubicBezTo>
                  <a:pt x="1331" y="87"/>
                  <a:pt x="1331" y="87"/>
                  <a:pt x="1331" y="87"/>
                </a:cubicBezTo>
                <a:cubicBezTo>
                  <a:pt x="1330" y="88"/>
                  <a:pt x="1330" y="88"/>
                  <a:pt x="1330" y="88"/>
                </a:cubicBezTo>
                <a:cubicBezTo>
                  <a:pt x="1330" y="89"/>
                  <a:pt x="1330" y="89"/>
                  <a:pt x="1330" y="89"/>
                </a:cubicBezTo>
                <a:cubicBezTo>
                  <a:pt x="1331" y="90"/>
                  <a:pt x="1331" y="90"/>
                  <a:pt x="1331" y="90"/>
                </a:cubicBezTo>
                <a:cubicBezTo>
                  <a:pt x="1332" y="91"/>
                  <a:pt x="1332" y="91"/>
                  <a:pt x="1332" y="91"/>
                </a:cubicBezTo>
                <a:cubicBezTo>
                  <a:pt x="1333" y="90"/>
                  <a:pt x="1333" y="90"/>
                  <a:pt x="1333" y="90"/>
                </a:cubicBezTo>
                <a:cubicBezTo>
                  <a:pt x="1333" y="89"/>
                  <a:pt x="1333" y="89"/>
                  <a:pt x="1333" y="89"/>
                </a:cubicBezTo>
                <a:cubicBezTo>
                  <a:pt x="1333" y="88"/>
                  <a:pt x="1333" y="88"/>
                  <a:pt x="1333" y="88"/>
                </a:cubicBezTo>
                <a:close/>
                <a:moveTo>
                  <a:pt x="1374" y="60"/>
                </a:moveTo>
                <a:cubicBezTo>
                  <a:pt x="1374" y="60"/>
                  <a:pt x="1374" y="60"/>
                  <a:pt x="1374" y="61"/>
                </a:cubicBezTo>
                <a:cubicBezTo>
                  <a:pt x="1374" y="61"/>
                  <a:pt x="1374" y="61"/>
                  <a:pt x="1374" y="62"/>
                </a:cubicBezTo>
                <a:cubicBezTo>
                  <a:pt x="1374" y="62"/>
                  <a:pt x="1374" y="62"/>
                  <a:pt x="1375" y="63"/>
                </a:cubicBezTo>
                <a:cubicBezTo>
                  <a:pt x="1375" y="63"/>
                  <a:pt x="1375" y="63"/>
                  <a:pt x="1376" y="63"/>
                </a:cubicBezTo>
                <a:cubicBezTo>
                  <a:pt x="1376" y="63"/>
                  <a:pt x="1376" y="63"/>
                  <a:pt x="1377" y="64"/>
                </a:cubicBezTo>
                <a:cubicBezTo>
                  <a:pt x="1377" y="64"/>
                  <a:pt x="1377" y="64"/>
                  <a:pt x="1377" y="65"/>
                </a:cubicBezTo>
                <a:cubicBezTo>
                  <a:pt x="1377" y="65"/>
                  <a:pt x="1377" y="65"/>
                  <a:pt x="1378" y="66"/>
                </a:cubicBezTo>
                <a:cubicBezTo>
                  <a:pt x="1378" y="66"/>
                  <a:pt x="1378" y="66"/>
                  <a:pt x="1379" y="64"/>
                </a:cubicBezTo>
                <a:cubicBezTo>
                  <a:pt x="1379" y="64"/>
                  <a:pt x="1379" y="64"/>
                  <a:pt x="1379" y="63"/>
                </a:cubicBezTo>
                <a:cubicBezTo>
                  <a:pt x="1379" y="63"/>
                  <a:pt x="1379" y="63"/>
                  <a:pt x="1379" y="62"/>
                </a:cubicBezTo>
                <a:cubicBezTo>
                  <a:pt x="1379" y="62"/>
                  <a:pt x="1379" y="62"/>
                  <a:pt x="1379" y="61"/>
                </a:cubicBezTo>
                <a:cubicBezTo>
                  <a:pt x="1379" y="61"/>
                  <a:pt x="1379" y="61"/>
                  <a:pt x="1381" y="60"/>
                </a:cubicBezTo>
                <a:cubicBezTo>
                  <a:pt x="1381" y="60"/>
                  <a:pt x="1381" y="60"/>
                  <a:pt x="1383" y="59"/>
                </a:cubicBezTo>
                <a:cubicBezTo>
                  <a:pt x="1383" y="59"/>
                  <a:pt x="1383" y="59"/>
                  <a:pt x="1383" y="58"/>
                </a:cubicBezTo>
                <a:cubicBezTo>
                  <a:pt x="1383" y="58"/>
                  <a:pt x="1383" y="58"/>
                  <a:pt x="1381" y="57"/>
                </a:cubicBezTo>
                <a:cubicBezTo>
                  <a:pt x="1381" y="57"/>
                  <a:pt x="1381" y="57"/>
                  <a:pt x="1380" y="56"/>
                </a:cubicBezTo>
                <a:cubicBezTo>
                  <a:pt x="1380" y="56"/>
                  <a:pt x="1380" y="56"/>
                  <a:pt x="1380" y="54"/>
                </a:cubicBezTo>
                <a:cubicBezTo>
                  <a:pt x="1380" y="54"/>
                  <a:pt x="1380" y="54"/>
                  <a:pt x="1379" y="52"/>
                </a:cubicBezTo>
                <a:cubicBezTo>
                  <a:pt x="1379" y="52"/>
                  <a:pt x="1379" y="52"/>
                  <a:pt x="1378" y="52"/>
                </a:cubicBezTo>
                <a:cubicBezTo>
                  <a:pt x="1378" y="52"/>
                  <a:pt x="1378" y="52"/>
                  <a:pt x="1377" y="52"/>
                </a:cubicBezTo>
                <a:cubicBezTo>
                  <a:pt x="1377" y="52"/>
                  <a:pt x="1377" y="52"/>
                  <a:pt x="1376" y="52"/>
                </a:cubicBezTo>
                <a:cubicBezTo>
                  <a:pt x="1376" y="52"/>
                  <a:pt x="1376" y="52"/>
                  <a:pt x="1376" y="53"/>
                </a:cubicBezTo>
                <a:cubicBezTo>
                  <a:pt x="1376" y="53"/>
                  <a:pt x="1376" y="53"/>
                  <a:pt x="1375" y="55"/>
                </a:cubicBezTo>
                <a:cubicBezTo>
                  <a:pt x="1375" y="55"/>
                  <a:pt x="1375" y="55"/>
                  <a:pt x="1374" y="56"/>
                </a:cubicBezTo>
                <a:cubicBezTo>
                  <a:pt x="1374" y="56"/>
                  <a:pt x="1374" y="56"/>
                  <a:pt x="1373" y="57"/>
                </a:cubicBezTo>
                <a:cubicBezTo>
                  <a:pt x="1373" y="57"/>
                  <a:pt x="1373" y="57"/>
                  <a:pt x="1374" y="59"/>
                </a:cubicBezTo>
                <a:cubicBezTo>
                  <a:pt x="1374" y="59"/>
                  <a:pt x="1374" y="59"/>
                  <a:pt x="1374" y="60"/>
                </a:cubicBezTo>
                <a:close/>
                <a:moveTo>
                  <a:pt x="1383" y="191"/>
                </a:moveTo>
                <a:cubicBezTo>
                  <a:pt x="1382" y="191"/>
                  <a:pt x="1382" y="191"/>
                  <a:pt x="1382" y="191"/>
                </a:cubicBezTo>
                <a:cubicBezTo>
                  <a:pt x="1383" y="193"/>
                  <a:pt x="1383" y="193"/>
                  <a:pt x="1383" y="193"/>
                </a:cubicBezTo>
                <a:cubicBezTo>
                  <a:pt x="1384" y="193"/>
                  <a:pt x="1384" y="193"/>
                  <a:pt x="1384" y="193"/>
                </a:cubicBezTo>
                <a:cubicBezTo>
                  <a:pt x="1385" y="193"/>
                  <a:pt x="1385" y="193"/>
                  <a:pt x="1385" y="193"/>
                </a:cubicBezTo>
                <a:cubicBezTo>
                  <a:pt x="1385" y="192"/>
                  <a:pt x="1385" y="192"/>
                  <a:pt x="1385" y="192"/>
                </a:cubicBezTo>
                <a:cubicBezTo>
                  <a:pt x="1386" y="192"/>
                  <a:pt x="1386" y="192"/>
                  <a:pt x="1386" y="192"/>
                </a:cubicBezTo>
                <a:cubicBezTo>
                  <a:pt x="1388" y="190"/>
                  <a:pt x="1388" y="190"/>
                  <a:pt x="1388" y="190"/>
                </a:cubicBezTo>
                <a:cubicBezTo>
                  <a:pt x="1389" y="190"/>
                  <a:pt x="1389" y="190"/>
                  <a:pt x="1389" y="190"/>
                </a:cubicBezTo>
                <a:cubicBezTo>
                  <a:pt x="1390" y="190"/>
                  <a:pt x="1390" y="190"/>
                  <a:pt x="1390" y="190"/>
                </a:cubicBezTo>
                <a:cubicBezTo>
                  <a:pt x="1391" y="191"/>
                  <a:pt x="1391" y="191"/>
                  <a:pt x="1391" y="191"/>
                </a:cubicBezTo>
                <a:cubicBezTo>
                  <a:pt x="1390" y="191"/>
                  <a:pt x="1390" y="191"/>
                  <a:pt x="1390" y="191"/>
                </a:cubicBezTo>
                <a:cubicBezTo>
                  <a:pt x="1389" y="191"/>
                  <a:pt x="1389" y="191"/>
                  <a:pt x="1389" y="191"/>
                </a:cubicBezTo>
                <a:cubicBezTo>
                  <a:pt x="1388" y="191"/>
                  <a:pt x="1388" y="191"/>
                  <a:pt x="1388" y="191"/>
                </a:cubicBezTo>
                <a:cubicBezTo>
                  <a:pt x="1387" y="192"/>
                  <a:pt x="1387" y="192"/>
                  <a:pt x="1387" y="192"/>
                </a:cubicBezTo>
                <a:cubicBezTo>
                  <a:pt x="1386" y="193"/>
                  <a:pt x="1386" y="193"/>
                  <a:pt x="1386" y="193"/>
                </a:cubicBezTo>
                <a:cubicBezTo>
                  <a:pt x="1386" y="195"/>
                  <a:pt x="1386" y="195"/>
                  <a:pt x="1386" y="195"/>
                </a:cubicBezTo>
                <a:cubicBezTo>
                  <a:pt x="1386" y="196"/>
                  <a:pt x="1386" y="196"/>
                  <a:pt x="1386" y="196"/>
                </a:cubicBezTo>
                <a:cubicBezTo>
                  <a:pt x="1386" y="197"/>
                  <a:pt x="1386" y="197"/>
                  <a:pt x="1386" y="197"/>
                </a:cubicBezTo>
                <a:cubicBezTo>
                  <a:pt x="1385" y="198"/>
                  <a:pt x="1385" y="198"/>
                  <a:pt x="1385" y="198"/>
                </a:cubicBezTo>
                <a:cubicBezTo>
                  <a:pt x="1383" y="199"/>
                  <a:pt x="1383" y="199"/>
                  <a:pt x="1383" y="199"/>
                </a:cubicBezTo>
                <a:cubicBezTo>
                  <a:pt x="1383" y="201"/>
                  <a:pt x="1383" y="201"/>
                  <a:pt x="1383" y="201"/>
                </a:cubicBezTo>
                <a:cubicBezTo>
                  <a:pt x="1383" y="203"/>
                  <a:pt x="1383" y="203"/>
                  <a:pt x="1383" y="203"/>
                </a:cubicBezTo>
                <a:cubicBezTo>
                  <a:pt x="1384" y="203"/>
                  <a:pt x="1384" y="203"/>
                  <a:pt x="1384" y="203"/>
                </a:cubicBezTo>
                <a:cubicBezTo>
                  <a:pt x="1385" y="203"/>
                  <a:pt x="1385" y="203"/>
                  <a:pt x="1385" y="203"/>
                </a:cubicBezTo>
                <a:cubicBezTo>
                  <a:pt x="1384" y="204"/>
                  <a:pt x="1384" y="204"/>
                  <a:pt x="1384" y="204"/>
                </a:cubicBezTo>
                <a:cubicBezTo>
                  <a:pt x="1383" y="204"/>
                  <a:pt x="1383" y="204"/>
                  <a:pt x="1383" y="204"/>
                </a:cubicBezTo>
                <a:cubicBezTo>
                  <a:pt x="1382" y="204"/>
                  <a:pt x="1382" y="204"/>
                  <a:pt x="1382" y="204"/>
                </a:cubicBezTo>
                <a:cubicBezTo>
                  <a:pt x="1381" y="206"/>
                  <a:pt x="1381" y="206"/>
                  <a:pt x="1381" y="206"/>
                </a:cubicBezTo>
                <a:cubicBezTo>
                  <a:pt x="1381" y="207"/>
                  <a:pt x="1381" y="207"/>
                  <a:pt x="1381" y="207"/>
                </a:cubicBezTo>
                <a:cubicBezTo>
                  <a:pt x="1381" y="208"/>
                  <a:pt x="1381" y="208"/>
                  <a:pt x="1381" y="208"/>
                </a:cubicBezTo>
                <a:cubicBezTo>
                  <a:pt x="1382" y="208"/>
                  <a:pt x="1382" y="208"/>
                  <a:pt x="1382" y="208"/>
                </a:cubicBezTo>
                <a:cubicBezTo>
                  <a:pt x="1384" y="207"/>
                  <a:pt x="1384" y="207"/>
                  <a:pt x="1384" y="207"/>
                </a:cubicBezTo>
                <a:cubicBezTo>
                  <a:pt x="1383" y="208"/>
                  <a:pt x="1383" y="208"/>
                  <a:pt x="1383" y="208"/>
                </a:cubicBezTo>
                <a:cubicBezTo>
                  <a:pt x="1383" y="210"/>
                  <a:pt x="1383" y="210"/>
                  <a:pt x="1383" y="210"/>
                </a:cubicBezTo>
                <a:cubicBezTo>
                  <a:pt x="1384" y="210"/>
                  <a:pt x="1384" y="210"/>
                  <a:pt x="1384" y="210"/>
                </a:cubicBezTo>
                <a:cubicBezTo>
                  <a:pt x="1384" y="209"/>
                  <a:pt x="1384" y="209"/>
                  <a:pt x="1384" y="209"/>
                </a:cubicBezTo>
                <a:cubicBezTo>
                  <a:pt x="1385" y="208"/>
                  <a:pt x="1385" y="208"/>
                  <a:pt x="1385" y="208"/>
                </a:cubicBezTo>
                <a:cubicBezTo>
                  <a:pt x="1386" y="209"/>
                  <a:pt x="1386" y="209"/>
                  <a:pt x="1386" y="209"/>
                </a:cubicBezTo>
                <a:cubicBezTo>
                  <a:pt x="1385" y="210"/>
                  <a:pt x="1385" y="210"/>
                  <a:pt x="1385" y="210"/>
                </a:cubicBezTo>
                <a:cubicBezTo>
                  <a:pt x="1384" y="211"/>
                  <a:pt x="1384" y="211"/>
                  <a:pt x="1384" y="211"/>
                </a:cubicBezTo>
                <a:cubicBezTo>
                  <a:pt x="1385" y="212"/>
                  <a:pt x="1385" y="212"/>
                  <a:pt x="1385" y="212"/>
                </a:cubicBezTo>
                <a:cubicBezTo>
                  <a:pt x="1384" y="213"/>
                  <a:pt x="1384" y="213"/>
                  <a:pt x="1384" y="213"/>
                </a:cubicBezTo>
                <a:cubicBezTo>
                  <a:pt x="1384" y="214"/>
                  <a:pt x="1384" y="214"/>
                  <a:pt x="1384" y="214"/>
                </a:cubicBezTo>
                <a:cubicBezTo>
                  <a:pt x="1385" y="215"/>
                  <a:pt x="1385" y="215"/>
                  <a:pt x="1385" y="215"/>
                </a:cubicBezTo>
                <a:cubicBezTo>
                  <a:pt x="1384" y="215"/>
                  <a:pt x="1384" y="215"/>
                  <a:pt x="1384" y="215"/>
                </a:cubicBezTo>
                <a:cubicBezTo>
                  <a:pt x="1383" y="215"/>
                  <a:pt x="1383" y="215"/>
                  <a:pt x="1383" y="215"/>
                </a:cubicBezTo>
                <a:cubicBezTo>
                  <a:pt x="1382" y="215"/>
                  <a:pt x="1382" y="215"/>
                  <a:pt x="1382" y="215"/>
                </a:cubicBezTo>
                <a:cubicBezTo>
                  <a:pt x="1381" y="215"/>
                  <a:pt x="1381" y="215"/>
                  <a:pt x="1381" y="215"/>
                </a:cubicBezTo>
                <a:cubicBezTo>
                  <a:pt x="1380" y="216"/>
                  <a:pt x="1380" y="216"/>
                  <a:pt x="1380" y="216"/>
                </a:cubicBezTo>
                <a:cubicBezTo>
                  <a:pt x="1380" y="218"/>
                  <a:pt x="1380" y="218"/>
                  <a:pt x="1380" y="218"/>
                </a:cubicBezTo>
                <a:cubicBezTo>
                  <a:pt x="1380" y="219"/>
                  <a:pt x="1380" y="219"/>
                  <a:pt x="1380" y="219"/>
                </a:cubicBezTo>
                <a:cubicBezTo>
                  <a:pt x="1380" y="221"/>
                  <a:pt x="1380" y="221"/>
                  <a:pt x="1380" y="221"/>
                </a:cubicBezTo>
                <a:cubicBezTo>
                  <a:pt x="1380" y="222"/>
                  <a:pt x="1380" y="222"/>
                  <a:pt x="1380" y="222"/>
                </a:cubicBezTo>
                <a:cubicBezTo>
                  <a:pt x="1382" y="223"/>
                  <a:pt x="1382" y="223"/>
                  <a:pt x="1382" y="223"/>
                </a:cubicBezTo>
                <a:cubicBezTo>
                  <a:pt x="1382" y="224"/>
                  <a:pt x="1382" y="224"/>
                  <a:pt x="1382" y="224"/>
                </a:cubicBezTo>
                <a:cubicBezTo>
                  <a:pt x="1384" y="225"/>
                  <a:pt x="1384" y="225"/>
                  <a:pt x="1384" y="225"/>
                </a:cubicBezTo>
                <a:cubicBezTo>
                  <a:pt x="1385" y="226"/>
                  <a:pt x="1385" y="226"/>
                  <a:pt x="1385" y="226"/>
                </a:cubicBezTo>
                <a:cubicBezTo>
                  <a:pt x="1385" y="225"/>
                  <a:pt x="1385" y="225"/>
                  <a:pt x="1385" y="225"/>
                </a:cubicBezTo>
                <a:cubicBezTo>
                  <a:pt x="1386" y="225"/>
                  <a:pt x="1386" y="225"/>
                  <a:pt x="1386" y="225"/>
                </a:cubicBezTo>
                <a:cubicBezTo>
                  <a:pt x="1387" y="224"/>
                  <a:pt x="1387" y="224"/>
                  <a:pt x="1387" y="224"/>
                </a:cubicBezTo>
                <a:cubicBezTo>
                  <a:pt x="1387" y="222"/>
                  <a:pt x="1387" y="222"/>
                  <a:pt x="1387" y="222"/>
                </a:cubicBezTo>
                <a:cubicBezTo>
                  <a:pt x="1388" y="223"/>
                  <a:pt x="1388" y="223"/>
                  <a:pt x="1388" y="223"/>
                </a:cubicBezTo>
                <a:cubicBezTo>
                  <a:pt x="1388" y="224"/>
                  <a:pt x="1388" y="224"/>
                  <a:pt x="1388" y="224"/>
                </a:cubicBezTo>
                <a:cubicBezTo>
                  <a:pt x="1389" y="225"/>
                  <a:pt x="1389" y="225"/>
                  <a:pt x="1389" y="225"/>
                </a:cubicBezTo>
                <a:cubicBezTo>
                  <a:pt x="1390" y="224"/>
                  <a:pt x="1390" y="224"/>
                  <a:pt x="1390" y="224"/>
                </a:cubicBezTo>
                <a:cubicBezTo>
                  <a:pt x="1390" y="223"/>
                  <a:pt x="1390" y="223"/>
                  <a:pt x="1390" y="223"/>
                </a:cubicBezTo>
                <a:cubicBezTo>
                  <a:pt x="1391" y="222"/>
                  <a:pt x="1391" y="222"/>
                  <a:pt x="1391" y="222"/>
                </a:cubicBezTo>
                <a:cubicBezTo>
                  <a:pt x="1391" y="223"/>
                  <a:pt x="1391" y="223"/>
                  <a:pt x="1391" y="223"/>
                </a:cubicBezTo>
                <a:cubicBezTo>
                  <a:pt x="1391" y="224"/>
                  <a:pt x="1391" y="224"/>
                  <a:pt x="1391" y="224"/>
                </a:cubicBezTo>
                <a:cubicBezTo>
                  <a:pt x="1392" y="226"/>
                  <a:pt x="1392" y="226"/>
                  <a:pt x="1392" y="226"/>
                </a:cubicBezTo>
                <a:cubicBezTo>
                  <a:pt x="1393" y="227"/>
                  <a:pt x="1393" y="227"/>
                  <a:pt x="1393" y="227"/>
                </a:cubicBezTo>
                <a:cubicBezTo>
                  <a:pt x="1394" y="227"/>
                  <a:pt x="1394" y="227"/>
                  <a:pt x="1394" y="227"/>
                </a:cubicBezTo>
                <a:cubicBezTo>
                  <a:pt x="1395" y="226"/>
                  <a:pt x="1395" y="226"/>
                  <a:pt x="1395" y="226"/>
                </a:cubicBezTo>
                <a:cubicBezTo>
                  <a:pt x="1396" y="227"/>
                  <a:pt x="1396" y="227"/>
                  <a:pt x="1396" y="227"/>
                </a:cubicBezTo>
                <a:cubicBezTo>
                  <a:pt x="1395" y="227"/>
                  <a:pt x="1395" y="227"/>
                  <a:pt x="1395" y="227"/>
                </a:cubicBezTo>
                <a:cubicBezTo>
                  <a:pt x="1395" y="228"/>
                  <a:pt x="1395" y="228"/>
                  <a:pt x="1395" y="228"/>
                </a:cubicBezTo>
                <a:cubicBezTo>
                  <a:pt x="1394" y="228"/>
                  <a:pt x="1394" y="228"/>
                  <a:pt x="1394" y="228"/>
                </a:cubicBezTo>
                <a:cubicBezTo>
                  <a:pt x="1393" y="229"/>
                  <a:pt x="1393" y="229"/>
                  <a:pt x="1393" y="229"/>
                </a:cubicBezTo>
                <a:cubicBezTo>
                  <a:pt x="1395" y="230"/>
                  <a:pt x="1395" y="230"/>
                  <a:pt x="1395" y="230"/>
                </a:cubicBezTo>
                <a:cubicBezTo>
                  <a:pt x="1395" y="231"/>
                  <a:pt x="1395" y="231"/>
                  <a:pt x="1395" y="231"/>
                </a:cubicBezTo>
                <a:cubicBezTo>
                  <a:pt x="1394" y="231"/>
                  <a:pt x="1394" y="231"/>
                  <a:pt x="1394" y="231"/>
                </a:cubicBezTo>
                <a:cubicBezTo>
                  <a:pt x="1393" y="231"/>
                  <a:pt x="1393" y="231"/>
                  <a:pt x="1393" y="231"/>
                </a:cubicBezTo>
                <a:cubicBezTo>
                  <a:pt x="1393" y="232"/>
                  <a:pt x="1393" y="232"/>
                  <a:pt x="1393" y="232"/>
                </a:cubicBezTo>
                <a:cubicBezTo>
                  <a:pt x="1394" y="232"/>
                  <a:pt x="1394" y="232"/>
                  <a:pt x="1394" y="232"/>
                </a:cubicBezTo>
                <a:cubicBezTo>
                  <a:pt x="1396" y="232"/>
                  <a:pt x="1396" y="232"/>
                  <a:pt x="1396" y="232"/>
                </a:cubicBezTo>
                <a:cubicBezTo>
                  <a:pt x="1397" y="233"/>
                  <a:pt x="1397" y="233"/>
                  <a:pt x="1397" y="233"/>
                </a:cubicBezTo>
                <a:cubicBezTo>
                  <a:pt x="1398" y="233"/>
                  <a:pt x="1398" y="233"/>
                  <a:pt x="1398" y="233"/>
                </a:cubicBezTo>
                <a:cubicBezTo>
                  <a:pt x="1400" y="233"/>
                  <a:pt x="1400" y="233"/>
                  <a:pt x="1400" y="233"/>
                </a:cubicBezTo>
                <a:cubicBezTo>
                  <a:pt x="1400" y="232"/>
                  <a:pt x="1400" y="232"/>
                  <a:pt x="1400" y="232"/>
                </a:cubicBezTo>
                <a:cubicBezTo>
                  <a:pt x="1401" y="232"/>
                  <a:pt x="1401" y="232"/>
                  <a:pt x="1401" y="232"/>
                </a:cubicBezTo>
                <a:cubicBezTo>
                  <a:pt x="1401" y="233"/>
                  <a:pt x="1401" y="233"/>
                  <a:pt x="1401" y="233"/>
                </a:cubicBezTo>
                <a:cubicBezTo>
                  <a:pt x="1401" y="235"/>
                  <a:pt x="1401" y="235"/>
                  <a:pt x="1401" y="235"/>
                </a:cubicBezTo>
                <a:cubicBezTo>
                  <a:pt x="1402" y="236"/>
                  <a:pt x="1402" y="236"/>
                  <a:pt x="1402" y="236"/>
                </a:cubicBezTo>
                <a:cubicBezTo>
                  <a:pt x="1403" y="236"/>
                  <a:pt x="1403" y="236"/>
                  <a:pt x="1403" y="236"/>
                </a:cubicBezTo>
                <a:cubicBezTo>
                  <a:pt x="1404" y="235"/>
                  <a:pt x="1404" y="235"/>
                  <a:pt x="1404" y="235"/>
                </a:cubicBezTo>
                <a:cubicBezTo>
                  <a:pt x="1404" y="233"/>
                  <a:pt x="1404" y="233"/>
                  <a:pt x="1404" y="233"/>
                </a:cubicBezTo>
                <a:cubicBezTo>
                  <a:pt x="1402" y="233"/>
                  <a:pt x="1402" y="233"/>
                  <a:pt x="1402" y="233"/>
                </a:cubicBezTo>
                <a:cubicBezTo>
                  <a:pt x="1402" y="232"/>
                  <a:pt x="1402" y="232"/>
                  <a:pt x="1402" y="232"/>
                </a:cubicBezTo>
                <a:cubicBezTo>
                  <a:pt x="1403" y="232"/>
                  <a:pt x="1403" y="232"/>
                  <a:pt x="1403" y="232"/>
                </a:cubicBezTo>
                <a:cubicBezTo>
                  <a:pt x="1404" y="233"/>
                  <a:pt x="1404" y="233"/>
                  <a:pt x="1404" y="233"/>
                </a:cubicBezTo>
                <a:cubicBezTo>
                  <a:pt x="1405" y="234"/>
                  <a:pt x="1405" y="234"/>
                  <a:pt x="1405" y="234"/>
                </a:cubicBezTo>
                <a:cubicBezTo>
                  <a:pt x="1405" y="235"/>
                  <a:pt x="1405" y="235"/>
                  <a:pt x="1405" y="235"/>
                </a:cubicBezTo>
                <a:cubicBezTo>
                  <a:pt x="1406" y="235"/>
                  <a:pt x="1406" y="235"/>
                  <a:pt x="1406" y="235"/>
                </a:cubicBezTo>
                <a:cubicBezTo>
                  <a:pt x="1406" y="234"/>
                  <a:pt x="1406" y="234"/>
                  <a:pt x="1406" y="234"/>
                </a:cubicBezTo>
                <a:cubicBezTo>
                  <a:pt x="1407" y="234"/>
                  <a:pt x="1407" y="234"/>
                  <a:pt x="1407" y="234"/>
                </a:cubicBezTo>
                <a:cubicBezTo>
                  <a:pt x="1407" y="235"/>
                  <a:pt x="1407" y="235"/>
                  <a:pt x="1407" y="235"/>
                </a:cubicBezTo>
                <a:cubicBezTo>
                  <a:pt x="1409" y="235"/>
                  <a:pt x="1409" y="235"/>
                  <a:pt x="1409" y="235"/>
                </a:cubicBezTo>
                <a:cubicBezTo>
                  <a:pt x="1410" y="235"/>
                  <a:pt x="1410" y="235"/>
                  <a:pt x="1410" y="235"/>
                </a:cubicBezTo>
                <a:cubicBezTo>
                  <a:pt x="1409" y="234"/>
                  <a:pt x="1409" y="234"/>
                  <a:pt x="1409" y="234"/>
                </a:cubicBezTo>
                <a:cubicBezTo>
                  <a:pt x="1409" y="233"/>
                  <a:pt x="1409" y="233"/>
                  <a:pt x="1409" y="233"/>
                </a:cubicBezTo>
                <a:cubicBezTo>
                  <a:pt x="1410" y="234"/>
                  <a:pt x="1410" y="234"/>
                  <a:pt x="1410" y="234"/>
                </a:cubicBezTo>
                <a:cubicBezTo>
                  <a:pt x="1411" y="234"/>
                  <a:pt x="1411" y="234"/>
                  <a:pt x="1411" y="234"/>
                </a:cubicBezTo>
                <a:cubicBezTo>
                  <a:pt x="1412" y="235"/>
                  <a:pt x="1412" y="235"/>
                  <a:pt x="1412" y="235"/>
                </a:cubicBezTo>
                <a:cubicBezTo>
                  <a:pt x="1412" y="236"/>
                  <a:pt x="1412" y="236"/>
                  <a:pt x="1412" y="236"/>
                </a:cubicBezTo>
                <a:cubicBezTo>
                  <a:pt x="1413" y="236"/>
                  <a:pt x="1413" y="236"/>
                  <a:pt x="1413" y="236"/>
                </a:cubicBezTo>
                <a:cubicBezTo>
                  <a:pt x="1413" y="235"/>
                  <a:pt x="1413" y="235"/>
                  <a:pt x="1413" y="235"/>
                </a:cubicBezTo>
                <a:cubicBezTo>
                  <a:pt x="1413" y="234"/>
                  <a:pt x="1413" y="234"/>
                  <a:pt x="1413" y="234"/>
                </a:cubicBezTo>
                <a:cubicBezTo>
                  <a:pt x="1412" y="234"/>
                  <a:pt x="1412" y="234"/>
                  <a:pt x="1412" y="234"/>
                </a:cubicBezTo>
                <a:cubicBezTo>
                  <a:pt x="1411" y="233"/>
                  <a:pt x="1411" y="233"/>
                  <a:pt x="1411" y="233"/>
                </a:cubicBezTo>
                <a:cubicBezTo>
                  <a:pt x="1412" y="233"/>
                  <a:pt x="1412" y="233"/>
                  <a:pt x="1412" y="233"/>
                </a:cubicBezTo>
                <a:cubicBezTo>
                  <a:pt x="1413" y="233"/>
                  <a:pt x="1413" y="233"/>
                  <a:pt x="1413" y="233"/>
                </a:cubicBezTo>
                <a:cubicBezTo>
                  <a:pt x="1414" y="232"/>
                  <a:pt x="1414" y="232"/>
                  <a:pt x="1414" y="232"/>
                </a:cubicBezTo>
                <a:cubicBezTo>
                  <a:pt x="1414" y="231"/>
                  <a:pt x="1414" y="231"/>
                  <a:pt x="1414" y="231"/>
                </a:cubicBezTo>
                <a:cubicBezTo>
                  <a:pt x="1413" y="230"/>
                  <a:pt x="1413" y="230"/>
                  <a:pt x="1413" y="230"/>
                </a:cubicBezTo>
                <a:cubicBezTo>
                  <a:pt x="1412" y="230"/>
                  <a:pt x="1412" y="230"/>
                  <a:pt x="1412" y="230"/>
                </a:cubicBezTo>
                <a:cubicBezTo>
                  <a:pt x="1411" y="230"/>
                  <a:pt x="1411" y="230"/>
                  <a:pt x="1411" y="230"/>
                </a:cubicBezTo>
                <a:cubicBezTo>
                  <a:pt x="1410" y="228"/>
                  <a:pt x="1410" y="228"/>
                  <a:pt x="1410" y="228"/>
                </a:cubicBezTo>
                <a:cubicBezTo>
                  <a:pt x="1409" y="228"/>
                  <a:pt x="1409" y="228"/>
                  <a:pt x="1409" y="228"/>
                </a:cubicBezTo>
                <a:cubicBezTo>
                  <a:pt x="1407" y="226"/>
                  <a:pt x="1407" y="226"/>
                  <a:pt x="1407" y="226"/>
                </a:cubicBezTo>
                <a:cubicBezTo>
                  <a:pt x="1406" y="225"/>
                  <a:pt x="1406" y="225"/>
                  <a:pt x="1406" y="225"/>
                </a:cubicBezTo>
                <a:cubicBezTo>
                  <a:pt x="1404" y="225"/>
                  <a:pt x="1404" y="225"/>
                  <a:pt x="1404" y="225"/>
                </a:cubicBezTo>
                <a:cubicBezTo>
                  <a:pt x="1403" y="222"/>
                  <a:pt x="1403" y="222"/>
                  <a:pt x="1403" y="222"/>
                </a:cubicBezTo>
                <a:cubicBezTo>
                  <a:pt x="1401" y="220"/>
                  <a:pt x="1401" y="220"/>
                  <a:pt x="1401" y="220"/>
                </a:cubicBezTo>
                <a:cubicBezTo>
                  <a:pt x="1400" y="217"/>
                  <a:pt x="1400" y="217"/>
                  <a:pt x="1400" y="217"/>
                </a:cubicBezTo>
                <a:cubicBezTo>
                  <a:pt x="1399" y="215"/>
                  <a:pt x="1399" y="215"/>
                  <a:pt x="1399" y="215"/>
                </a:cubicBezTo>
                <a:cubicBezTo>
                  <a:pt x="1399" y="212"/>
                  <a:pt x="1399" y="212"/>
                  <a:pt x="1399" y="212"/>
                </a:cubicBezTo>
                <a:cubicBezTo>
                  <a:pt x="1398" y="210"/>
                  <a:pt x="1398" y="210"/>
                  <a:pt x="1398" y="210"/>
                </a:cubicBezTo>
                <a:cubicBezTo>
                  <a:pt x="1397" y="207"/>
                  <a:pt x="1397" y="207"/>
                  <a:pt x="1397" y="207"/>
                </a:cubicBezTo>
                <a:cubicBezTo>
                  <a:pt x="1397" y="206"/>
                  <a:pt x="1397" y="206"/>
                  <a:pt x="1397" y="206"/>
                </a:cubicBezTo>
                <a:cubicBezTo>
                  <a:pt x="1398" y="205"/>
                  <a:pt x="1398" y="205"/>
                  <a:pt x="1398" y="205"/>
                </a:cubicBezTo>
                <a:cubicBezTo>
                  <a:pt x="1397" y="204"/>
                  <a:pt x="1397" y="204"/>
                  <a:pt x="1397" y="204"/>
                </a:cubicBezTo>
                <a:cubicBezTo>
                  <a:pt x="1396" y="204"/>
                  <a:pt x="1396" y="204"/>
                  <a:pt x="1396" y="204"/>
                </a:cubicBezTo>
                <a:cubicBezTo>
                  <a:pt x="1395" y="204"/>
                  <a:pt x="1395" y="204"/>
                  <a:pt x="1395" y="204"/>
                </a:cubicBezTo>
                <a:cubicBezTo>
                  <a:pt x="1395" y="203"/>
                  <a:pt x="1395" y="203"/>
                  <a:pt x="1395" y="203"/>
                </a:cubicBezTo>
                <a:cubicBezTo>
                  <a:pt x="1397" y="203"/>
                  <a:pt x="1397" y="203"/>
                  <a:pt x="1397" y="203"/>
                </a:cubicBezTo>
                <a:cubicBezTo>
                  <a:pt x="1398" y="203"/>
                  <a:pt x="1398" y="203"/>
                  <a:pt x="1398" y="203"/>
                </a:cubicBezTo>
                <a:cubicBezTo>
                  <a:pt x="1398" y="200"/>
                  <a:pt x="1398" y="200"/>
                  <a:pt x="1398" y="200"/>
                </a:cubicBezTo>
                <a:cubicBezTo>
                  <a:pt x="1398" y="199"/>
                  <a:pt x="1398" y="199"/>
                  <a:pt x="1398" y="199"/>
                </a:cubicBezTo>
                <a:cubicBezTo>
                  <a:pt x="1397" y="199"/>
                  <a:pt x="1397" y="199"/>
                  <a:pt x="1397" y="199"/>
                </a:cubicBezTo>
                <a:cubicBezTo>
                  <a:pt x="1396" y="200"/>
                  <a:pt x="1396" y="200"/>
                  <a:pt x="1396" y="200"/>
                </a:cubicBezTo>
                <a:cubicBezTo>
                  <a:pt x="1396" y="199"/>
                  <a:pt x="1396" y="199"/>
                  <a:pt x="1396" y="199"/>
                </a:cubicBezTo>
                <a:cubicBezTo>
                  <a:pt x="1398" y="198"/>
                  <a:pt x="1398" y="198"/>
                  <a:pt x="1398" y="198"/>
                </a:cubicBezTo>
                <a:cubicBezTo>
                  <a:pt x="1398" y="197"/>
                  <a:pt x="1398" y="197"/>
                  <a:pt x="1398" y="197"/>
                </a:cubicBezTo>
                <a:cubicBezTo>
                  <a:pt x="1395" y="197"/>
                  <a:pt x="1395" y="197"/>
                  <a:pt x="1395" y="197"/>
                </a:cubicBezTo>
                <a:cubicBezTo>
                  <a:pt x="1392" y="197"/>
                  <a:pt x="1392" y="197"/>
                  <a:pt x="1392" y="197"/>
                </a:cubicBezTo>
                <a:cubicBezTo>
                  <a:pt x="1391" y="196"/>
                  <a:pt x="1391" y="196"/>
                  <a:pt x="1391" y="196"/>
                </a:cubicBezTo>
                <a:cubicBezTo>
                  <a:pt x="1390" y="196"/>
                  <a:pt x="1390" y="196"/>
                  <a:pt x="1390" y="196"/>
                </a:cubicBezTo>
                <a:cubicBezTo>
                  <a:pt x="1388" y="197"/>
                  <a:pt x="1388" y="197"/>
                  <a:pt x="1388" y="197"/>
                </a:cubicBezTo>
                <a:cubicBezTo>
                  <a:pt x="1389" y="196"/>
                  <a:pt x="1389" y="196"/>
                  <a:pt x="1389" y="196"/>
                </a:cubicBezTo>
                <a:cubicBezTo>
                  <a:pt x="1391" y="195"/>
                  <a:pt x="1391" y="195"/>
                  <a:pt x="1391" y="195"/>
                </a:cubicBezTo>
                <a:cubicBezTo>
                  <a:pt x="1392" y="195"/>
                  <a:pt x="1392" y="195"/>
                  <a:pt x="1392" y="195"/>
                </a:cubicBezTo>
                <a:cubicBezTo>
                  <a:pt x="1393" y="196"/>
                  <a:pt x="1393" y="196"/>
                  <a:pt x="1393" y="196"/>
                </a:cubicBezTo>
                <a:cubicBezTo>
                  <a:pt x="1394" y="196"/>
                  <a:pt x="1394" y="196"/>
                  <a:pt x="1394" y="196"/>
                </a:cubicBezTo>
                <a:cubicBezTo>
                  <a:pt x="1395" y="196"/>
                  <a:pt x="1395" y="196"/>
                  <a:pt x="1395" y="196"/>
                </a:cubicBezTo>
                <a:cubicBezTo>
                  <a:pt x="1394" y="195"/>
                  <a:pt x="1394" y="195"/>
                  <a:pt x="1394" y="195"/>
                </a:cubicBezTo>
                <a:cubicBezTo>
                  <a:pt x="1395" y="194"/>
                  <a:pt x="1395" y="194"/>
                  <a:pt x="1395" y="194"/>
                </a:cubicBezTo>
                <a:cubicBezTo>
                  <a:pt x="1395" y="195"/>
                  <a:pt x="1395" y="195"/>
                  <a:pt x="1395" y="195"/>
                </a:cubicBezTo>
                <a:cubicBezTo>
                  <a:pt x="1396" y="196"/>
                  <a:pt x="1396" y="196"/>
                  <a:pt x="1396" y="196"/>
                </a:cubicBezTo>
                <a:cubicBezTo>
                  <a:pt x="1397" y="196"/>
                  <a:pt x="1397" y="196"/>
                  <a:pt x="1397" y="196"/>
                </a:cubicBezTo>
                <a:cubicBezTo>
                  <a:pt x="1399" y="196"/>
                  <a:pt x="1399" y="196"/>
                  <a:pt x="1399" y="196"/>
                </a:cubicBezTo>
                <a:cubicBezTo>
                  <a:pt x="1400" y="195"/>
                  <a:pt x="1400" y="195"/>
                  <a:pt x="1400" y="195"/>
                </a:cubicBezTo>
                <a:cubicBezTo>
                  <a:pt x="1400" y="194"/>
                  <a:pt x="1400" y="194"/>
                  <a:pt x="1400" y="194"/>
                </a:cubicBezTo>
                <a:cubicBezTo>
                  <a:pt x="1400" y="192"/>
                  <a:pt x="1400" y="192"/>
                  <a:pt x="1400" y="192"/>
                </a:cubicBezTo>
                <a:cubicBezTo>
                  <a:pt x="1401" y="191"/>
                  <a:pt x="1401" y="191"/>
                  <a:pt x="1401" y="191"/>
                </a:cubicBezTo>
                <a:cubicBezTo>
                  <a:pt x="1401" y="190"/>
                  <a:pt x="1401" y="190"/>
                  <a:pt x="1401" y="190"/>
                </a:cubicBezTo>
                <a:cubicBezTo>
                  <a:pt x="1400" y="189"/>
                  <a:pt x="1400" y="189"/>
                  <a:pt x="1400" y="189"/>
                </a:cubicBezTo>
                <a:cubicBezTo>
                  <a:pt x="1400" y="188"/>
                  <a:pt x="1400" y="188"/>
                  <a:pt x="1400" y="188"/>
                </a:cubicBezTo>
                <a:cubicBezTo>
                  <a:pt x="1399" y="187"/>
                  <a:pt x="1399" y="187"/>
                  <a:pt x="1399" y="187"/>
                </a:cubicBezTo>
                <a:cubicBezTo>
                  <a:pt x="1398" y="187"/>
                  <a:pt x="1398" y="187"/>
                  <a:pt x="1398" y="187"/>
                </a:cubicBezTo>
                <a:cubicBezTo>
                  <a:pt x="1397" y="187"/>
                  <a:pt x="1397" y="187"/>
                  <a:pt x="1397" y="187"/>
                </a:cubicBezTo>
                <a:cubicBezTo>
                  <a:pt x="1398" y="186"/>
                  <a:pt x="1398" y="186"/>
                  <a:pt x="1398" y="186"/>
                </a:cubicBezTo>
                <a:cubicBezTo>
                  <a:pt x="1399" y="187"/>
                  <a:pt x="1399" y="187"/>
                  <a:pt x="1399" y="187"/>
                </a:cubicBezTo>
                <a:cubicBezTo>
                  <a:pt x="1400" y="186"/>
                  <a:pt x="1400" y="186"/>
                  <a:pt x="1400" y="186"/>
                </a:cubicBezTo>
                <a:cubicBezTo>
                  <a:pt x="1401" y="187"/>
                  <a:pt x="1401" y="187"/>
                  <a:pt x="1401" y="187"/>
                </a:cubicBezTo>
                <a:cubicBezTo>
                  <a:pt x="1401" y="188"/>
                  <a:pt x="1401" y="188"/>
                  <a:pt x="1401" y="188"/>
                </a:cubicBezTo>
                <a:cubicBezTo>
                  <a:pt x="1401" y="189"/>
                  <a:pt x="1401" y="189"/>
                  <a:pt x="1401" y="189"/>
                </a:cubicBezTo>
                <a:cubicBezTo>
                  <a:pt x="1402" y="188"/>
                  <a:pt x="1402" y="188"/>
                  <a:pt x="1402" y="188"/>
                </a:cubicBezTo>
                <a:cubicBezTo>
                  <a:pt x="1401" y="186"/>
                  <a:pt x="1401" y="186"/>
                  <a:pt x="1401" y="186"/>
                </a:cubicBezTo>
                <a:cubicBezTo>
                  <a:pt x="1400" y="184"/>
                  <a:pt x="1400" y="184"/>
                  <a:pt x="1400" y="184"/>
                </a:cubicBezTo>
                <a:cubicBezTo>
                  <a:pt x="1399" y="182"/>
                  <a:pt x="1399" y="182"/>
                  <a:pt x="1399" y="182"/>
                </a:cubicBezTo>
                <a:cubicBezTo>
                  <a:pt x="1400" y="183"/>
                  <a:pt x="1400" y="183"/>
                  <a:pt x="1400" y="183"/>
                </a:cubicBezTo>
                <a:cubicBezTo>
                  <a:pt x="1400" y="184"/>
                  <a:pt x="1400" y="184"/>
                  <a:pt x="1400" y="184"/>
                </a:cubicBezTo>
                <a:cubicBezTo>
                  <a:pt x="1401" y="184"/>
                  <a:pt x="1401" y="184"/>
                  <a:pt x="1401" y="184"/>
                </a:cubicBezTo>
                <a:cubicBezTo>
                  <a:pt x="1402" y="185"/>
                  <a:pt x="1402" y="185"/>
                  <a:pt x="1402" y="185"/>
                </a:cubicBezTo>
                <a:cubicBezTo>
                  <a:pt x="1403" y="184"/>
                  <a:pt x="1403" y="184"/>
                  <a:pt x="1403" y="184"/>
                </a:cubicBezTo>
                <a:cubicBezTo>
                  <a:pt x="1403" y="183"/>
                  <a:pt x="1403" y="183"/>
                  <a:pt x="1403" y="183"/>
                </a:cubicBezTo>
                <a:cubicBezTo>
                  <a:pt x="1402" y="182"/>
                  <a:pt x="1402" y="182"/>
                  <a:pt x="1402" y="182"/>
                </a:cubicBezTo>
                <a:cubicBezTo>
                  <a:pt x="1403" y="180"/>
                  <a:pt x="1403" y="180"/>
                  <a:pt x="1403" y="180"/>
                </a:cubicBezTo>
                <a:cubicBezTo>
                  <a:pt x="1403" y="179"/>
                  <a:pt x="1403" y="179"/>
                  <a:pt x="1403" y="179"/>
                </a:cubicBezTo>
                <a:cubicBezTo>
                  <a:pt x="1402" y="178"/>
                  <a:pt x="1402" y="178"/>
                  <a:pt x="1402" y="178"/>
                </a:cubicBezTo>
                <a:cubicBezTo>
                  <a:pt x="1400" y="176"/>
                  <a:pt x="1400" y="176"/>
                  <a:pt x="1400" y="176"/>
                </a:cubicBezTo>
                <a:cubicBezTo>
                  <a:pt x="1401" y="176"/>
                  <a:pt x="1401" y="176"/>
                  <a:pt x="1401" y="176"/>
                </a:cubicBezTo>
                <a:cubicBezTo>
                  <a:pt x="1402" y="177"/>
                  <a:pt x="1402" y="177"/>
                  <a:pt x="1402" y="177"/>
                </a:cubicBezTo>
                <a:cubicBezTo>
                  <a:pt x="1403" y="177"/>
                  <a:pt x="1403" y="177"/>
                  <a:pt x="1403" y="177"/>
                </a:cubicBezTo>
                <a:cubicBezTo>
                  <a:pt x="1404" y="176"/>
                  <a:pt x="1404" y="176"/>
                  <a:pt x="1404" y="176"/>
                </a:cubicBezTo>
                <a:cubicBezTo>
                  <a:pt x="1403" y="175"/>
                  <a:pt x="1403" y="175"/>
                  <a:pt x="1403" y="175"/>
                </a:cubicBezTo>
                <a:cubicBezTo>
                  <a:pt x="1403" y="174"/>
                  <a:pt x="1403" y="174"/>
                  <a:pt x="1403" y="174"/>
                </a:cubicBezTo>
                <a:cubicBezTo>
                  <a:pt x="1403" y="173"/>
                  <a:pt x="1403" y="173"/>
                  <a:pt x="1403" y="173"/>
                </a:cubicBezTo>
                <a:cubicBezTo>
                  <a:pt x="1405" y="174"/>
                  <a:pt x="1405" y="174"/>
                  <a:pt x="1405" y="174"/>
                </a:cubicBezTo>
                <a:cubicBezTo>
                  <a:pt x="1406" y="175"/>
                  <a:pt x="1406" y="175"/>
                  <a:pt x="1406" y="175"/>
                </a:cubicBezTo>
                <a:cubicBezTo>
                  <a:pt x="1407" y="174"/>
                  <a:pt x="1407" y="174"/>
                  <a:pt x="1407" y="174"/>
                </a:cubicBezTo>
                <a:cubicBezTo>
                  <a:pt x="1406" y="174"/>
                  <a:pt x="1406" y="174"/>
                  <a:pt x="1406" y="174"/>
                </a:cubicBezTo>
                <a:cubicBezTo>
                  <a:pt x="1406" y="173"/>
                  <a:pt x="1406" y="173"/>
                  <a:pt x="1406" y="173"/>
                </a:cubicBezTo>
                <a:cubicBezTo>
                  <a:pt x="1407" y="173"/>
                  <a:pt x="1407" y="173"/>
                  <a:pt x="1407" y="173"/>
                </a:cubicBezTo>
                <a:cubicBezTo>
                  <a:pt x="1408" y="172"/>
                  <a:pt x="1408" y="172"/>
                  <a:pt x="1408" y="172"/>
                </a:cubicBezTo>
                <a:cubicBezTo>
                  <a:pt x="1408" y="171"/>
                  <a:pt x="1408" y="171"/>
                  <a:pt x="1408" y="171"/>
                </a:cubicBezTo>
                <a:cubicBezTo>
                  <a:pt x="1408" y="170"/>
                  <a:pt x="1408" y="170"/>
                  <a:pt x="1408" y="170"/>
                </a:cubicBezTo>
                <a:cubicBezTo>
                  <a:pt x="1410" y="169"/>
                  <a:pt x="1410" y="169"/>
                  <a:pt x="1410" y="169"/>
                </a:cubicBezTo>
                <a:cubicBezTo>
                  <a:pt x="1409" y="168"/>
                  <a:pt x="1409" y="168"/>
                  <a:pt x="1409" y="168"/>
                </a:cubicBezTo>
                <a:cubicBezTo>
                  <a:pt x="1409" y="167"/>
                  <a:pt x="1409" y="167"/>
                  <a:pt x="1409" y="167"/>
                </a:cubicBezTo>
                <a:cubicBezTo>
                  <a:pt x="1409" y="166"/>
                  <a:pt x="1409" y="166"/>
                  <a:pt x="1409" y="166"/>
                </a:cubicBezTo>
                <a:cubicBezTo>
                  <a:pt x="1410" y="167"/>
                  <a:pt x="1410" y="167"/>
                  <a:pt x="1410" y="167"/>
                </a:cubicBezTo>
                <a:cubicBezTo>
                  <a:pt x="1411" y="166"/>
                  <a:pt x="1411" y="166"/>
                  <a:pt x="1411" y="166"/>
                </a:cubicBezTo>
                <a:cubicBezTo>
                  <a:pt x="1412" y="164"/>
                  <a:pt x="1412" y="164"/>
                  <a:pt x="1412" y="164"/>
                </a:cubicBezTo>
                <a:cubicBezTo>
                  <a:pt x="1413" y="163"/>
                  <a:pt x="1413" y="163"/>
                  <a:pt x="1413" y="163"/>
                </a:cubicBezTo>
                <a:cubicBezTo>
                  <a:pt x="1414" y="162"/>
                  <a:pt x="1414" y="162"/>
                  <a:pt x="1414" y="162"/>
                </a:cubicBezTo>
                <a:cubicBezTo>
                  <a:pt x="1414" y="160"/>
                  <a:pt x="1414" y="160"/>
                  <a:pt x="1414" y="160"/>
                </a:cubicBezTo>
                <a:cubicBezTo>
                  <a:pt x="1415" y="159"/>
                  <a:pt x="1415" y="159"/>
                  <a:pt x="1415" y="159"/>
                </a:cubicBezTo>
                <a:cubicBezTo>
                  <a:pt x="1416" y="158"/>
                  <a:pt x="1416" y="158"/>
                  <a:pt x="1416" y="158"/>
                </a:cubicBezTo>
                <a:cubicBezTo>
                  <a:pt x="1417" y="155"/>
                  <a:pt x="1417" y="155"/>
                  <a:pt x="1417" y="155"/>
                </a:cubicBezTo>
                <a:cubicBezTo>
                  <a:pt x="1418" y="155"/>
                  <a:pt x="1418" y="155"/>
                  <a:pt x="1418" y="155"/>
                </a:cubicBezTo>
                <a:cubicBezTo>
                  <a:pt x="1421" y="153"/>
                  <a:pt x="1421" y="153"/>
                  <a:pt x="1421" y="153"/>
                </a:cubicBezTo>
                <a:cubicBezTo>
                  <a:pt x="1423" y="151"/>
                  <a:pt x="1423" y="151"/>
                  <a:pt x="1423" y="151"/>
                </a:cubicBezTo>
                <a:cubicBezTo>
                  <a:pt x="1425" y="149"/>
                  <a:pt x="1425" y="149"/>
                  <a:pt x="1425" y="149"/>
                </a:cubicBezTo>
                <a:cubicBezTo>
                  <a:pt x="1426" y="149"/>
                  <a:pt x="1426" y="149"/>
                  <a:pt x="1426" y="149"/>
                </a:cubicBezTo>
                <a:cubicBezTo>
                  <a:pt x="1427" y="147"/>
                  <a:pt x="1427" y="147"/>
                  <a:pt x="1427" y="147"/>
                </a:cubicBezTo>
                <a:cubicBezTo>
                  <a:pt x="1429" y="147"/>
                  <a:pt x="1429" y="147"/>
                  <a:pt x="1429" y="147"/>
                </a:cubicBezTo>
                <a:cubicBezTo>
                  <a:pt x="1431" y="146"/>
                  <a:pt x="1431" y="146"/>
                  <a:pt x="1431" y="146"/>
                </a:cubicBezTo>
                <a:cubicBezTo>
                  <a:pt x="1432" y="144"/>
                  <a:pt x="1432" y="144"/>
                  <a:pt x="1432" y="144"/>
                </a:cubicBezTo>
                <a:cubicBezTo>
                  <a:pt x="1433" y="143"/>
                  <a:pt x="1433" y="143"/>
                  <a:pt x="1433" y="143"/>
                </a:cubicBezTo>
                <a:cubicBezTo>
                  <a:pt x="1434" y="143"/>
                  <a:pt x="1434" y="143"/>
                  <a:pt x="1434" y="143"/>
                </a:cubicBezTo>
                <a:cubicBezTo>
                  <a:pt x="1435" y="143"/>
                  <a:pt x="1435" y="143"/>
                  <a:pt x="1435" y="143"/>
                </a:cubicBezTo>
                <a:cubicBezTo>
                  <a:pt x="1435" y="142"/>
                  <a:pt x="1435" y="142"/>
                  <a:pt x="1435" y="142"/>
                </a:cubicBezTo>
                <a:cubicBezTo>
                  <a:pt x="1435" y="141"/>
                  <a:pt x="1435" y="141"/>
                  <a:pt x="1435" y="141"/>
                </a:cubicBezTo>
                <a:cubicBezTo>
                  <a:pt x="1435" y="140"/>
                  <a:pt x="1435" y="140"/>
                  <a:pt x="1435" y="140"/>
                </a:cubicBezTo>
                <a:cubicBezTo>
                  <a:pt x="1435" y="139"/>
                  <a:pt x="1435" y="139"/>
                  <a:pt x="1435" y="139"/>
                </a:cubicBezTo>
                <a:cubicBezTo>
                  <a:pt x="1435" y="137"/>
                  <a:pt x="1435" y="137"/>
                  <a:pt x="1435" y="137"/>
                </a:cubicBezTo>
                <a:cubicBezTo>
                  <a:pt x="1434" y="137"/>
                  <a:pt x="1434" y="137"/>
                  <a:pt x="1434" y="137"/>
                </a:cubicBezTo>
                <a:cubicBezTo>
                  <a:pt x="1434" y="135"/>
                  <a:pt x="1434" y="135"/>
                  <a:pt x="1434" y="135"/>
                </a:cubicBezTo>
                <a:cubicBezTo>
                  <a:pt x="1434" y="134"/>
                  <a:pt x="1434" y="134"/>
                  <a:pt x="1434" y="134"/>
                </a:cubicBezTo>
                <a:cubicBezTo>
                  <a:pt x="1434" y="133"/>
                  <a:pt x="1434" y="133"/>
                  <a:pt x="1434" y="133"/>
                </a:cubicBezTo>
                <a:cubicBezTo>
                  <a:pt x="1433" y="133"/>
                  <a:pt x="1433" y="133"/>
                  <a:pt x="1433" y="133"/>
                </a:cubicBezTo>
                <a:cubicBezTo>
                  <a:pt x="1432" y="132"/>
                  <a:pt x="1432" y="132"/>
                  <a:pt x="1432" y="132"/>
                </a:cubicBezTo>
                <a:cubicBezTo>
                  <a:pt x="1431" y="132"/>
                  <a:pt x="1431" y="132"/>
                  <a:pt x="1431" y="132"/>
                </a:cubicBezTo>
                <a:cubicBezTo>
                  <a:pt x="1430" y="131"/>
                  <a:pt x="1430" y="131"/>
                  <a:pt x="1430" y="131"/>
                </a:cubicBezTo>
                <a:cubicBezTo>
                  <a:pt x="1430" y="130"/>
                  <a:pt x="1430" y="130"/>
                  <a:pt x="1430" y="130"/>
                </a:cubicBezTo>
                <a:cubicBezTo>
                  <a:pt x="1428" y="131"/>
                  <a:pt x="1428" y="131"/>
                  <a:pt x="1428" y="131"/>
                </a:cubicBezTo>
                <a:cubicBezTo>
                  <a:pt x="1427" y="131"/>
                  <a:pt x="1427" y="131"/>
                  <a:pt x="1427" y="131"/>
                </a:cubicBezTo>
                <a:cubicBezTo>
                  <a:pt x="1426" y="130"/>
                  <a:pt x="1426" y="130"/>
                  <a:pt x="1426" y="130"/>
                </a:cubicBezTo>
                <a:cubicBezTo>
                  <a:pt x="1425" y="131"/>
                  <a:pt x="1425" y="131"/>
                  <a:pt x="1425" y="131"/>
                </a:cubicBezTo>
                <a:cubicBezTo>
                  <a:pt x="1424" y="132"/>
                  <a:pt x="1424" y="132"/>
                  <a:pt x="1424" y="132"/>
                </a:cubicBezTo>
                <a:cubicBezTo>
                  <a:pt x="1423" y="133"/>
                  <a:pt x="1423" y="133"/>
                  <a:pt x="1423" y="133"/>
                </a:cubicBezTo>
                <a:cubicBezTo>
                  <a:pt x="1422" y="134"/>
                  <a:pt x="1422" y="134"/>
                  <a:pt x="1422" y="134"/>
                </a:cubicBezTo>
                <a:cubicBezTo>
                  <a:pt x="1421" y="134"/>
                  <a:pt x="1421" y="134"/>
                  <a:pt x="1421" y="134"/>
                </a:cubicBezTo>
                <a:cubicBezTo>
                  <a:pt x="1421" y="135"/>
                  <a:pt x="1421" y="135"/>
                  <a:pt x="1421" y="135"/>
                </a:cubicBezTo>
                <a:cubicBezTo>
                  <a:pt x="1420" y="136"/>
                  <a:pt x="1420" y="136"/>
                  <a:pt x="1420" y="136"/>
                </a:cubicBezTo>
                <a:cubicBezTo>
                  <a:pt x="1420" y="137"/>
                  <a:pt x="1420" y="137"/>
                  <a:pt x="1420" y="137"/>
                </a:cubicBezTo>
                <a:cubicBezTo>
                  <a:pt x="1421" y="138"/>
                  <a:pt x="1421" y="138"/>
                  <a:pt x="1421" y="138"/>
                </a:cubicBezTo>
                <a:cubicBezTo>
                  <a:pt x="1421" y="139"/>
                  <a:pt x="1421" y="139"/>
                  <a:pt x="1421" y="139"/>
                </a:cubicBezTo>
                <a:cubicBezTo>
                  <a:pt x="1420" y="139"/>
                  <a:pt x="1420" y="139"/>
                  <a:pt x="1420" y="139"/>
                </a:cubicBezTo>
                <a:cubicBezTo>
                  <a:pt x="1419" y="140"/>
                  <a:pt x="1419" y="140"/>
                  <a:pt x="1419" y="140"/>
                </a:cubicBezTo>
                <a:cubicBezTo>
                  <a:pt x="1419" y="141"/>
                  <a:pt x="1419" y="141"/>
                  <a:pt x="1419" y="141"/>
                </a:cubicBezTo>
                <a:cubicBezTo>
                  <a:pt x="1418" y="141"/>
                  <a:pt x="1418" y="141"/>
                  <a:pt x="1418" y="141"/>
                </a:cubicBezTo>
                <a:cubicBezTo>
                  <a:pt x="1418" y="142"/>
                  <a:pt x="1418" y="142"/>
                  <a:pt x="1418" y="142"/>
                </a:cubicBezTo>
                <a:cubicBezTo>
                  <a:pt x="1416" y="143"/>
                  <a:pt x="1416" y="143"/>
                  <a:pt x="1416" y="143"/>
                </a:cubicBezTo>
                <a:cubicBezTo>
                  <a:pt x="1415" y="144"/>
                  <a:pt x="1415" y="144"/>
                  <a:pt x="1415" y="144"/>
                </a:cubicBezTo>
                <a:cubicBezTo>
                  <a:pt x="1414" y="144"/>
                  <a:pt x="1414" y="144"/>
                  <a:pt x="1414" y="144"/>
                </a:cubicBezTo>
                <a:cubicBezTo>
                  <a:pt x="1413" y="144"/>
                  <a:pt x="1413" y="144"/>
                  <a:pt x="1413" y="144"/>
                </a:cubicBezTo>
                <a:cubicBezTo>
                  <a:pt x="1412" y="144"/>
                  <a:pt x="1412" y="144"/>
                  <a:pt x="1412" y="144"/>
                </a:cubicBezTo>
                <a:cubicBezTo>
                  <a:pt x="1411" y="146"/>
                  <a:pt x="1411" y="146"/>
                  <a:pt x="1411" y="146"/>
                </a:cubicBezTo>
                <a:cubicBezTo>
                  <a:pt x="1410" y="147"/>
                  <a:pt x="1410" y="147"/>
                  <a:pt x="1410" y="147"/>
                </a:cubicBezTo>
                <a:cubicBezTo>
                  <a:pt x="1410" y="146"/>
                  <a:pt x="1410" y="146"/>
                  <a:pt x="1410" y="146"/>
                </a:cubicBezTo>
                <a:cubicBezTo>
                  <a:pt x="1409" y="145"/>
                  <a:pt x="1409" y="145"/>
                  <a:pt x="1409" y="145"/>
                </a:cubicBezTo>
                <a:cubicBezTo>
                  <a:pt x="1409" y="146"/>
                  <a:pt x="1409" y="146"/>
                  <a:pt x="1409" y="146"/>
                </a:cubicBezTo>
                <a:cubicBezTo>
                  <a:pt x="1409" y="148"/>
                  <a:pt x="1409" y="148"/>
                  <a:pt x="1409" y="148"/>
                </a:cubicBezTo>
                <a:cubicBezTo>
                  <a:pt x="1408" y="147"/>
                  <a:pt x="1408" y="147"/>
                  <a:pt x="1408" y="147"/>
                </a:cubicBezTo>
                <a:cubicBezTo>
                  <a:pt x="1408" y="146"/>
                  <a:pt x="1408" y="146"/>
                  <a:pt x="1408" y="146"/>
                </a:cubicBezTo>
                <a:cubicBezTo>
                  <a:pt x="1406" y="146"/>
                  <a:pt x="1406" y="146"/>
                  <a:pt x="1406" y="146"/>
                </a:cubicBezTo>
                <a:cubicBezTo>
                  <a:pt x="1403" y="147"/>
                  <a:pt x="1403" y="147"/>
                  <a:pt x="1403" y="147"/>
                </a:cubicBezTo>
                <a:cubicBezTo>
                  <a:pt x="1402" y="147"/>
                  <a:pt x="1402" y="147"/>
                  <a:pt x="1402" y="147"/>
                </a:cubicBezTo>
                <a:cubicBezTo>
                  <a:pt x="1402" y="148"/>
                  <a:pt x="1402" y="148"/>
                  <a:pt x="1402" y="148"/>
                </a:cubicBezTo>
                <a:cubicBezTo>
                  <a:pt x="1402" y="150"/>
                  <a:pt x="1402" y="150"/>
                  <a:pt x="1402" y="150"/>
                </a:cubicBezTo>
                <a:cubicBezTo>
                  <a:pt x="1403" y="150"/>
                  <a:pt x="1403" y="150"/>
                  <a:pt x="1403" y="150"/>
                </a:cubicBezTo>
                <a:cubicBezTo>
                  <a:pt x="1403" y="151"/>
                  <a:pt x="1403" y="151"/>
                  <a:pt x="1403" y="151"/>
                </a:cubicBezTo>
                <a:cubicBezTo>
                  <a:pt x="1402" y="151"/>
                  <a:pt x="1402" y="151"/>
                  <a:pt x="1402" y="151"/>
                </a:cubicBezTo>
                <a:cubicBezTo>
                  <a:pt x="1401" y="152"/>
                  <a:pt x="1401" y="152"/>
                  <a:pt x="1401" y="152"/>
                </a:cubicBezTo>
                <a:cubicBezTo>
                  <a:pt x="1401" y="151"/>
                  <a:pt x="1401" y="151"/>
                  <a:pt x="1401" y="151"/>
                </a:cubicBezTo>
                <a:cubicBezTo>
                  <a:pt x="1401" y="150"/>
                  <a:pt x="1401" y="150"/>
                  <a:pt x="1401" y="150"/>
                </a:cubicBezTo>
                <a:cubicBezTo>
                  <a:pt x="1400" y="151"/>
                  <a:pt x="1400" y="151"/>
                  <a:pt x="1400" y="151"/>
                </a:cubicBezTo>
                <a:cubicBezTo>
                  <a:pt x="1399" y="152"/>
                  <a:pt x="1399" y="152"/>
                  <a:pt x="1399" y="152"/>
                </a:cubicBezTo>
                <a:cubicBezTo>
                  <a:pt x="1399" y="153"/>
                  <a:pt x="1399" y="153"/>
                  <a:pt x="1399" y="153"/>
                </a:cubicBezTo>
                <a:cubicBezTo>
                  <a:pt x="1399" y="154"/>
                  <a:pt x="1399" y="154"/>
                  <a:pt x="1399" y="154"/>
                </a:cubicBezTo>
                <a:cubicBezTo>
                  <a:pt x="1398" y="155"/>
                  <a:pt x="1398" y="155"/>
                  <a:pt x="1398" y="155"/>
                </a:cubicBezTo>
                <a:cubicBezTo>
                  <a:pt x="1397" y="155"/>
                  <a:pt x="1397" y="155"/>
                  <a:pt x="1397" y="155"/>
                </a:cubicBezTo>
                <a:cubicBezTo>
                  <a:pt x="1396" y="155"/>
                  <a:pt x="1396" y="155"/>
                  <a:pt x="1396" y="155"/>
                </a:cubicBezTo>
                <a:cubicBezTo>
                  <a:pt x="1396" y="156"/>
                  <a:pt x="1396" y="156"/>
                  <a:pt x="1396" y="156"/>
                </a:cubicBezTo>
                <a:cubicBezTo>
                  <a:pt x="1395" y="156"/>
                  <a:pt x="1395" y="156"/>
                  <a:pt x="1395" y="156"/>
                </a:cubicBezTo>
                <a:cubicBezTo>
                  <a:pt x="1394" y="157"/>
                  <a:pt x="1394" y="157"/>
                  <a:pt x="1394" y="157"/>
                </a:cubicBezTo>
                <a:cubicBezTo>
                  <a:pt x="1394" y="159"/>
                  <a:pt x="1394" y="159"/>
                  <a:pt x="1394" y="159"/>
                </a:cubicBezTo>
                <a:cubicBezTo>
                  <a:pt x="1395" y="159"/>
                  <a:pt x="1395" y="159"/>
                  <a:pt x="1395" y="159"/>
                </a:cubicBezTo>
                <a:cubicBezTo>
                  <a:pt x="1394" y="160"/>
                  <a:pt x="1394" y="160"/>
                  <a:pt x="1394" y="160"/>
                </a:cubicBezTo>
                <a:cubicBezTo>
                  <a:pt x="1392" y="160"/>
                  <a:pt x="1392" y="160"/>
                  <a:pt x="1392" y="160"/>
                </a:cubicBezTo>
                <a:cubicBezTo>
                  <a:pt x="1392" y="161"/>
                  <a:pt x="1392" y="161"/>
                  <a:pt x="1392" y="161"/>
                </a:cubicBezTo>
                <a:cubicBezTo>
                  <a:pt x="1391" y="162"/>
                  <a:pt x="1391" y="162"/>
                  <a:pt x="1391" y="162"/>
                </a:cubicBezTo>
                <a:cubicBezTo>
                  <a:pt x="1391" y="163"/>
                  <a:pt x="1391" y="163"/>
                  <a:pt x="1391" y="163"/>
                </a:cubicBezTo>
                <a:cubicBezTo>
                  <a:pt x="1392" y="163"/>
                  <a:pt x="1392" y="163"/>
                  <a:pt x="1392" y="163"/>
                </a:cubicBezTo>
                <a:cubicBezTo>
                  <a:pt x="1393" y="163"/>
                  <a:pt x="1393" y="163"/>
                  <a:pt x="1393" y="163"/>
                </a:cubicBezTo>
                <a:cubicBezTo>
                  <a:pt x="1393" y="164"/>
                  <a:pt x="1393" y="164"/>
                  <a:pt x="1393" y="164"/>
                </a:cubicBezTo>
                <a:cubicBezTo>
                  <a:pt x="1393" y="165"/>
                  <a:pt x="1393" y="165"/>
                  <a:pt x="1393" y="165"/>
                </a:cubicBezTo>
                <a:cubicBezTo>
                  <a:pt x="1392" y="166"/>
                  <a:pt x="1392" y="166"/>
                  <a:pt x="1392" y="166"/>
                </a:cubicBezTo>
                <a:cubicBezTo>
                  <a:pt x="1390" y="166"/>
                  <a:pt x="1390" y="166"/>
                  <a:pt x="1390" y="166"/>
                </a:cubicBezTo>
                <a:cubicBezTo>
                  <a:pt x="1389" y="166"/>
                  <a:pt x="1389" y="166"/>
                  <a:pt x="1389" y="166"/>
                </a:cubicBezTo>
                <a:cubicBezTo>
                  <a:pt x="1388" y="167"/>
                  <a:pt x="1388" y="167"/>
                  <a:pt x="1388" y="167"/>
                </a:cubicBezTo>
                <a:cubicBezTo>
                  <a:pt x="1389" y="168"/>
                  <a:pt x="1389" y="168"/>
                  <a:pt x="1389" y="168"/>
                </a:cubicBezTo>
                <a:cubicBezTo>
                  <a:pt x="1388" y="169"/>
                  <a:pt x="1388" y="169"/>
                  <a:pt x="1388" y="169"/>
                </a:cubicBezTo>
                <a:cubicBezTo>
                  <a:pt x="1387" y="170"/>
                  <a:pt x="1387" y="170"/>
                  <a:pt x="1387" y="170"/>
                </a:cubicBezTo>
                <a:cubicBezTo>
                  <a:pt x="1386" y="170"/>
                  <a:pt x="1386" y="170"/>
                  <a:pt x="1386" y="170"/>
                </a:cubicBezTo>
                <a:cubicBezTo>
                  <a:pt x="1385" y="169"/>
                  <a:pt x="1385" y="169"/>
                  <a:pt x="1385" y="169"/>
                </a:cubicBezTo>
                <a:cubicBezTo>
                  <a:pt x="1385" y="168"/>
                  <a:pt x="1385" y="168"/>
                  <a:pt x="1385" y="168"/>
                </a:cubicBezTo>
                <a:cubicBezTo>
                  <a:pt x="1384" y="170"/>
                  <a:pt x="1384" y="170"/>
                  <a:pt x="1384" y="170"/>
                </a:cubicBezTo>
                <a:cubicBezTo>
                  <a:pt x="1384" y="171"/>
                  <a:pt x="1384" y="171"/>
                  <a:pt x="1384" y="171"/>
                </a:cubicBezTo>
                <a:cubicBezTo>
                  <a:pt x="1386" y="172"/>
                  <a:pt x="1386" y="172"/>
                  <a:pt x="1386" y="172"/>
                </a:cubicBezTo>
                <a:cubicBezTo>
                  <a:pt x="1387" y="172"/>
                  <a:pt x="1387" y="172"/>
                  <a:pt x="1387" y="172"/>
                </a:cubicBezTo>
                <a:cubicBezTo>
                  <a:pt x="1387" y="173"/>
                  <a:pt x="1387" y="173"/>
                  <a:pt x="1387" y="173"/>
                </a:cubicBezTo>
                <a:cubicBezTo>
                  <a:pt x="1386" y="174"/>
                  <a:pt x="1386" y="174"/>
                  <a:pt x="1386" y="174"/>
                </a:cubicBezTo>
                <a:cubicBezTo>
                  <a:pt x="1386" y="175"/>
                  <a:pt x="1386" y="175"/>
                  <a:pt x="1386" y="175"/>
                </a:cubicBezTo>
                <a:cubicBezTo>
                  <a:pt x="1387" y="175"/>
                  <a:pt x="1387" y="175"/>
                  <a:pt x="1387" y="175"/>
                </a:cubicBezTo>
                <a:cubicBezTo>
                  <a:pt x="1388" y="174"/>
                  <a:pt x="1388" y="174"/>
                  <a:pt x="1388" y="174"/>
                </a:cubicBezTo>
                <a:cubicBezTo>
                  <a:pt x="1389" y="175"/>
                  <a:pt x="1389" y="175"/>
                  <a:pt x="1389" y="175"/>
                </a:cubicBezTo>
                <a:cubicBezTo>
                  <a:pt x="1390" y="175"/>
                  <a:pt x="1390" y="175"/>
                  <a:pt x="1390" y="175"/>
                </a:cubicBezTo>
                <a:cubicBezTo>
                  <a:pt x="1391" y="174"/>
                  <a:pt x="1391" y="174"/>
                  <a:pt x="1391" y="174"/>
                </a:cubicBezTo>
                <a:cubicBezTo>
                  <a:pt x="1391" y="175"/>
                  <a:pt x="1391" y="175"/>
                  <a:pt x="1391" y="175"/>
                </a:cubicBezTo>
                <a:cubicBezTo>
                  <a:pt x="1390" y="176"/>
                  <a:pt x="1390" y="176"/>
                  <a:pt x="1390" y="176"/>
                </a:cubicBezTo>
                <a:cubicBezTo>
                  <a:pt x="1388" y="175"/>
                  <a:pt x="1388" y="175"/>
                  <a:pt x="1388" y="175"/>
                </a:cubicBezTo>
                <a:cubicBezTo>
                  <a:pt x="1388" y="176"/>
                  <a:pt x="1388" y="176"/>
                  <a:pt x="1388" y="176"/>
                </a:cubicBezTo>
                <a:cubicBezTo>
                  <a:pt x="1387" y="176"/>
                  <a:pt x="1387" y="176"/>
                  <a:pt x="1387" y="176"/>
                </a:cubicBezTo>
                <a:cubicBezTo>
                  <a:pt x="1387" y="177"/>
                  <a:pt x="1387" y="177"/>
                  <a:pt x="1387" y="177"/>
                </a:cubicBezTo>
                <a:cubicBezTo>
                  <a:pt x="1387" y="178"/>
                  <a:pt x="1387" y="178"/>
                  <a:pt x="1387" y="178"/>
                </a:cubicBezTo>
                <a:cubicBezTo>
                  <a:pt x="1388" y="179"/>
                  <a:pt x="1388" y="179"/>
                  <a:pt x="1388" y="179"/>
                </a:cubicBezTo>
                <a:cubicBezTo>
                  <a:pt x="1389" y="179"/>
                  <a:pt x="1389" y="179"/>
                  <a:pt x="1389" y="179"/>
                </a:cubicBezTo>
                <a:cubicBezTo>
                  <a:pt x="1390" y="178"/>
                  <a:pt x="1390" y="178"/>
                  <a:pt x="1390" y="178"/>
                </a:cubicBezTo>
                <a:cubicBezTo>
                  <a:pt x="1390" y="179"/>
                  <a:pt x="1390" y="179"/>
                  <a:pt x="1390" y="179"/>
                </a:cubicBezTo>
                <a:cubicBezTo>
                  <a:pt x="1388" y="180"/>
                  <a:pt x="1388" y="180"/>
                  <a:pt x="1388" y="180"/>
                </a:cubicBezTo>
                <a:cubicBezTo>
                  <a:pt x="1387" y="180"/>
                  <a:pt x="1387" y="180"/>
                  <a:pt x="1387" y="180"/>
                </a:cubicBezTo>
                <a:cubicBezTo>
                  <a:pt x="1386" y="180"/>
                  <a:pt x="1386" y="180"/>
                  <a:pt x="1386" y="180"/>
                </a:cubicBezTo>
                <a:cubicBezTo>
                  <a:pt x="1386" y="181"/>
                  <a:pt x="1386" y="181"/>
                  <a:pt x="1386" y="181"/>
                </a:cubicBezTo>
                <a:cubicBezTo>
                  <a:pt x="1387" y="181"/>
                  <a:pt x="1387" y="181"/>
                  <a:pt x="1387" y="181"/>
                </a:cubicBezTo>
                <a:cubicBezTo>
                  <a:pt x="1388" y="181"/>
                  <a:pt x="1388" y="181"/>
                  <a:pt x="1388" y="181"/>
                </a:cubicBezTo>
                <a:cubicBezTo>
                  <a:pt x="1389" y="181"/>
                  <a:pt x="1389" y="181"/>
                  <a:pt x="1389" y="181"/>
                </a:cubicBezTo>
                <a:cubicBezTo>
                  <a:pt x="1389" y="182"/>
                  <a:pt x="1389" y="182"/>
                  <a:pt x="1389" y="182"/>
                </a:cubicBezTo>
                <a:cubicBezTo>
                  <a:pt x="1388" y="182"/>
                  <a:pt x="1388" y="182"/>
                  <a:pt x="1388" y="182"/>
                </a:cubicBezTo>
                <a:cubicBezTo>
                  <a:pt x="1387" y="182"/>
                  <a:pt x="1387" y="182"/>
                  <a:pt x="1387" y="182"/>
                </a:cubicBezTo>
                <a:cubicBezTo>
                  <a:pt x="1387" y="183"/>
                  <a:pt x="1387" y="183"/>
                  <a:pt x="1387" y="183"/>
                </a:cubicBezTo>
                <a:cubicBezTo>
                  <a:pt x="1389" y="183"/>
                  <a:pt x="1389" y="183"/>
                  <a:pt x="1389" y="183"/>
                </a:cubicBezTo>
                <a:cubicBezTo>
                  <a:pt x="1391" y="185"/>
                  <a:pt x="1391" y="185"/>
                  <a:pt x="1391" y="185"/>
                </a:cubicBezTo>
                <a:cubicBezTo>
                  <a:pt x="1392" y="185"/>
                  <a:pt x="1392" y="185"/>
                  <a:pt x="1392" y="185"/>
                </a:cubicBezTo>
                <a:cubicBezTo>
                  <a:pt x="1392" y="186"/>
                  <a:pt x="1392" y="186"/>
                  <a:pt x="1392" y="186"/>
                </a:cubicBezTo>
                <a:cubicBezTo>
                  <a:pt x="1391" y="185"/>
                  <a:pt x="1391" y="185"/>
                  <a:pt x="1391" y="185"/>
                </a:cubicBezTo>
                <a:cubicBezTo>
                  <a:pt x="1390" y="185"/>
                  <a:pt x="1390" y="185"/>
                  <a:pt x="1390" y="185"/>
                </a:cubicBezTo>
                <a:cubicBezTo>
                  <a:pt x="1389" y="185"/>
                  <a:pt x="1389" y="185"/>
                  <a:pt x="1389" y="185"/>
                </a:cubicBezTo>
                <a:cubicBezTo>
                  <a:pt x="1388" y="184"/>
                  <a:pt x="1388" y="184"/>
                  <a:pt x="1388" y="184"/>
                </a:cubicBezTo>
                <a:cubicBezTo>
                  <a:pt x="1387" y="184"/>
                  <a:pt x="1387" y="184"/>
                  <a:pt x="1387" y="184"/>
                </a:cubicBezTo>
                <a:cubicBezTo>
                  <a:pt x="1386" y="185"/>
                  <a:pt x="1386" y="185"/>
                  <a:pt x="1386" y="185"/>
                </a:cubicBezTo>
                <a:cubicBezTo>
                  <a:pt x="1385" y="186"/>
                  <a:pt x="1385" y="186"/>
                  <a:pt x="1385" y="186"/>
                </a:cubicBezTo>
                <a:cubicBezTo>
                  <a:pt x="1385" y="187"/>
                  <a:pt x="1385" y="187"/>
                  <a:pt x="1385" y="187"/>
                </a:cubicBezTo>
                <a:cubicBezTo>
                  <a:pt x="1386" y="187"/>
                  <a:pt x="1386" y="187"/>
                  <a:pt x="1386" y="187"/>
                </a:cubicBezTo>
                <a:cubicBezTo>
                  <a:pt x="1385" y="188"/>
                  <a:pt x="1385" y="188"/>
                  <a:pt x="1385" y="188"/>
                </a:cubicBezTo>
                <a:cubicBezTo>
                  <a:pt x="1384" y="188"/>
                  <a:pt x="1384" y="188"/>
                  <a:pt x="1384" y="188"/>
                </a:cubicBezTo>
                <a:cubicBezTo>
                  <a:pt x="1384" y="189"/>
                  <a:pt x="1384" y="189"/>
                  <a:pt x="1384" y="189"/>
                </a:cubicBezTo>
                <a:cubicBezTo>
                  <a:pt x="1383" y="190"/>
                  <a:pt x="1383" y="190"/>
                  <a:pt x="1383" y="190"/>
                </a:cubicBezTo>
                <a:cubicBezTo>
                  <a:pt x="1383" y="191"/>
                  <a:pt x="1383" y="191"/>
                  <a:pt x="1383" y="191"/>
                </a:cubicBezTo>
                <a:close/>
                <a:moveTo>
                  <a:pt x="1413" y="256"/>
                </a:moveTo>
                <a:cubicBezTo>
                  <a:pt x="1414" y="256"/>
                  <a:pt x="1414" y="256"/>
                  <a:pt x="1414" y="256"/>
                </a:cubicBezTo>
                <a:cubicBezTo>
                  <a:pt x="1415" y="256"/>
                  <a:pt x="1415" y="256"/>
                  <a:pt x="1415" y="256"/>
                </a:cubicBezTo>
                <a:cubicBezTo>
                  <a:pt x="1414" y="255"/>
                  <a:pt x="1414" y="255"/>
                  <a:pt x="1414" y="255"/>
                </a:cubicBezTo>
                <a:cubicBezTo>
                  <a:pt x="1413" y="256"/>
                  <a:pt x="1413" y="256"/>
                  <a:pt x="1413" y="256"/>
                </a:cubicBezTo>
                <a:close/>
                <a:moveTo>
                  <a:pt x="1369" y="89"/>
                </a:moveTo>
                <a:cubicBezTo>
                  <a:pt x="1368" y="88"/>
                  <a:pt x="1368" y="88"/>
                  <a:pt x="1368" y="88"/>
                </a:cubicBezTo>
                <a:cubicBezTo>
                  <a:pt x="1367" y="88"/>
                  <a:pt x="1367" y="88"/>
                  <a:pt x="1367" y="88"/>
                </a:cubicBezTo>
                <a:cubicBezTo>
                  <a:pt x="1367" y="89"/>
                  <a:pt x="1367" y="89"/>
                  <a:pt x="1367" y="89"/>
                </a:cubicBezTo>
                <a:cubicBezTo>
                  <a:pt x="1368" y="89"/>
                  <a:pt x="1368" y="89"/>
                  <a:pt x="1368" y="89"/>
                </a:cubicBezTo>
                <a:cubicBezTo>
                  <a:pt x="1368" y="90"/>
                  <a:pt x="1368" y="90"/>
                  <a:pt x="1368" y="90"/>
                </a:cubicBezTo>
                <a:cubicBezTo>
                  <a:pt x="1369" y="89"/>
                  <a:pt x="1369" y="89"/>
                  <a:pt x="1369" y="89"/>
                </a:cubicBezTo>
                <a:close/>
                <a:moveTo>
                  <a:pt x="1359" y="77"/>
                </a:moveTo>
                <a:cubicBezTo>
                  <a:pt x="1359" y="78"/>
                  <a:pt x="1359" y="78"/>
                  <a:pt x="1359" y="78"/>
                </a:cubicBezTo>
                <a:cubicBezTo>
                  <a:pt x="1360" y="81"/>
                  <a:pt x="1360" y="81"/>
                  <a:pt x="1360" y="81"/>
                </a:cubicBezTo>
                <a:cubicBezTo>
                  <a:pt x="1360" y="83"/>
                  <a:pt x="1360" y="83"/>
                  <a:pt x="1360" y="83"/>
                </a:cubicBezTo>
                <a:cubicBezTo>
                  <a:pt x="1361" y="85"/>
                  <a:pt x="1361" y="85"/>
                  <a:pt x="1361" y="85"/>
                </a:cubicBezTo>
                <a:cubicBezTo>
                  <a:pt x="1362" y="85"/>
                  <a:pt x="1362" y="85"/>
                  <a:pt x="1362" y="85"/>
                </a:cubicBezTo>
                <a:cubicBezTo>
                  <a:pt x="1363" y="85"/>
                  <a:pt x="1363" y="85"/>
                  <a:pt x="1363" y="85"/>
                </a:cubicBezTo>
                <a:cubicBezTo>
                  <a:pt x="1362" y="84"/>
                  <a:pt x="1362" y="84"/>
                  <a:pt x="1362" y="84"/>
                </a:cubicBezTo>
                <a:cubicBezTo>
                  <a:pt x="1362" y="83"/>
                  <a:pt x="1362" y="83"/>
                  <a:pt x="1362" y="83"/>
                </a:cubicBezTo>
                <a:cubicBezTo>
                  <a:pt x="1363" y="83"/>
                  <a:pt x="1363" y="83"/>
                  <a:pt x="1363" y="83"/>
                </a:cubicBezTo>
                <a:cubicBezTo>
                  <a:pt x="1364" y="81"/>
                  <a:pt x="1364" y="81"/>
                  <a:pt x="1364" y="81"/>
                </a:cubicBezTo>
                <a:cubicBezTo>
                  <a:pt x="1366" y="80"/>
                  <a:pt x="1366" y="80"/>
                  <a:pt x="1366" y="80"/>
                </a:cubicBezTo>
                <a:cubicBezTo>
                  <a:pt x="1367" y="79"/>
                  <a:pt x="1367" y="79"/>
                  <a:pt x="1367" y="79"/>
                </a:cubicBezTo>
                <a:cubicBezTo>
                  <a:pt x="1366" y="79"/>
                  <a:pt x="1366" y="79"/>
                  <a:pt x="1366" y="79"/>
                </a:cubicBezTo>
                <a:cubicBezTo>
                  <a:pt x="1365" y="79"/>
                  <a:pt x="1365" y="79"/>
                  <a:pt x="1365" y="79"/>
                </a:cubicBezTo>
                <a:cubicBezTo>
                  <a:pt x="1362" y="78"/>
                  <a:pt x="1362" y="78"/>
                  <a:pt x="1362" y="78"/>
                </a:cubicBezTo>
                <a:cubicBezTo>
                  <a:pt x="1361" y="76"/>
                  <a:pt x="1361" y="76"/>
                  <a:pt x="1361" y="76"/>
                </a:cubicBezTo>
                <a:cubicBezTo>
                  <a:pt x="1360" y="77"/>
                  <a:pt x="1360" y="77"/>
                  <a:pt x="1360" y="77"/>
                </a:cubicBezTo>
                <a:cubicBezTo>
                  <a:pt x="1359" y="77"/>
                  <a:pt x="1359" y="77"/>
                  <a:pt x="1359" y="77"/>
                </a:cubicBezTo>
                <a:close/>
                <a:moveTo>
                  <a:pt x="1432" y="240"/>
                </a:moveTo>
                <a:cubicBezTo>
                  <a:pt x="1430" y="239"/>
                  <a:pt x="1430" y="239"/>
                  <a:pt x="1430" y="239"/>
                </a:cubicBezTo>
                <a:cubicBezTo>
                  <a:pt x="1428" y="237"/>
                  <a:pt x="1428" y="237"/>
                  <a:pt x="1428" y="237"/>
                </a:cubicBezTo>
                <a:cubicBezTo>
                  <a:pt x="1427" y="237"/>
                  <a:pt x="1427" y="237"/>
                  <a:pt x="1427" y="237"/>
                </a:cubicBezTo>
                <a:cubicBezTo>
                  <a:pt x="1425" y="236"/>
                  <a:pt x="1425" y="236"/>
                  <a:pt x="1425" y="236"/>
                </a:cubicBezTo>
                <a:cubicBezTo>
                  <a:pt x="1424" y="235"/>
                  <a:pt x="1424" y="235"/>
                  <a:pt x="1424" y="235"/>
                </a:cubicBezTo>
                <a:cubicBezTo>
                  <a:pt x="1424" y="234"/>
                  <a:pt x="1424" y="234"/>
                  <a:pt x="1424" y="234"/>
                </a:cubicBezTo>
                <a:cubicBezTo>
                  <a:pt x="1422" y="233"/>
                  <a:pt x="1422" y="233"/>
                  <a:pt x="1422" y="233"/>
                </a:cubicBezTo>
                <a:cubicBezTo>
                  <a:pt x="1421" y="233"/>
                  <a:pt x="1421" y="233"/>
                  <a:pt x="1421" y="233"/>
                </a:cubicBezTo>
                <a:cubicBezTo>
                  <a:pt x="1421" y="234"/>
                  <a:pt x="1421" y="234"/>
                  <a:pt x="1421" y="234"/>
                </a:cubicBezTo>
                <a:cubicBezTo>
                  <a:pt x="1420" y="235"/>
                  <a:pt x="1420" y="235"/>
                  <a:pt x="1420" y="235"/>
                </a:cubicBezTo>
                <a:cubicBezTo>
                  <a:pt x="1421" y="236"/>
                  <a:pt x="1421" y="236"/>
                  <a:pt x="1421" y="236"/>
                </a:cubicBezTo>
                <a:cubicBezTo>
                  <a:pt x="1422" y="236"/>
                  <a:pt x="1422" y="236"/>
                  <a:pt x="1422" y="236"/>
                </a:cubicBezTo>
                <a:cubicBezTo>
                  <a:pt x="1421" y="237"/>
                  <a:pt x="1421" y="237"/>
                  <a:pt x="1421" y="237"/>
                </a:cubicBezTo>
                <a:cubicBezTo>
                  <a:pt x="1420" y="236"/>
                  <a:pt x="1420" y="236"/>
                  <a:pt x="1420" y="236"/>
                </a:cubicBezTo>
                <a:cubicBezTo>
                  <a:pt x="1419" y="236"/>
                  <a:pt x="1419" y="236"/>
                  <a:pt x="1419" y="236"/>
                </a:cubicBezTo>
                <a:cubicBezTo>
                  <a:pt x="1420" y="237"/>
                  <a:pt x="1420" y="237"/>
                  <a:pt x="1420" y="237"/>
                </a:cubicBezTo>
                <a:cubicBezTo>
                  <a:pt x="1422" y="240"/>
                  <a:pt x="1422" y="240"/>
                  <a:pt x="1422" y="240"/>
                </a:cubicBezTo>
                <a:cubicBezTo>
                  <a:pt x="1423" y="240"/>
                  <a:pt x="1423" y="240"/>
                  <a:pt x="1423" y="240"/>
                </a:cubicBezTo>
                <a:cubicBezTo>
                  <a:pt x="1424" y="242"/>
                  <a:pt x="1424" y="242"/>
                  <a:pt x="1424" y="242"/>
                </a:cubicBezTo>
                <a:cubicBezTo>
                  <a:pt x="1425" y="242"/>
                  <a:pt x="1425" y="242"/>
                  <a:pt x="1425" y="242"/>
                </a:cubicBezTo>
                <a:cubicBezTo>
                  <a:pt x="1425" y="240"/>
                  <a:pt x="1425" y="240"/>
                  <a:pt x="1425" y="240"/>
                </a:cubicBezTo>
                <a:cubicBezTo>
                  <a:pt x="1426" y="241"/>
                  <a:pt x="1426" y="241"/>
                  <a:pt x="1426" y="241"/>
                </a:cubicBezTo>
                <a:cubicBezTo>
                  <a:pt x="1427" y="240"/>
                  <a:pt x="1427" y="240"/>
                  <a:pt x="1427" y="240"/>
                </a:cubicBezTo>
                <a:cubicBezTo>
                  <a:pt x="1427" y="241"/>
                  <a:pt x="1427" y="241"/>
                  <a:pt x="1427" y="241"/>
                </a:cubicBezTo>
                <a:cubicBezTo>
                  <a:pt x="1427" y="243"/>
                  <a:pt x="1427" y="243"/>
                  <a:pt x="1427" y="243"/>
                </a:cubicBezTo>
                <a:cubicBezTo>
                  <a:pt x="1428" y="244"/>
                  <a:pt x="1428" y="244"/>
                  <a:pt x="1428" y="244"/>
                </a:cubicBezTo>
                <a:cubicBezTo>
                  <a:pt x="1430" y="244"/>
                  <a:pt x="1430" y="244"/>
                  <a:pt x="1430" y="244"/>
                </a:cubicBezTo>
                <a:cubicBezTo>
                  <a:pt x="1430" y="243"/>
                  <a:pt x="1430" y="243"/>
                  <a:pt x="1430" y="243"/>
                </a:cubicBezTo>
                <a:cubicBezTo>
                  <a:pt x="1432" y="244"/>
                  <a:pt x="1432" y="244"/>
                  <a:pt x="1432" y="244"/>
                </a:cubicBezTo>
                <a:cubicBezTo>
                  <a:pt x="1432" y="242"/>
                  <a:pt x="1432" y="242"/>
                  <a:pt x="1432" y="242"/>
                </a:cubicBezTo>
                <a:cubicBezTo>
                  <a:pt x="1432" y="240"/>
                  <a:pt x="1432" y="240"/>
                  <a:pt x="1432" y="240"/>
                </a:cubicBezTo>
                <a:close/>
                <a:moveTo>
                  <a:pt x="1333" y="270"/>
                </a:moveTo>
                <a:cubicBezTo>
                  <a:pt x="1333" y="270"/>
                  <a:pt x="1333" y="270"/>
                  <a:pt x="1332" y="270"/>
                </a:cubicBezTo>
                <a:cubicBezTo>
                  <a:pt x="1332" y="270"/>
                  <a:pt x="1332" y="270"/>
                  <a:pt x="1333" y="271"/>
                </a:cubicBezTo>
                <a:cubicBezTo>
                  <a:pt x="1333" y="271"/>
                  <a:pt x="1333" y="271"/>
                  <a:pt x="1334" y="273"/>
                </a:cubicBezTo>
                <a:cubicBezTo>
                  <a:pt x="1334" y="273"/>
                  <a:pt x="1334" y="273"/>
                  <a:pt x="1334" y="272"/>
                </a:cubicBezTo>
                <a:cubicBezTo>
                  <a:pt x="1334" y="272"/>
                  <a:pt x="1334" y="272"/>
                  <a:pt x="1333" y="270"/>
                </a:cubicBezTo>
                <a:close/>
                <a:moveTo>
                  <a:pt x="1367" y="65"/>
                </a:moveTo>
                <a:cubicBezTo>
                  <a:pt x="1368" y="66"/>
                  <a:pt x="1368" y="66"/>
                  <a:pt x="1368" y="66"/>
                </a:cubicBezTo>
                <a:cubicBezTo>
                  <a:pt x="1369" y="65"/>
                  <a:pt x="1369" y="65"/>
                  <a:pt x="1369" y="65"/>
                </a:cubicBezTo>
                <a:cubicBezTo>
                  <a:pt x="1370" y="64"/>
                  <a:pt x="1370" y="64"/>
                  <a:pt x="1370" y="64"/>
                </a:cubicBezTo>
                <a:cubicBezTo>
                  <a:pt x="1371" y="63"/>
                  <a:pt x="1371" y="63"/>
                  <a:pt x="1371" y="63"/>
                </a:cubicBezTo>
                <a:cubicBezTo>
                  <a:pt x="1370" y="62"/>
                  <a:pt x="1370" y="62"/>
                  <a:pt x="1370" y="62"/>
                </a:cubicBezTo>
                <a:cubicBezTo>
                  <a:pt x="1369" y="61"/>
                  <a:pt x="1369" y="61"/>
                  <a:pt x="1369" y="61"/>
                </a:cubicBezTo>
                <a:cubicBezTo>
                  <a:pt x="1368" y="61"/>
                  <a:pt x="1368" y="61"/>
                  <a:pt x="1368" y="61"/>
                </a:cubicBezTo>
                <a:cubicBezTo>
                  <a:pt x="1366" y="61"/>
                  <a:pt x="1366" y="61"/>
                  <a:pt x="1366" y="61"/>
                </a:cubicBezTo>
                <a:cubicBezTo>
                  <a:pt x="1365" y="62"/>
                  <a:pt x="1365" y="62"/>
                  <a:pt x="1365" y="62"/>
                </a:cubicBezTo>
                <a:cubicBezTo>
                  <a:pt x="1364" y="63"/>
                  <a:pt x="1364" y="63"/>
                  <a:pt x="1364" y="63"/>
                </a:cubicBezTo>
                <a:cubicBezTo>
                  <a:pt x="1365" y="64"/>
                  <a:pt x="1365" y="64"/>
                  <a:pt x="1365" y="64"/>
                </a:cubicBezTo>
                <a:cubicBezTo>
                  <a:pt x="1367" y="65"/>
                  <a:pt x="1367" y="65"/>
                  <a:pt x="1367" y="65"/>
                </a:cubicBezTo>
                <a:close/>
                <a:moveTo>
                  <a:pt x="1708" y="117"/>
                </a:moveTo>
                <a:cubicBezTo>
                  <a:pt x="1709" y="117"/>
                  <a:pt x="1709" y="117"/>
                  <a:pt x="1709" y="117"/>
                </a:cubicBezTo>
                <a:cubicBezTo>
                  <a:pt x="1709" y="115"/>
                  <a:pt x="1709" y="115"/>
                  <a:pt x="1709" y="115"/>
                </a:cubicBezTo>
                <a:cubicBezTo>
                  <a:pt x="1709" y="114"/>
                  <a:pt x="1709" y="114"/>
                  <a:pt x="1709" y="114"/>
                </a:cubicBezTo>
                <a:cubicBezTo>
                  <a:pt x="1707" y="115"/>
                  <a:pt x="1707" y="115"/>
                  <a:pt x="1707" y="115"/>
                </a:cubicBezTo>
                <a:cubicBezTo>
                  <a:pt x="1707" y="116"/>
                  <a:pt x="1707" y="116"/>
                  <a:pt x="1707" y="116"/>
                </a:cubicBezTo>
                <a:cubicBezTo>
                  <a:pt x="1708" y="116"/>
                  <a:pt x="1708" y="116"/>
                  <a:pt x="1708" y="116"/>
                </a:cubicBezTo>
                <a:cubicBezTo>
                  <a:pt x="1708" y="117"/>
                  <a:pt x="1708" y="117"/>
                  <a:pt x="1708" y="117"/>
                </a:cubicBezTo>
                <a:close/>
                <a:moveTo>
                  <a:pt x="1732" y="66"/>
                </a:moveTo>
                <a:cubicBezTo>
                  <a:pt x="1734" y="69"/>
                  <a:pt x="1734" y="69"/>
                  <a:pt x="1734" y="69"/>
                </a:cubicBezTo>
                <a:cubicBezTo>
                  <a:pt x="1734" y="71"/>
                  <a:pt x="1734" y="71"/>
                  <a:pt x="1734" y="71"/>
                </a:cubicBezTo>
                <a:cubicBezTo>
                  <a:pt x="1736" y="72"/>
                  <a:pt x="1736" y="72"/>
                  <a:pt x="1736" y="72"/>
                </a:cubicBezTo>
                <a:cubicBezTo>
                  <a:pt x="1736" y="71"/>
                  <a:pt x="1736" y="71"/>
                  <a:pt x="1736" y="71"/>
                </a:cubicBezTo>
                <a:cubicBezTo>
                  <a:pt x="1736" y="70"/>
                  <a:pt x="1736" y="70"/>
                  <a:pt x="1736" y="70"/>
                </a:cubicBezTo>
                <a:cubicBezTo>
                  <a:pt x="1735" y="67"/>
                  <a:pt x="1735" y="67"/>
                  <a:pt x="1735" y="67"/>
                </a:cubicBezTo>
                <a:cubicBezTo>
                  <a:pt x="1735" y="65"/>
                  <a:pt x="1735" y="65"/>
                  <a:pt x="1735" y="65"/>
                </a:cubicBezTo>
                <a:cubicBezTo>
                  <a:pt x="1734" y="65"/>
                  <a:pt x="1734" y="65"/>
                  <a:pt x="1734" y="65"/>
                </a:cubicBezTo>
                <a:cubicBezTo>
                  <a:pt x="1731" y="64"/>
                  <a:pt x="1731" y="64"/>
                  <a:pt x="1731" y="64"/>
                </a:cubicBezTo>
                <a:cubicBezTo>
                  <a:pt x="1730" y="63"/>
                  <a:pt x="1730" y="63"/>
                  <a:pt x="1730" y="63"/>
                </a:cubicBezTo>
                <a:cubicBezTo>
                  <a:pt x="1729" y="62"/>
                  <a:pt x="1729" y="62"/>
                  <a:pt x="1729" y="62"/>
                </a:cubicBezTo>
                <a:cubicBezTo>
                  <a:pt x="1729" y="63"/>
                  <a:pt x="1729" y="63"/>
                  <a:pt x="1729" y="63"/>
                </a:cubicBezTo>
                <a:cubicBezTo>
                  <a:pt x="1730" y="65"/>
                  <a:pt x="1730" y="65"/>
                  <a:pt x="1730" y="65"/>
                </a:cubicBezTo>
                <a:cubicBezTo>
                  <a:pt x="1732" y="66"/>
                  <a:pt x="1732" y="66"/>
                  <a:pt x="1732" y="66"/>
                </a:cubicBezTo>
                <a:close/>
                <a:moveTo>
                  <a:pt x="1928" y="122"/>
                </a:moveTo>
                <a:cubicBezTo>
                  <a:pt x="1927" y="121"/>
                  <a:pt x="1927" y="121"/>
                  <a:pt x="1927" y="121"/>
                </a:cubicBezTo>
                <a:cubicBezTo>
                  <a:pt x="1926" y="121"/>
                  <a:pt x="1926" y="121"/>
                  <a:pt x="1926" y="121"/>
                </a:cubicBezTo>
                <a:cubicBezTo>
                  <a:pt x="1926" y="123"/>
                  <a:pt x="1926" y="123"/>
                  <a:pt x="1926" y="123"/>
                </a:cubicBezTo>
                <a:cubicBezTo>
                  <a:pt x="1927" y="123"/>
                  <a:pt x="1927" y="123"/>
                  <a:pt x="1927" y="123"/>
                </a:cubicBezTo>
                <a:cubicBezTo>
                  <a:pt x="1928" y="122"/>
                  <a:pt x="1928" y="122"/>
                  <a:pt x="1928" y="122"/>
                </a:cubicBezTo>
                <a:close/>
                <a:moveTo>
                  <a:pt x="1794" y="129"/>
                </a:moveTo>
                <a:cubicBezTo>
                  <a:pt x="1793" y="130"/>
                  <a:pt x="1793" y="130"/>
                  <a:pt x="1793" y="130"/>
                </a:cubicBezTo>
                <a:cubicBezTo>
                  <a:pt x="1793" y="131"/>
                  <a:pt x="1793" y="131"/>
                  <a:pt x="1793" y="131"/>
                </a:cubicBezTo>
                <a:cubicBezTo>
                  <a:pt x="1792" y="131"/>
                  <a:pt x="1792" y="131"/>
                  <a:pt x="1792" y="131"/>
                </a:cubicBezTo>
                <a:cubicBezTo>
                  <a:pt x="1792" y="131"/>
                  <a:pt x="1791" y="132"/>
                  <a:pt x="1790" y="131"/>
                </a:cubicBezTo>
                <a:cubicBezTo>
                  <a:pt x="1792" y="133"/>
                  <a:pt x="1792" y="133"/>
                  <a:pt x="1792" y="133"/>
                </a:cubicBezTo>
                <a:cubicBezTo>
                  <a:pt x="1793" y="133"/>
                  <a:pt x="1793" y="133"/>
                  <a:pt x="1793" y="133"/>
                </a:cubicBezTo>
                <a:cubicBezTo>
                  <a:pt x="1794" y="132"/>
                  <a:pt x="1794" y="132"/>
                  <a:pt x="1794" y="132"/>
                </a:cubicBezTo>
                <a:cubicBezTo>
                  <a:pt x="1795" y="132"/>
                  <a:pt x="1795" y="132"/>
                  <a:pt x="1795" y="132"/>
                </a:cubicBezTo>
                <a:cubicBezTo>
                  <a:pt x="1794" y="131"/>
                  <a:pt x="1794" y="131"/>
                  <a:pt x="1794" y="131"/>
                </a:cubicBezTo>
                <a:cubicBezTo>
                  <a:pt x="1794" y="129"/>
                  <a:pt x="1794" y="129"/>
                  <a:pt x="1794" y="129"/>
                </a:cubicBezTo>
                <a:close/>
                <a:moveTo>
                  <a:pt x="1526" y="152"/>
                </a:moveTo>
                <a:cubicBezTo>
                  <a:pt x="1525" y="152"/>
                  <a:pt x="1525" y="152"/>
                  <a:pt x="1525" y="152"/>
                </a:cubicBezTo>
                <a:cubicBezTo>
                  <a:pt x="1525" y="153"/>
                  <a:pt x="1525" y="153"/>
                  <a:pt x="1525" y="153"/>
                </a:cubicBezTo>
                <a:cubicBezTo>
                  <a:pt x="1525" y="154"/>
                  <a:pt x="1525" y="154"/>
                  <a:pt x="1525" y="154"/>
                </a:cubicBezTo>
                <a:cubicBezTo>
                  <a:pt x="1525" y="155"/>
                  <a:pt x="1525" y="155"/>
                  <a:pt x="1525" y="155"/>
                </a:cubicBezTo>
                <a:cubicBezTo>
                  <a:pt x="1526" y="155"/>
                  <a:pt x="1526" y="155"/>
                  <a:pt x="1526" y="155"/>
                </a:cubicBezTo>
                <a:cubicBezTo>
                  <a:pt x="1527" y="154"/>
                  <a:pt x="1527" y="154"/>
                  <a:pt x="1527" y="154"/>
                </a:cubicBezTo>
                <a:cubicBezTo>
                  <a:pt x="1527" y="153"/>
                  <a:pt x="1527" y="153"/>
                  <a:pt x="1527" y="153"/>
                </a:cubicBezTo>
                <a:cubicBezTo>
                  <a:pt x="1526" y="152"/>
                  <a:pt x="1526" y="152"/>
                  <a:pt x="1526" y="152"/>
                </a:cubicBezTo>
                <a:close/>
                <a:moveTo>
                  <a:pt x="1465" y="243"/>
                </a:moveTo>
                <a:cubicBezTo>
                  <a:pt x="1465" y="244"/>
                  <a:pt x="1465" y="244"/>
                  <a:pt x="1465" y="244"/>
                </a:cubicBezTo>
                <a:cubicBezTo>
                  <a:pt x="1466" y="244"/>
                  <a:pt x="1466" y="244"/>
                  <a:pt x="1466" y="244"/>
                </a:cubicBezTo>
                <a:cubicBezTo>
                  <a:pt x="1467" y="243"/>
                  <a:pt x="1467" y="243"/>
                  <a:pt x="1467" y="243"/>
                </a:cubicBezTo>
                <a:cubicBezTo>
                  <a:pt x="1467" y="242"/>
                  <a:pt x="1467" y="242"/>
                  <a:pt x="1467" y="242"/>
                </a:cubicBezTo>
                <a:cubicBezTo>
                  <a:pt x="1466" y="241"/>
                  <a:pt x="1466" y="241"/>
                  <a:pt x="1466" y="241"/>
                </a:cubicBezTo>
                <a:cubicBezTo>
                  <a:pt x="1465" y="242"/>
                  <a:pt x="1465" y="242"/>
                  <a:pt x="1465" y="242"/>
                </a:cubicBezTo>
                <a:cubicBezTo>
                  <a:pt x="1465" y="243"/>
                  <a:pt x="1465" y="243"/>
                  <a:pt x="1465" y="243"/>
                </a:cubicBezTo>
                <a:close/>
                <a:moveTo>
                  <a:pt x="1751" y="140"/>
                </a:moveTo>
                <a:cubicBezTo>
                  <a:pt x="1751" y="140"/>
                  <a:pt x="1751" y="140"/>
                  <a:pt x="1751" y="142"/>
                </a:cubicBezTo>
                <a:cubicBezTo>
                  <a:pt x="1751" y="142"/>
                  <a:pt x="1751" y="142"/>
                  <a:pt x="1750" y="143"/>
                </a:cubicBezTo>
                <a:cubicBezTo>
                  <a:pt x="1750" y="143"/>
                  <a:pt x="1750" y="143"/>
                  <a:pt x="1753" y="141"/>
                </a:cubicBezTo>
                <a:cubicBezTo>
                  <a:pt x="1753" y="141"/>
                  <a:pt x="1753" y="141"/>
                  <a:pt x="1751" y="140"/>
                </a:cubicBezTo>
                <a:close/>
                <a:moveTo>
                  <a:pt x="1738" y="60"/>
                </a:moveTo>
                <a:cubicBezTo>
                  <a:pt x="1739" y="61"/>
                  <a:pt x="1739" y="61"/>
                  <a:pt x="1739" y="61"/>
                </a:cubicBezTo>
                <a:cubicBezTo>
                  <a:pt x="1738" y="61"/>
                  <a:pt x="1738" y="61"/>
                  <a:pt x="1738" y="61"/>
                </a:cubicBezTo>
                <a:cubicBezTo>
                  <a:pt x="1737" y="61"/>
                  <a:pt x="1737" y="61"/>
                  <a:pt x="1737" y="61"/>
                </a:cubicBezTo>
                <a:cubicBezTo>
                  <a:pt x="1738" y="63"/>
                  <a:pt x="1738" y="63"/>
                  <a:pt x="1738" y="63"/>
                </a:cubicBezTo>
                <a:cubicBezTo>
                  <a:pt x="1739" y="63"/>
                  <a:pt x="1739" y="63"/>
                  <a:pt x="1739" y="63"/>
                </a:cubicBezTo>
                <a:cubicBezTo>
                  <a:pt x="1739" y="64"/>
                  <a:pt x="1739" y="64"/>
                  <a:pt x="1739" y="64"/>
                </a:cubicBezTo>
                <a:cubicBezTo>
                  <a:pt x="1739" y="65"/>
                  <a:pt x="1739" y="65"/>
                  <a:pt x="1739" y="65"/>
                </a:cubicBezTo>
                <a:cubicBezTo>
                  <a:pt x="1740" y="66"/>
                  <a:pt x="1740" y="66"/>
                  <a:pt x="1740" y="66"/>
                </a:cubicBezTo>
                <a:cubicBezTo>
                  <a:pt x="1741" y="66"/>
                  <a:pt x="1741" y="66"/>
                  <a:pt x="1741" y="66"/>
                </a:cubicBezTo>
                <a:cubicBezTo>
                  <a:pt x="1742" y="67"/>
                  <a:pt x="1742" y="67"/>
                  <a:pt x="1742" y="67"/>
                </a:cubicBezTo>
                <a:cubicBezTo>
                  <a:pt x="1742" y="68"/>
                  <a:pt x="1742" y="68"/>
                  <a:pt x="1742" y="68"/>
                </a:cubicBezTo>
                <a:cubicBezTo>
                  <a:pt x="1743" y="68"/>
                  <a:pt x="1743" y="68"/>
                  <a:pt x="1743" y="68"/>
                </a:cubicBezTo>
                <a:cubicBezTo>
                  <a:pt x="1744" y="68"/>
                  <a:pt x="1744" y="68"/>
                  <a:pt x="1744" y="68"/>
                </a:cubicBezTo>
                <a:cubicBezTo>
                  <a:pt x="1743" y="69"/>
                  <a:pt x="1743" y="69"/>
                  <a:pt x="1743" y="69"/>
                </a:cubicBezTo>
                <a:cubicBezTo>
                  <a:pt x="1742" y="69"/>
                  <a:pt x="1742" y="69"/>
                  <a:pt x="1742" y="69"/>
                </a:cubicBezTo>
                <a:cubicBezTo>
                  <a:pt x="1742" y="71"/>
                  <a:pt x="1742" y="71"/>
                  <a:pt x="1742" y="71"/>
                </a:cubicBezTo>
                <a:cubicBezTo>
                  <a:pt x="1746" y="73"/>
                  <a:pt x="1746" y="73"/>
                  <a:pt x="1746" y="73"/>
                </a:cubicBezTo>
                <a:cubicBezTo>
                  <a:pt x="1748" y="74"/>
                  <a:pt x="1748" y="74"/>
                  <a:pt x="1748" y="74"/>
                </a:cubicBezTo>
                <a:cubicBezTo>
                  <a:pt x="1750" y="74"/>
                  <a:pt x="1750" y="74"/>
                  <a:pt x="1750" y="74"/>
                </a:cubicBezTo>
                <a:cubicBezTo>
                  <a:pt x="1751" y="75"/>
                  <a:pt x="1751" y="75"/>
                  <a:pt x="1751" y="75"/>
                </a:cubicBezTo>
                <a:cubicBezTo>
                  <a:pt x="1752" y="75"/>
                  <a:pt x="1752" y="75"/>
                  <a:pt x="1752" y="75"/>
                </a:cubicBezTo>
                <a:cubicBezTo>
                  <a:pt x="1752" y="77"/>
                  <a:pt x="1752" y="77"/>
                  <a:pt x="1752" y="77"/>
                </a:cubicBezTo>
                <a:cubicBezTo>
                  <a:pt x="1753" y="78"/>
                  <a:pt x="1753" y="78"/>
                  <a:pt x="1753" y="78"/>
                </a:cubicBezTo>
                <a:cubicBezTo>
                  <a:pt x="1755" y="78"/>
                  <a:pt x="1755" y="78"/>
                  <a:pt x="1755" y="78"/>
                </a:cubicBezTo>
                <a:cubicBezTo>
                  <a:pt x="1757" y="77"/>
                  <a:pt x="1757" y="77"/>
                  <a:pt x="1757" y="77"/>
                </a:cubicBezTo>
                <a:cubicBezTo>
                  <a:pt x="1759" y="77"/>
                  <a:pt x="1759" y="77"/>
                  <a:pt x="1759" y="77"/>
                </a:cubicBezTo>
                <a:cubicBezTo>
                  <a:pt x="1760" y="78"/>
                  <a:pt x="1760" y="78"/>
                  <a:pt x="1760" y="78"/>
                </a:cubicBezTo>
                <a:cubicBezTo>
                  <a:pt x="1761" y="78"/>
                  <a:pt x="1761" y="78"/>
                  <a:pt x="1761" y="78"/>
                </a:cubicBezTo>
                <a:cubicBezTo>
                  <a:pt x="1762" y="76"/>
                  <a:pt x="1762" y="76"/>
                  <a:pt x="1762" y="76"/>
                </a:cubicBezTo>
                <a:cubicBezTo>
                  <a:pt x="1762" y="75"/>
                  <a:pt x="1762" y="75"/>
                  <a:pt x="1762" y="75"/>
                </a:cubicBezTo>
                <a:cubicBezTo>
                  <a:pt x="1761" y="74"/>
                  <a:pt x="1761" y="74"/>
                  <a:pt x="1761" y="74"/>
                </a:cubicBezTo>
                <a:cubicBezTo>
                  <a:pt x="1761" y="73"/>
                  <a:pt x="1761" y="73"/>
                  <a:pt x="1761" y="73"/>
                </a:cubicBezTo>
                <a:cubicBezTo>
                  <a:pt x="1760" y="73"/>
                  <a:pt x="1760" y="73"/>
                  <a:pt x="1760" y="73"/>
                </a:cubicBezTo>
                <a:cubicBezTo>
                  <a:pt x="1759" y="72"/>
                  <a:pt x="1759" y="72"/>
                  <a:pt x="1759" y="72"/>
                </a:cubicBezTo>
                <a:cubicBezTo>
                  <a:pt x="1759" y="71"/>
                  <a:pt x="1759" y="71"/>
                  <a:pt x="1759" y="71"/>
                </a:cubicBezTo>
                <a:cubicBezTo>
                  <a:pt x="1760" y="71"/>
                  <a:pt x="1760" y="71"/>
                  <a:pt x="1760" y="71"/>
                </a:cubicBezTo>
                <a:cubicBezTo>
                  <a:pt x="1761" y="72"/>
                  <a:pt x="1761" y="72"/>
                  <a:pt x="1761" y="72"/>
                </a:cubicBezTo>
                <a:cubicBezTo>
                  <a:pt x="1762" y="72"/>
                  <a:pt x="1762" y="72"/>
                  <a:pt x="1762" y="72"/>
                </a:cubicBezTo>
                <a:cubicBezTo>
                  <a:pt x="1762" y="73"/>
                  <a:pt x="1762" y="73"/>
                  <a:pt x="1762" y="73"/>
                </a:cubicBezTo>
                <a:cubicBezTo>
                  <a:pt x="1762" y="74"/>
                  <a:pt x="1762" y="74"/>
                  <a:pt x="1762" y="74"/>
                </a:cubicBezTo>
                <a:cubicBezTo>
                  <a:pt x="1763" y="74"/>
                  <a:pt x="1763" y="74"/>
                  <a:pt x="1763" y="74"/>
                </a:cubicBezTo>
                <a:cubicBezTo>
                  <a:pt x="1764" y="72"/>
                  <a:pt x="1764" y="72"/>
                  <a:pt x="1764" y="72"/>
                </a:cubicBezTo>
                <a:cubicBezTo>
                  <a:pt x="1766" y="70"/>
                  <a:pt x="1766" y="70"/>
                  <a:pt x="1766" y="70"/>
                </a:cubicBezTo>
                <a:cubicBezTo>
                  <a:pt x="1768" y="68"/>
                  <a:pt x="1768" y="68"/>
                  <a:pt x="1768" y="68"/>
                </a:cubicBezTo>
                <a:cubicBezTo>
                  <a:pt x="1769" y="67"/>
                  <a:pt x="1769" y="67"/>
                  <a:pt x="1769" y="67"/>
                </a:cubicBezTo>
                <a:cubicBezTo>
                  <a:pt x="1770" y="66"/>
                  <a:pt x="1770" y="66"/>
                  <a:pt x="1770" y="66"/>
                </a:cubicBezTo>
                <a:cubicBezTo>
                  <a:pt x="1771" y="67"/>
                  <a:pt x="1771" y="67"/>
                  <a:pt x="1771" y="67"/>
                </a:cubicBezTo>
                <a:cubicBezTo>
                  <a:pt x="1770" y="68"/>
                  <a:pt x="1770" y="68"/>
                  <a:pt x="1770" y="68"/>
                </a:cubicBezTo>
                <a:cubicBezTo>
                  <a:pt x="1772" y="68"/>
                  <a:pt x="1772" y="68"/>
                  <a:pt x="1772" y="68"/>
                </a:cubicBezTo>
                <a:cubicBezTo>
                  <a:pt x="1773" y="68"/>
                  <a:pt x="1773" y="68"/>
                  <a:pt x="1773" y="68"/>
                </a:cubicBezTo>
                <a:cubicBezTo>
                  <a:pt x="1774" y="68"/>
                  <a:pt x="1774" y="68"/>
                  <a:pt x="1774" y="68"/>
                </a:cubicBezTo>
                <a:cubicBezTo>
                  <a:pt x="1774" y="67"/>
                  <a:pt x="1774" y="67"/>
                  <a:pt x="1774" y="67"/>
                </a:cubicBezTo>
                <a:cubicBezTo>
                  <a:pt x="1775" y="66"/>
                  <a:pt x="1775" y="66"/>
                  <a:pt x="1775" y="66"/>
                </a:cubicBezTo>
                <a:cubicBezTo>
                  <a:pt x="1776" y="65"/>
                  <a:pt x="1776" y="65"/>
                  <a:pt x="1776" y="65"/>
                </a:cubicBezTo>
                <a:cubicBezTo>
                  <a:pt x="1776" y="64"/>
                  <a:pt x="1776" y="64"/>
                  <a:pt x="1776" y="64"/>
                </a:cubicBezTo>
                <a:cubicBezTo>
                  <a:pt x="1774" y="64"/>
                  <a:pt x="1774" y="64"/>
                  <a:pt x="1774" y="64"/>
                </a:cubicBezTo>
                <a:cubicBezTo>
                  <a:pt x="1772" y="65"/>
                  <a:pt x="1772" y="65"/>
                  <a:pt x="1772" y="65"/>
                </a:cubicBezTo>
                <a:cubicBezTo>
                  <a:pt x="1771" y="64"/>
                  <a:pt x="1771" y="64"/>
                  <a:pt x="1771" y="64"/>
                </a:cubicBezTo>
                <a:cubicBezTo>
                  <a:pt x="1769" y="64"/>
                  <a:pt x="1769" y="64"/>
                  <a:pt x="1769" y="64"/>
                </a:cubicBezTo>
                <a:cubicBezTo>
                  <a:pt x="1768" y="63"/>
                  <a:pt x="1768" y="63"/>
                  <a:pt x="1768" y="63"/>
                </a:cubicBezTo>
                <a:cubicBezTo>
                  <a:pt x="1766" y="63"/>
                  <a:pt x="1766" y="63"/>
                  <a:pt x="1766" y="63"/>
                </a:cubicBezTo>
                <a:cubicBezTo>
                  <a:pt x="1766" y="62"/>
                  <a:pt x="1766" y="62"/>
                  <a:pt x="1766" y="62"/>
                </a:cubicBezTo>
                <a:cubicBezTo>
                  <a:pt x="1764" y="60"/>
                  <a:pt x="1764" y="60"/>
                  <a:pt x="1764" y="60"/>
                </a:cubicBezTo>
                <a:cubicBezTo>
                  <a:pt x="1763" y="59"/>
                  <a:pt x="1763" y="59"/>
                  <a:pt x="1763" y="59"/>
                </a:cubicBezTo>
                <a:cubicBezTo>
                  <a:pt x="1763" y="57"/>
                  <a:pt x="1763" y="57"/>
                  <a:pt x="1763" y="57"/>
                </a:cubicBezTo>
                <a:cubicBezTo>
                  <a:pt x="1762" y="56"/>
                  <a:pt x="1762" y="56"/>
                  <a:pt x="1762" y="56"/>
                </a:cubicBezTo>
                <a:cubicBezTo>
                  <a:pt x="1761" y="55"/>
                  <a:pt x="1761" y="55"/>
                  <a:pt x="1761" y="55"/>
                </a:cubicBezTo>
                <a:cubicBezTo>
                  <a:pt x="1761" y="54"/>
                  <a:pt x="1761" y="54"/>
                  <a:pt x="1761" y="54"/>
                </a:cubicBezTo>
                <a:cubicBezTo>
                  <a:pt x="1760" y="53"/>
                  <a:pt x="1760" y="53"/>
                  <a:pt x="1760" y="53"/>
                </a:cubicBezTo>
                <a:cubicBezTo>
                  <a:pt x="1761" y="52"/>
                  <a:pt x="1761" y="52"/>
                  <a:pt x="1761" y="52"/>
                </a:cubicBezTo>
                <a:cubicBezTo>
                  <a:pt x="1760" y="51"/>
                  <a:pt x="1760" y="51"/>
                  <a:pt x="1760" y="51"/>
                </a:cubicBezTo>
                <a:cubicBezTo>
                  <a:pt x="1761" y="51"/>
                  <a:pt x="1761" y="51"/>
                  <a:pt x="1761" y="51"/>
                </a:cubicBezTo>
                <a:cubicBezTo>
                  <a:pt x="1761" y="50"/>
                  <a:pt x="1761" y="50"/>
                  <a:pt x="1761" y="50"/>
                </a:cubicBezTo>
                <a:cubicBezTo>
                  <a:pt x="1760" y="49"/>
                  <a:pt x="1760" y="49"/>
                  <a:pt x="1760" y="49"/>
                </a:cubicBezTo>
                <a:cubicBezTo>
                  <a:pt x="1759" y="49"/>
                  <a:pt x="1759" y="49"/>
                  <a:pt x="1759" y="49"/>
                </a:cubicBezTo>
                <a:cubicBezTo>
                  <a:pt x="1757" y="49"/>
                  <a:pt x="1757" y="49"/>
                  <a:pt x="1757" y="49"/>
                </a:cubicBezTo>
                <a:cubicBezTo>
                  <a:pt x="1755" y="48"/>
                  <a:pt x="1755" y="48"/>
                  <a:pt x="1755" y="48"/>
                </a:cubicBezTo>
                <a:cubicBezTo>
                  <a:pt x="1754" y="47"/>
                  <a:pt x="1754" y="47"/>
                  <a:pt x="1754" y="47"/>
                </a:cubicBezTo>
                <a:cubicBezTo>
                  <a:pt x="1753" y="47"/>
                  <a:pt x="1753" y="47"/>
                  <a:pt x="1753" y="47"/>
                </a:cubicBezTo>
                <a:cubicBezTo>
                  <a:pt x="1752" y="47"/>
                  <a:pt x="1752" y="47"/>
                  <a:pt x="1752" y="47"/>
                </a:cubicBezTo>
                <a:cubicBezTo>
                  <a:pt x="1751" y="47"/>
                  <a:pt x="1751" y="47"/>
                  <a:pt x="1751" y="47"/>
                </a:cubicBezTo>
                <a:cubicBezTo>
                  <a:pt x="1753" y="49"/>
                  <a:pt x="1753" y="49"/>
                  <a:pt x="1753" y="49"/>
                </a:cubicBezTo>
                <a:cubicBezTo>
                  <a:pt x="1754" y="49"/>
                  <a:pt x="1754" y="49"/>
                  <a:pt x="1754" y="49"/>
                </a:cubicBezTo>
                <a:cubicBezTo>
                  <a:pt x="1755" y="50"/>
                  <a:pt x="1755" y="50"/>
                  <a:pt x="1755" y="50"/>
                </a:cubicBezTo>
                <a:cubicBezTo>
                  <a:pt x="1753" y="50"/>
                  <a:pt x="1753" y="50"/>
                  <a:pt x="1753" y="50"/>
                </a:cubicBezTo>
                <a:cubicBezTo>
                  <a:pt x="1752" y="50"/>
                  <a:pt x="1752" y="50"/>
                  <a:pt x="1752" y="50"/>
                </a:cubicBezTo>
                <a:cubicBezTo>
                  <a:pt x="1751" y="50"/>
                  <a:pt x="1751" y="50"/>
                  <a:pt x="1751" y="50"/>
                </a:cubicBezTo>
                <a:cubicBezTo>
                  <a:pt x="1751" y="52"/>
                  <a:pt x="1751" y="52"/>
                  <a:pt x="1751" y="52"/>
                </a:cubicBezTo>
                <a:cubicBezTo>
                  <a:pt x="1752" y="53"/>
                  <a:pt x="1752" y="53"/>
                  <a:pt x="1752" y="53"/>
                </a:cubicBezTo>
                <a:cubicBezTo>
                  <a:pt x="1753" y="55"/>
                  <a:pt x="1753" y="55"/>
                  <a:pt x="1753" y="55"/>
                </a:cubicBezTo>
                <a:cubicBezTo>
                  <a:pt x="1754" y="57"/>
                  <a:pt x="1754" y="57"/>
                  <a:pt x="1754" y="57"/>
                </a:cubicBezTo>
                <a:cubicBezTo>
                  <a:pt x="1755" y="58"/>
                  <a:pt x="1755" y="58"/>
                  <a:pt x="1755" y="58"/>
                </a:cubicBezTo>
                <a:cubicBezTo>
                  <a:pt x="1754" y="58"/>
                  <a:pt x="1754" y="58"/>
                  <a:pt x="1754" y="58"/>
                </a:cubicBezTo>
                <a:cubicBezTo>
                  <a:pt x="1753" y="58"/>
                  <a:pt x="1753" y="58"/>
                  <a:pt x="1753" y="58"/>
                </a:cubicBezTo>
                <a:cubicBezTo>
                  <a:pt x="1751" y="57"/>
                  <a:pt x="1751" y="57"/>
                  <a:pt x="1751" y="57"/>
                </a:cubicBezTo>
                <a:cubicBezTo>
                  <a:pt x="1751" y="55"/>
                  <a:pt x="1751" y="55"/>
                  <a:pt x="1751" y="55"/>
                </a:cubicBezTo>
                <a:cubicBezTo>
                  <a:pt x="1750" y="55"/>
                  <a:pt x="1750" y="55"/>
                  <a:pt x="1750" y="55"/>
                </a:cubicBezTo>
                <a:cubicBezTo>
                  <a:pt x="1749" y="55"/>
                  <a:pt x="1749" y="55"/>
                  <a:pt x="1749" y="55"/>
                </a:cubicBezTo>
                <a:cubicBezTo>
                  <a:pt x="1748" y="55"/>
                  <a:pt x="1748" y="55"/>
                  <a:pt x="1748" y="55"/>
                </a:cubicBezTo>
                <a:cubicBezTo>
                  <a:pt x="1747" y="55"/>
                  <a:pt x="1747" y="55"/>
                  <a:pt x="1747" y="55"/>
                </a:cubicBezTo>
                <a:cubicBezTo>
                  <a:pt x="1746" y="55"/>
                  <a:pt x="1746" y="55"/>
                  <a:pt x="1746" y="55"/>
                </a:cubicBezTo>
                <a:cubicBezTo>
                  <a:pt x="1746" y="53"/>
                  <a:pt x="1746" y="53"/>
                  <a:pt x="1746" y="53"/>
                </a:cubicBezTo>
                <a:cubicBezTo>
                  <a:pt x="1746" y="52"/>
                  <a:pt x="1746" y="52"/>
                  <a:pt x="1746" y="52"/>
                </a:cubicBezTo>
                <a:cubicBezTo>
                  <a:pt x="1745" y="52"/>
                  <a:pt x="1745" y="52"/>
                  <a:pt x="1745" y="52"/>
                </a:cubicBezTo>
                <a:cubicBezTo>
                  <a:pt x="1743" y="51"/>
                  <a:pt x="1743" y="51"/>
                  <a:pt x="1743" y="51"/>
                </a:cubicBezTo>
                <a:cubicBezTo>
                  <a:pt x="1741" y="51"/>
                  <a:pt x="1741" y="51"/>
                  <a:pt x="1741" y="51"/>
                </a:cubicBezTo>
                <a:cubicBezTo>
                  <a:pt x="1741" y="50"/>
                  <a:pt x="1741" y="50"/>
                  <a:pt x="1741" y="50"/>
                </a:cubicBezTo>
                <a:cubicBezTo>
                  <a:pt x="1740" y="49"/>
                  <a:pt x="1740" y="49"/>
                  <a:pt x="1740" y="49"/>
                </a:cubicBezTo>
                <a:cubicBezTo>
                  <a:pt x="1739" y="50"/>
                  <a:pt x="1739" y="50"/>
                  <a:pt x="1739" y="50"/>
                </a:cubicBezTo>
                <a:cubicBezTo>
                  <a:pt x="1738" y="51"/>
                  <a:pt x="1738" y="51"/>
                  <a:pt x="1738" y="51"/>
                </a:cubicBezTo>
                <a:cubicBezTo>
                  <a:pt x="1738" y="52"/>
                  <a:pt x="1738" y="52"/>
                  <a:pt x="1738" y="52"/>
                </a:cubicBezTo>
                <a:cubicBezTo>
                  <a:pt x="1737" y="53"/>
                  <a:pt x="1737" y="53"/>
                  <a:pt x="1737" y="53"/>
                </a:cubicBezTo>
                <a:cubicBezTo>
                  <a:pt x="1738" y="54"/>
                  <a:pt x="1738" y="54"/>
                  <a:pt x="1738" y="54"/>
                </a:cubicBezTo>
                <a:cubicBezTo>
                  <a:pt x="1737" y="56"/>
                  <a:pt x="1737" y="56"/>
                  <a:pt x="1737" y="56"/>
                </a:cubicBezTo>
                <a:cubicBezTo>
                  <a:pt x="1736" y="57"/>
                  <a:pt x="1736" y="57"/>
                  <a:pt x="1736" y="57"/>
                </a:cubicBezTo>
                <a:cubicBezTo>
                  <a:pt x="1736" y="58"/>
                  <a:pt x="1736" y="58"/>
                  <a:pt x="1736" y="58"/>
                </a:cubicBezTo>
                <a:cubicBezTo>
                  <a:pt x="1737" y="60"/>
                  <a:pt x="1737" y="60"/>
                  <a:pt x="1737" y="60"/>
                </a:cubicBezTo>
                <a:cubicBezTo>
                  <a:pt x="1738" y="60"/>
                  <a:pt x="1738" y="60"/>
                  <a:pt x="1738" y="60"/>
                </a:cubicBezTo>
                <a:close/>
                <a:moveTo>
                  <a:pt x="1788" y="55"/>
                </a:moveTo>
                <a:cubicBezTo>
                  <a:pt x="1792" y="56"/>
                  <a:pt x="1792" y="56"/>
                  <a:pt x="1792" y="56"/>
                </a:cubicBezTo>
                <a:cubicBezTo>
                  <a:pt x="1796" y="57"/>
                  <a:pt x="1796" y="57"/>
                  <a:pt x="1796" y="57"/>
                </a:cubicBezTo>
                <a:cubicBezTo>
                  <a:pt x="1798" y="58"/>
                  <a:pt x="1798" y="58"/>
                  <a:pt x="1798" y="58"/>
                </a:cubicBezTo>
                <a:cubicBezTo>
                  <a:pt x="1800" y="58"/>
                  <a:pt x="1800" y="58"/>
                  <a:pt x="1800" y="58"/>
                </a:cubicBezTo>
                <a:cubicBezTo>
                  <a:pt x="1802" y="57"/>
                  <a:pt x="1802" y="57"/>
                  <a:pt x="1802" y="57"/>
                </a:cubicBezTo>
                <a:cubicBezTo>
                  <a:pt x="1803" y="58"/>
                  <a:pt x="1803" y="58"/>
                  <a:pt x="1803" y="58"/>
                </a:cubicBezTo>
                <a:cubicBezTo>
                  <a:pt x="1805" y="57"/>
                  <a:pt x="1805" y="57"/>
                  <a:pt x="1805" y="57"/>
                </a:cubicBezTo>
                <a:cubicBezTo>
                  <a:pt x="1807" y="56"/>
                  <a:pt x="1807" y="56"/>
                  <a:pt x="1807" y="56"/>
                </a:cubicBezTo>
                <a:cubicBezTo>
                  <a:pt x="1808" y="54"/>
                  <a:pt x="1808" y="54"/>
                  <a:pt x="1808" y="54"/>
                </a:cubicBezTo>
                <a:cubicBezTo>
                  <a:pt x="1808" y="53"/>
                  <a:pt x="1808" y="53"/>
                  <a:pt x="1808" y="53"/>
                </a:cubicBezTo>
                <a:cubicBezTo>
                  <a:pt x="1808" y="51"/>
                  <a:pt x="1808" y="51"/>
                  <a:pt x="1808" y="51"/>
                </a:cubicBezTo>
                <a:cubicBezTo>
                  <a:pt x="1807" y="51"/>
                  <a:pt x="1807" y="51"/>
                  <a:pt x="1807" y="51"/>
                </a:cubicBezTo>
                <a:cubicBezTo>
                  <a:pt x="1806" y="51"/>
                  <a:pt x="1806" y="51"/>
                  <a:pt x="1806" y="51"/>
                </a:cubicBezTo>
                <a:cubicBezTo>
                  <a:pt x="1806" y="50"/>
                  <a:pt x="1806" y="50"/>
                  <a:pt x="1806" y="50"/>
                </a:cubicBezTo>
                <a:cubicBezTo>
                  <a:pt x="1806" y="49"/>
                  <a:pt x="1806" y="49"/>
                  <a:pt x="1806" y="49"/>
                </a:cubicBezTo>
                <a:cubicBezTo>
                  <a:pt x="1805" y="48"/>
                  <a:pt x="1805" y="48"/>
                  <a:pt x="1805" y="48"/>
                </a:cubicBezTo>
                <a:cubicBezTo>
                  <a:pt x="1804" y="49"/>
                  <a:pt x="1804" y="49"/>
                  <a:pt x="1804" y="49"/>
                </a:cubicBezTo>
                <a:cubicBezTo>
                  <a:pt x="1802" y="48"/>
                  <a:pt x="1802" y="48"/>
                  <a:pt x="1802" y="48"/>
                </a:cubicBezTo>
                <a:cubicBezTo>
                  <a:pt x="1799" y="49"/>
                  <a:pt x="1799" y="49"/>
                  <a:pt x="1799" y="49"/>
                </a:cubicBezTo>
                <a:cubicBezTo>
                  <a:pt x="1797" y="50"/>
                  <a:pt x="1797" y="50"/>
                  <a:pt x="1797" y="50"/>
                </a:cubicBezTo>
                <a:cubicBezTo>
                  <a:pt x="1796" y="51"/>
                  <a:pt x="1796" y="51"/>
                  <a:pt x="1796" y="51"/>
                </a:cubicBezTo>
                <a:cubicBezTo>
                  <a:pt x="1796" y="50"/>
                  <a:pt x="1796" y="50"/>
                  <a:pt x="1796" y="50"/>
                </a:cubicBezTo>
                <a:cubicBezTo>
                  <a:pt x="1795" y="49"/>
                  <a:pt x="1795" y="49"/>
                  <a:pt x="1795" y="49"/>
                </a:cubicBezTo>
                <a:cubicBezTo>
                  <a:pt x="1794" y="49"/>
                  <a:pt x="1794" y="49"/>
                  <a:pt x="1794" y="49"/>
                </a:cubicBezTo>
                <a:cubicBezTo>
                  <a:pt x="1793" y="49"/>
                  <a:pt x="1793" y="49"/>
                  <a:pt x="1793" y="49"/>
                </a:cubicBezTo>
                <a:cubicBezTo>
                  <a:pt x="1791" y="49"/>
                  <a:pt x="1791" y="49"/>
                  <a:pt x="1791" y="49"/>
                </a:cubicBezTo>
                <a:cubicBezTo>
                  <a:pt x="1790" y="49"/>
                  <a:pt x="1790" y="49"/>
                  <a:pt x="1790" y="49"/>
                </a:cubicBezTo>
                <a:cubicBezTo>
                  <a:pt x="1790" y="50"/>
                  <a:pt x="1790" y="50"/>
                  <a:pt x="1790" y="50"/>
                </a:cubicBezTo>
                <a:cubicBezTo>
                  <a:pt x="1789" y="51"/>
                  <a:pt x="1789" y="51"/>
                  <a:pt x="1789" y="51"/>
                </a:cubicBezTo>
                <a:cubicBezTo>
                  <a:pt x="1787" y="50"/>
                  <a:pt x="1787" y="50"/>
                  <a:pt x="1787" y="50"/>
                </a:cubicBezTo>
                <a:cubicBezTo>
                  <a:pt x="1786" y="50"/>
                  <a:pt x="1786" y="50"/>
                  <a:pt x="1786" y="50"/>
                </a:cubicBezTo>
                <a:cubicBezTo>
                  <a:pt x="1786" y="49"/>
                  <a:pt x="1786" y="49"/>
                  <a:pt x="1786" y="49"/>
                </a:cubicBezTo>
                <a:cubicBezTo>
                  <a:pt x="1785" y="48"/>
                  <a:pt x="1785" y="48"/>
                  <a:pt x="1785" y="48"/>
                </a:cubicBezTo>
                <a:cubicBezTo>
                  <a:pt x="1785" y="51"/>
                  <a:pt x="1785" y="51"/>
                  <a:pt x="1785" y="51"/>
                </a:cubicBezTo>
                <a:cubicBezTo>
                  <a:pt x="1787" y="54"/>
                  <a:pt x="1787" y="54"/>
                  <a:pt x="1787" y="54"/>
                </a:cubicBezTo>
                <a:cubicBezTo>
                  <a:pt x="1788" y="55"/>
                  <a:pt x="1788" y="55"/>
                  <a:pt x="1788" y="55"/>
                </a:cubicBezTo>
                <a:close/>
                <a:moveTo>
                  <a:pt x="1909" y="101"/>
                </a:moveTo>
                <a:cubicBezTo>
                  <a:pt x="1908" y="100"/>
                  <a:pt x="1908" y="100"/>
                  <a:pt x="1908" y="100"/>
                </a:cubicBezTo>
                <a:cubicBezTo>
                  <a:pt x="1907" y="100"/>
                  <a:pt x="1907" y="100"/>
                  <a:pt x="1907" y="100"/>
                </a:cubicBezTo>
                <a:cubicBezTo>
                  <a:pt x="1907" y="101"/>
                  <a:pt x="1907" y="101"/>
                  <a:pt x="1907" y="101"/>
                </a:cubicBezTo>
                <a:cubicBezTo>
                  <a:pt x="1908" y="102"/>
                  <a:pt x="1908" y="102"/>
                  <a:pt x="1908" y="102"/>
                </a:cubicBezTo>
                <a:cubicBezTo>
                  <a:pt x="1909" y="101"/>
                  <a:pt x="1909" y="101"/>
                  <a:pt x="1909" y="101"/>
                </a:cubicBezTo>
                <a:close/>
                <a:moveTo>
                  <a:pt x="1918" y="100"/>
                </a:moveTo>
                <a:cubicBezTo>
                  <a:pt x="1917" y="100"/>
                  <a:pt x="1917" y="100"/>
                  <a:pt x="1917" y="100"/>
                </a:cubicBezTo>
                <a:cubicBezTo>
                  <a:pt x="1917" y="101"/>
                  <a:pt x="1917" y="101"/>
                  <a:pt x="1917" y="101"/>
                </a:cubicBezTo>
                <a:cubicBezTo>
                  <a:pt x="1918" y="101"/>
                  <a:pt x="1918" y="101"/>
                  <a:pt x="1918" y="101"/>
                </a:cubicBezTo>
                <a:cubicBezTo>
                  <a:pt x="1918" y="100"/>
                  <a:pt x="1918" y="100"/>
                  <a:pt x="1918" y="100"/>
                </a:cubicBezTo>
                <a:close/>
                <a:moveTo>
                  <a:pt x="1782" y="96"/>
                </a:moveTo>
                <a:cubicBezTo>
                  <a:pt x="1784" y="95"/>
                  <a:pt x="1784" y="95"/>
                  <a:pt x="1784" y="95"/>
                </a:cubicBezTo>
                <a:cubicBezTo>
                  <a:pt x="1786" y="95"/>
                  <a:pt x="1786" y="95"/>
                  <a:pt x="1786" y="95"/>
                </a:cubicBezTo>
                <a:cubicBezTo>
                  <a:pt x="1789" y="95"/>
                  <a:pt x="1789" y="95"/>
                  <a:pt x="1789" y="95"/>
                </a:cubicBezTo>
                <a:cubicBezTo>
                  <a:pt x="1790" y="95"/>
                  <a:pt x="1790" y="95"/>
                  <a:pt x="1790" y="95"/>
                </a:cubicBezTo>
                <a:cubicBezTo>
                  <a:pt x="1793" y="95"/>
                  <a:pt x="1793" y="95"/>
                  <a:pt x="1793" y="95"/>
                </a:cubicBezTo>
                <a:cubicBezTo>
                  <a:pt x="1794" y="94"/>
                  <a:pt x="1794" y="94"/>
                  <a:pt x="1794" y="94"/>
                </a:cubicBezTo>
                <a:cubicBezTo>
                  <a:pt x="1796" y="94"/>
                  <a:pt x="1796" y="94"/>
                  <a:pt x="1796" y="94"/>
                </a:cubicBezTo>
                <a:cubicBezTo>
                  <a:pt x="1798" y="94"/>
                  <a:pt x="1798" y="94"/>
                  <a:pt x="1798" y="94"/>
                </a:cubicBezTo>
                <a:cubicBezTo>
                  <a:pt x="1799" y="93"/>
                  <a:pt x="1799" y="93"/>
                  <a:pt x="1799" y="93"/>
                </a:cubicBezTo>
                <a:cubicBezTo>
                  <a:pt x="1798" y="92"/>
                  <a:pt x="1798" y="92"/>
                  <a:pt x="1798" y="92"/>
                </a:cubicBezTo>
                <a:cubicBezTo>
                  <a:pt x="1797" y="91"/>
                  <a:pt x="1797" y="91"/>
                  <a:pt x="1797" y="91"/>
                </a:cubicBezTo>
                <a:cubicBezTo>
                  <a:pt x="1796" y="89"/>
                  <a:pt x="1796" y="89"/>
                  <a:pt x="1796" y="89"/>
                </a:cubicBezTo>
                <a:cubicBezTo>
                  <a:pt x="1793" y="87"/>
                  <a:pt x="1793" y="87"/>
                  <a:pt x="1793" y="87"/>
                </a:cubicBezTo>
                <a:cubicBezTo>
                  <a:pt x="1791" y="87"/>
                  <a:pt x="1791" y="87"/>
                  <a:pt x="1791" y="87"/>
                </a:cubicBezTo>
                <a:cubicBezTo>
                  <a:pt x="1790" y="87"/>
                  <a:pt x="1790" y="87"/>
                  <a:pt x="1790" y="87"/>
                </a:cubicBezTo>
                <a:cubicBezTo>
                  <a:pt x="1788" y="85"/>
                  <a:pt x="1788" y="85"/>
                  <a:pt x="1788" y="85"/>
                </a:cubicBezTo>
                <a:cubicBezTo>
                  <a:pt x="1787" y="85"/>
                  <a:pt x="1787" y="85"/>
                  <a:pt x="1787" y="85"/>
                </a:cubicBezTo>
                <a:cubicBezTo>
                  <a:pt x="1786" y="86"/>
                  <a:pt x="1786" y="86"/>
                  <a:pt x="1786" y="86"/>
                </a:cubicBezTo>
                <a:cubicBezTo>
                  <a:pt x="1785" y="85"/>
                  <a:pt x="1785" y="85"/>
                  <a:pt x="1785" y="85"/>
                </a:cubicBezTo>
                <a:cubicBezTo>
                  <a:pt x="1784" y="85"/>
                  <a:pt x="1784" y="85"/>
                  <a:pt x="1784" y="85"/>
                </a:cubicBezTo>
                <a:cubicBezTo>
                  <a:pt x="1783" y="87"/>
                  <a:pt x="1783" y="87"/>
                  <a:pt x="1783" y="87"/>
                </a:cubicBezTo>
                <a:cubicBezTo>
                  <a:pt x="1781" y="89"/>
                  <a:pt x="1781" y="89"/>
                  <a:pt x="1781" y="89"/>
                </a:cubicBezTo>
                <a:cubicBezTo>
                  <a:pt x="1782" y="90"/>
                  <a:pt x="1782" y="90"/>
                  <a:pt x="1782" y="90"/>
                </a:cubicBezTo>
                <a:cubicBezTo>
                  <a:pt x="1782" y="93"/>
                  <a:pt x="1782" y="93"/>
                  <a:pt x="1782" y="93"/>
                </a:cubicBezTo>
                <a:cubicBezTo>
                  <a:pt x="1781" y="96"/>
                  <a:pt x="1781" y="96"/>
                  <a:pt x="1781" y="96"/>
                </a:cubicBezTo>
                <a:cubicBezTo>
                  <a:pt x="1780" y="97"/>
                  <a:pt x="1780" y="97"/>
                  <a:pt x="1780" y="97"/>
                </a:cubicBezTo>
                <a:cubicBezTo>
                  <a:pt x="1780" y="98"/>
                  <a:pt x="1780" y="98"/>
                  <a:pt x="1780" y="98"/>
                </a:cubicBezTo>
                <a:cubicBezTo>
                  <a:pt x="1781" y="97"/>
                  <a:pt x="1781" y="97"/>
                  <a:pt x="1781" y="97"/>
                </a:cubicBezTo>
                <a:cubicBezTo>
                  <a:pt x="1782" y="96"/>
                  <a:pt x="1782" y="96"/>
                  <a:pt x="1782" y="96"/>
                </a:cubicBezTo>
                <a:close/>
                <a:moveTo>
                  <a:pt x="1913" y="99"/>
                </a:moveTo>
                <a:cubicBezTo>
                  <a:pt x="1912" y="99"/>
                  <a:pt x="1912" y="99"/>
                  <a:pt x="1912" y="99"/>
                </a:cubicBezTo>
                <a:cubicBezTo>
                  <a:pt x="1912" y="100"/>
                  <a:pt x="1912" y="100"/>
                  <a:pt x="1912" y="100"/>
                </a:cubicBezTo>
                <a:cubicBezTo>
                  <a:pt x="1913" y="100"/>
                  <a:pt x="1913" y="100"/>
                  <a:pt x="1913" y="100"/>
                </a:cubicBezTo>
                <a:cubicBezTo>
                  <a:pt x="1913" y="99"/>
                  <a:pt x="1913" y="99"/>
                  <a:pt x="1913" y="99"/>
                </a:cubicBezTo>
                <a:close/>
                <a:moveTo>
                  <a:pt x="1776" y="62"/>
                </a:moveTo>
                <a:cubicBezTo>
                  <a:pt x="1776" y="62"/>
                  <a:pt x="1776" y="62"/>
                  <a:pt x="1777" y="63"/>
                </a:cubicBezTo>
                <a:cubicBezTo>
                  <a:pt x="1777" y="63"/>
                  <a:pt x="1777" y="63"/>
                  <a:pt x="1778" y="62"/>
                </a:cubicBezTo>
                <a:cubicBezTo>
                  <a:pt x="1778" y="62"/>
                  <a:pt x="1778" y="62"/>
                  <a:pt x="1779" y="60"/>
                </a:cubicBezTo>
                <a:cubicBezTo>
                  <a:pt x="1779" y="60"/>
                  <a:pt x="1779" y="60"/>
                  <a:pt x="1779" y="59"/>
                </a:cubicBezTo>
                <a:cubicBezTo>
                  <a:pt x="1779" y="59"/>
                  <a:pt x="1779" y="59"/>
                  <a:pt x="1779" y="58"/>
                </a:cubicBezTo>
                <a:cubicBezTo>
                  <a:pt x="1779" y="58"/>
                  <a:pt x="1779" y="58"/>
                  <a:pt x="1779" y="56"/>
                </a:cubicBezTo>
                <a:cubicBezTo>
                  <a:pt x="1779" y="56"/>
                  <a:pt x="1779" y="56"/>
                  <a:pt x="1777" y="56"/>
                </a:cubicBezTo>
                <a:cubicBezTo>
                  <a:pt x="1777" y="56"/>
                  <a:pt x="1777" y="56"/>
                  <a:pt x="1776" y="54"/>
                </a:cubicBezTo>
                <a:cubicBezTo>
                  <a:pt x="1776" y="54"/>
                  <a:pt x="1776" y="54"/>
                  <a:pt x="1776" y="53"/>
                </a:cubicBezTo>
                <a:cubicBezTo>
                  <a:pt x="1776" y="53"/>
                  <a:pt x="1776" y="53"/>
                  <a:pt x="1777" y="52"/>
                </a:cubicBezTo>
                <a:cubicBezTo>
                  <a:pt x="1777" y="52"/>
                  <a:pt x="1777" y="52"/>
                  <a:pt x="1778" y="52"/>
                </a:cubicBezTo>
                <a:cubicBezTo>
                  <a:pt x="1778" y="52"/>
                  <a:pt x="1778" y="52"/>
                  <a:pt x="1778" y="51"/>
                </a:cubicBezTo>
                <a:cubicBezTo>
                  <a:pt x="1778" y="51"/>
                  <a:pt x="1778" y="51"/>
                  <a:pt x="1775" y="50"/>
                </a:cubicBezTo>
                <a:cubicBezTo>
                  <a:pt x="1775" y="50"/>
                  <a:pt x="1775" y="50"/>
                  <a:pt x="1772" y="50"/>
                </a:cubicBezTo>
                <a:cubicBezTo>
                  <a:pt x="1772" y="50"/>
                  <a:pt x="1772" y="50"/>
                  <a:pt x="1771" y="50"/>
                </a:cubicBezTo>
                <a:cubicBezTo>
                  <a:pt x="1771" y="50"/>
                  <a:pt x="1771" y="50"/>
                  <a:pt x="1770" y="50"/>
                </a:cubicBezTo>
                <a:cubicBezTo>
                  <a:pt x="1770" y="50"/>
                  <a:pt x="1770" y="50"/>
                  <a:pt x="1767" y="48"/>
                </a:cubicBezTo>
                <a:cubicBezTo>
                  <a:pt x="1767" y="48"/>
                  <a:pt x="1767" y="48"/>
                  <a:pt x="1765" y="48"/>
                </a:cubicBezTo>
                <a:cubicBezTo>
                  <a:pt x="1765" y="48"/>
                  <a:pt x="1765" y="48"/>
                  <a:pt x="1763" y="48"/>
                </a:cubicBezTo>
                <a:cubicBezTo>
                  <a:pt x="1763" y="48"/>
                  <a:pt x="1763" y="48"/>
                  <a:pt x="1761" y="48"/>
                </a:cubicBezTo>
                <a:cubicBezTo>
                  <a:pt x="1761" y="48"/>
                  <a:pt x="1761" y="48"/>
                  <a:pt x="1762" y="50"/>
                </a:cubicBezTo>
                <a:cubicBezTo>
                  <a:pt x="1762" y="50"/>
                  <a:pt x="1762" y="50"/>
                  <a:pt x="1763" y="51"/>
                </a:cubicBezTo>
                <a:cubicBezTo>
                  <a:pt x="1763" y="51"/>
                  <a:pt x="1763" y="51"/>
                  <a:pt x="1764" y="51"/>
                </a:cubicBezTo>
                <a:cubicBezTo>
                  <a:pt x="1764" y="51"/>
                  <a:pt x="1764" y="51"/>
                  <a:pt x="1764" y="52"/>
                </a:cubicBezTo>
                <a:cubicBezTo>
                  <a:pt x="1764" y="52"/>
                  <a:pt x="1764" y="52"/>
                  <a:pt x="1765" y="53"/>
                </a:cubicBezTo>
                <a:cubicBezTo>
                  <a:pt x="1765" y="53"/>
                  <a:pt x="1765" y="53"/>
                  <a:pt x="1766" y="54"/>
                </a:cubicBezTo>
                <a:cubicBezTo>
                  <a:pt x="1766" y="54"/>
                  <a:pt x="1766" y="54"/>
                  <a:pt x="1765" y="55"/>
                </a:cubicBezTo>
                <a:cubicBezTo>
                  <a:pt x="1765" y="55"/>
                  <a:pt x="1765" y="55"/>
                  <a:pt x="1765" y="56"/>
                </a:cubicBezTo>
                <a:cubicBezTo>
                  <a:pt x="1765" y="56"/>
                  <a:pt x="1765" y="56"/>
                  <a:pt x="1765" y="57"/>
                </a:cubicBezTo>
                <a:cubicBezTo>
                  <a:pt x="1765" y="57"/>
                  <a:pt x="1765" y="57"/>
                  <a:pt x="1765" y="59"/>
                </a:cubicBezTo>
                <a:cubicBezTo>
                  <a:pt x="1765" y="59"/>
                  <a:pt x="1765" y="59"/>
                  <a:pt x="1768" y="61"/>
                </a:cubicBezTo>
                <a:cubicBezTo>
                  <a:pt x="1768" y="61"/>
                  <a:pt x="1768" y="61"/>
                  <a:pt x="1769" y="62"/>
                </a:cubicBezTo>
                <a:cubicBezTo>
                  <a:pt x="1769" y="62"/>
                  <a:pt x="1769" y="62"/>
                  <a:pt x="1772" y="64"/>
                </a:cubicBezTo>
                <a:cubicBezTo>
                  <a:pt x="1772" y="64"/>
                  <a:pt x="1772" y="64"/>
                  <a:pt x="1774" y="64"/>
                </a:cubicBezTo>
                <a:cubicBezTo>
                  <a:pt x="1774" y="64"/>
                  <a:pt x="1774" y="64"/>
                  <a:pt x="1775" y="63"/>
                </a:cubicBezTo>
                <a:cubicBezTo>
                  <a:pt x="1775" y="63"/>
                  <a:pt x="1775" y="63"/>
                  <a:pt x="1776" y="62"/>
                </a:cubicBezTo>
                <a:close/>
                <a:moveTo>
                  <a:pt x="1930" y="125"/>
                </a:moveTo>
                <a:cubicBezTo>
                  <a:pt x="1931" y="124"/>
                  <a:pt x="1931" y="124"/>
                  <a:pt x="1931" y="124"/>
                </a:cubicBezTo>
                <a:cubicBezTo>
                  <a:pt x="1930" y="123"/>
                  <a:pt x="1930" y="123"/>
                  <a:pt x="1930" y="123"/>
                </a:cubicBezTo>
                <a:cubicBezTo>
                  <a:pt x="1929" y="122"/>
                  <a:pt x="1929" y="122"/>
                  <a:pt x="1929" y="122"/>
                </a:cubicBezTo>
                <a:cubicBezTo>
                  <a:pt x="1930" y="124"/>
                  <a:pt x="1930" y="124"/>
                  <a:pt x="1930" y="124"/>
                </a:cubicBezTo>
                <a:cubicBezTo>
                  <a:pt x="1930" y="125"/>
                  <a:pt x="1930" y="125"/>
                  <a:pt x="1930" y="125"/>
                </a:cubicBezTo>
                <a:close/>
                <a:moveTo>
                  <a:pt x="1773" y="25"/>
                </a:moveTo>
                <a:cubicBezTo>
                  <a:pt x="1773" y="25"/>
                  <a:pt x="1773" y="25"/>
                  <a:pt x="1774" y="25"/>
                </a:cubicBezTo>
                <a:cubicBezTo>
                  <a:pt x="1774" y="25"/>
                  <a:pt x="1774" y="25"/>
                  <a:pt x="1774" y="24"/>
                </a:cubicBezTo>
                <a:cubicBezTo>
                  <a:pt x="1774" y="24"/>
                  <a:pt x="1774" y="24"/>
                  <a:pt x="1774" y="23"/>
                </a:cubicBezTo>
                <a:cubicBezTo>
                  <a:pt x="1774" y="23"/>
                  <a:pt x="1774" y="23"/>
                  <a:pt x="1772" y="25"/>
                </a:cubicBezTo>
                <a:cubicBezTo>
                  <a:pt x="1772" y="25"/>
                  <a:pt x="1772" y="25"/>
                  <a:pt x="1771" y="27"/>
                </a:cubicBezTo>
                <a:cubicBezTo>
                  <a:pt x="1771" y="27"/>
                  <a:pt x="1771" y="27"/>
                  <a:pt x="1773" y="26"/>
                </a:cubicBezTo>
                <a:cubicBezTo>
                  <a:pt x="1773" y="26"/>
                  <a:pt x="1773" y="26"/>
                  <a:pt x="1773" y="25"/>
                </a:cubicBezTo>
                <a:close/>
                <a:moveTo>
                  <a:pt x="1774" y="86"/>
                </a:moveTo>
                <a:cubicBezTo>
                  <a:pt x="1776" y="88"/>
                  <a:pt x="1776" y="88"/>
                  <a:pt x="1776" y="88"/>
                </a:cubicBezTo>
                <a:cubicBezTo>
                  <a:pt x="1777" y="89"/>
                  <a:pt x="1777" y="89"/>
                  <a:pt x="1777" y="89"/>
                </a:cubicBezTo>
                <a:cubicBezTo>
                  <a:pt x="1777" y="88"/>
                  <a:pt x="1777" y="88"/>
                  <a:pt x="1777" y="88"/>
                </a:cubicBezTo>
                <a:cubicBezTo>
                  <a:pt x="1778" y="86"/>
                  <a:pt x="1778" y="86"/>
                  <a:pt x="1778" y="86"/>
                </a:cubicBezTo>
                <a:cubicBezTo>
                  <a:pt x="1778" y="85"/>
                  <a:pt x="1778" y="85"/>
                  <a:pt x="1778" y="85"/>
                </a:cubicBezTo>
                <a:cubicBezTo>
                  <a:pt x="1778" y="84"/>
                  <a:pt x="1778" y="84"/>
                  <a:pt x="1778" y="84"/>
                </a:cubicBezTo>
                <a:cubicBezTo>
                  <a:pt x="1776" y="82"/>
                  <a:pt x="1776" y="82"/>
                  <a:pt x="1776" y="82"/>
                </a:cubicBezTo>
                <a:cubicBezTo>
                  <a:pt x="1776" y="81"/>
                  <a:pt x="1776" y="81"/>
                  <a:pt x="1776" y="81"/>
                </a:cubicBezTo>
                <a:cubicBezTo>
                  <a:pt x="1775" y="81"/>
                  <a:pt x="1775" y="81"/>
                  <a:pt x="1775" y="81"/>
                </a:cubicBezTo>
                <a:cubicBezTo>
                  <a:pt x="1773" y="81"/>
                  <a:pt x="1773" y="81"/>
                  <a:pt x="1773" y="81"/>
                </a:cubicBezTo>
                <a:cubicBezTo>
                  <a:pt x="1772" y="82"/>
                  <a:pt x="1772" y="82"/>
                  <a:pt x="1772" y="82"/>
                </a:cubicBezTo>
                <a:cubicBezTo>
                  <a:pt x="1772" y="83"/>
                  <a:pt x="1772" y="83"/>
                  <a:pt x="1772" y="83"/>
                </a:cubicBezTo>
                <a:cubicBezTo>
                  <a:pt x="1773" y="85"/>
                  <a:pt x="1773" y="85"/>
                  <a:pt x="1773" y="85"/>
                </a:cubicBezTo>
                <a:cubicBezTo>
                  <a:pt x="1773" y="86"/>
                  <a:pt x="1773" y="86"/>
                  <a:pt x="1773" y="86"/>
                </a:cubicBezTo>
                <a:cubicBezTo>
                  <a:pt x="1774" y="86"/>
                  <a:pt x="1774" y="86"/>
                  <a:pt x="1774" y="86"/>
                </a:cubicBezTo>
                <a:close/>
                <a:moveTo>
                  <a:pt x="1755" y="93"/>
                </a:moveTo>
                <a:cubicBezTo>
                  <a:pt x="1753" y="93"/>
                  <a:pt x="1753" y="93"/>
                  <a:pt x="1753" y="93"/>
                </a:cubicBezTo>
                <a:cubicBezTo>
                  <a:pt x="1752" y="92"/>
                  <a:pt x="1752" y="92"/>
                  <a:pt x="1752" y="92"/>
                </a:cubicBezTo>
                <a:cubicBezTo>
                  <a:pt x="1751" y="91"/>
                  <a:pt x="1751" y="91"/>
                  <a:pt x="1751" y="91"/>
                </a:cubicBezTo>
                <a:cubicBezTo>
                  <a:pt x="1750" y="92"/>
                  <a:pt x="1750" y="92"/>
                  <a:pt x="1750" y="92"/>
                </a:cubicBezTo>
                <a:cubicBezTo>
                  <a:pt x="1751" y="93"/>
                  <a:pt x="1751" y="93"/>
                  <a:pt x="1751" y="93"/>
                </a:cubicBezTo>
                <a:cubicBezTo>
                  <a:pt x="1752" y="94"/>
                  <a:pt x="1752" y="94"/>
                  <a:pt x="1752" y="94"/>
                </a:cubicBezTo>
                <a:cubicBezTo>
                  <a:pt x="1753" y="94"/>
                  <a:pt x="1753" y="94"/>
                  <a:pt x="1753" y="94"/>
                </a:cubicBezTo>
                <a:cubicBezTo>
                  <a:pt x="1754" y="95"/>
                  <a:pt x="1754" y="95"/>
                  <a:pt x="1754" y="95"/>
                </a:cubicBezTo>
                <a:cubicBezTo>
                  <a:pt x="1756" y="95"/>
                  <a:pt x="1756" y="95"/>
                  <a:pt x="1756" y="95"/>
                </a:cubicBezTo>
                <a:cubicBezTo>
                  <a:pt x="1757" y="96"/>
                  <a:pt x="1757" y="96"/>
                  <a:pt x="1757" y="96"/>
                </a:cubicBezTo>
                <a:cubicBezTo>
                  <a:pt x="1758" y="96"/>
                  <a:pt x="1758" y="96"/>
                  <a:pt x="1758" y="96"/>
                </a:cubicBezTo>
                <a:cubicBezTo>
                  <a:pt x="1758" y="95"/>
                  <a:pt x="1758" y="95"/>
                  <a:pt x="1758" y="95"/>
                </a:cubicBezTo>
                <a:cubicBezTo>
                  <a:pt x="1756" y="93"/>
                  <a:pt x="1756" y="93"/>
                  <a:pt x="1756" y="93"/>
                </a:cubicBezTo>
                <a:cubicBezTo>
                  <a:pt x="1755" y="93"/>
                  <a:pt x="1755" y="93"/>
                  <a:pt x="1755" y="93"/>
                </a:cubicBezTo>
                <a:close/>
                <a:moveTo>
                  <a:pt x="1966" y="285"/>
                </a:moveTo>
                <a:cubicBezTo>
                  <a:pt x="1966" y="284"/>
                  <a:pt x="1966" y="284"/>
                  <a:pt x="1966" y="284"/>
                </a:cubicBezTo>
                <a:cubicBezTo>
                  <a:pt x="1965" y="284"/>
                  <a:pt x="1965" y="284"/>
                  <a:pt x="1965" y="284"/>
                </a:cubicBezTo>
                <a:cubicBezTo>
                  <a:pt x="1964" y="285"/>
                  <a:pt x="1964" y="285"/>
                  <a:pt x="1964" y="285"/>
                </a:cubicBezTo>
                <a:cubicBezTo>
                  <a:pt x="1964" y="286"/>
                  <a:pt x="1964" y="286"/>
                  <a:pt x="1964" y="286"/>
                </a:cubicBezTo>
                <a:cubicBezTo>
                  <a:pt x="1965" y="286"/>
                  <a:pt x="1965" y="286"/>
                  <a:pt x="1965" y="286"/>
                </a:cubicBezTo>
                <a:cubicBezTo>
                  <a:pt x="1966" y="285"/>
                  <a:pt x="1966" y="285"/>
                  <a:pt x="1966" y="285"/>
                </a:cubicBezTo>
                <a:close/>
                <a:moveTo>
                  <a:pt x="1511" y="162"/>
                </a:moveTo>
                <a:cubicBezTo>
                  <a:pt x="1511" y="163"/>
                  <a:pt x="1511" y="163"/>
                  <a:pt x="1511" y="163"/>
                </a:cubicBezTo>
                <a:cubicBezTo>
                  <a:pt x="1511" y="164"/>
                  <a:pt x="1511" y="164"/>
                  <a:pt x="1511" y="164"/>
                </a:cubicBezTo>
                <a:cubicBezTo>
                  <a:pt x="1512" y="164"/>
                  <a:pt x="1512" y="164"/>
                  <a:pt x="1512" y="164"/>
                </a:cubicBezTo>
                <a:cubicBezTo>
                  <a:pt x="1513" y="163"/>
                  <a:pt x="1513" y="163"/>
                  <a:pt x="1513" y="163"/>
                </a:cubicBezTo>
                <a:cubicBezTo>
                  <a:pt x="1512" y="162"/>
                  <a:pt x="1512" y="162"/>
                  <a:pt x="1512" y="162"/>
                </a:cubicBezTo>
                <a:cubicBezTo>
                  <a:pt x="1511" y="162"/>
                  <a:pt x="1511" y="162"/>
                  <a:pt x="1511" y="162"/>
                </a:cubicBezTo>
                <a:close/>
                <a:moveTo>
                  <a:pt x="1503" y="59"/>
                </a:moveTo>
                <a:cubicBezTo>
                  <a:pt x="1504" y="57"/>
                  <a:pt x="1504" y="57"/>
                  <a:pt x="1504" y="57"/>
                </a:cubicBezTo>
                <a:cubicBezTo>
                  <a:pt x="1505" y="57"/>
                  <a:pt x="1505" y="57"/>
                  <a:pt x="1505" y="57"/>
                </a:cubicBezTo>
                <a:cubicBezTo>
                  <a:pt x="1506" y="55"/>
                  <a:pt x="1506" y="55"/>
                  <a:pt x="1506" y="55"/>
                </a:cubicBezTo>
                <a:cubicBezTo>
                  <a:pt x="1506" y="53"/>
                  <a:pt x="1506" y="53"/>
                  <a:pt x="1506" y="53"/>
                </a:cubicBezTo>
                <a:cubicBezTo>
                  <a:pt x="1506" y="52"/>
                  <a:pt x="1506" y="52"/>
                  <a:pt x="1506" y="52"/>
                </a:cubicBezTo>
                <a:cubicBezTo>
                  <a:pt x="1503" y="51"/>
                  <a:pt x="1503" y="51"/>
                  <a:pt x="1503" y="51"/>
                </a:cubicBezTo>
                <a:cubicBezTo>
                  <a:pt x="1501" y="51"/>
                  <a:pt x="1501" y="51"/>
                  <a:pt x="1501" y="51"/>
                </a:cubicBezTo>
                <a:cubicBezTo>
                  <a:pt x="1499" y="51"/>
                  <a:pt x="1499" y="51"/>
                  <a:pt x="1499" y="51"/>
                </a:cubicBezTo>
                <a:cubicBezTo>
                  <a:pt x="1498" y="52"/>
                  <a:pt x="1498" y="52"/>
                  <a:pt x="1498" y="52"/>
                </a:cubicBezTo>
                <a:cubicBezTo>
                  <a:pt x="1497" y="51"/>
                  <a:pt x="1497" y="51"/>
                  <a:pt x="1497" y="51"/>
                </a:cubicBezTo>
                <a:cubicBezTo>
                  <a:pt x="1496" y="51"/>
                  <a:pt x="1496" y="51"/>
                  <a:pt x="1496" y="51"/>
                </a:cubicBezTo>
                <a:cubicBezTo>
                  <a:pt x="1495" y="52"/>
                  <a:pt x="1495" y="52"/>
                  <a:pt x="1495" y="52"/>
                </a:cubicBezTo>
                <a:cubicBezTo>
                  <a:pt x="1494" y="52"/>
                  <a:pt x="1494" y="52"/>
                  <a:pt x="1494" y="52"/>
                </a:cubicBezTo>
                <a:cubicBezTo>
                  <a:pt x="1493" y="52"/>
                  <a:pt x="1493" y="52"/>
                  <a:pt x="1493" y="52"/>
                </a:cubicBezTo>
                <a:cubicBezTo>
                  <a:pt x="1494" y="53"/>
                  <a:pt x="1494" y="53"/>
                  <a:pt x="1494" y="53"/>
                </a:cubicBezTo>
                <a:cubicBezTo>
                  <a:pt x="1495" y="54"/>
                  <a:pt x="1495" y="54"/>
                  <a:pt x="1495" y="54"/>
                </a:cubicBezTo>
                <a:cubicBezTo>
                  <a:pt x="1496" y="55"/>
                  <a:pt x="1496" y="55"/>
                  <a:pt x="1496" y="55"/>
                </a:cubicBezTo>
                <a:cubicBezTo>
                  <a:pt x="1497" y="55"/>
                  <a:pt x="1497" y="55"/>
                  <a:pt x="1497" y="55"/>
                </a:cubicBezTo>
                <a:cubicBezTo>
                  <a:pt x="1498" y="57"/>
                  <a:pt x="1498" y="57"/>
                  <a:pt x="1498" y="57"/>
                </a:cubicBezTo>
                <a:cubicBezTo>
                  <a:pt x="1500" y="57"/>
                  <a:pt x="1500" y="57"/>
                  <a:pt x="1500" y="57"/>
                </a:cubicBezTo>
                <a:cubicBezTo>
                  <a:pt x="1502" y="57"/>
                  <a:pt x="1502" y="57"/>
                  <a:pt x="1502" y="57"/>
                </a:cubicBezTo>
                <a:cubicBezTo>
                  <a:pt x="1503" y="57"/>
                  <a:pt x="1503" y="57"/>
                  <a:pt x="1503" y="57"/>
                </a:cubicBezTo>
                <a:cubicBezTo>
                  <a:pt x="1502" y="58"/>
                  <a:pt x="1502" y="58"/>
                  <a:pt x="1502" y="58"/>
                </a:cubicBezTo>
                <a:cubicBezTo>
                  <a:pt x="1501" y="58"/>
                  <a:pt x="1501" y="58"/>
                  <a:pt x="1501" y="58"/>
                </a:cubicBezTo>
                <a:cubicBezTo>
                  <a:pt x="1499" y="58"/>
                  <a:pt x="1499" y="58"/>
                  <a:pt x="1499" y="58"/>
                </a:cubicBezTo>
                <a:cubicBezTo>
                  <a:pt x="1499" y="59"/>
                  <a:pt x="1499" y="59"/>
                  <a:pt x="1499" y="59"/>
                </a:cubicBezTo>
                <a:cubicBezTo>
                  <a:pt x="1500" y="59"/>
                  <a:pt x="1500" y="59"/>
                  <a:pt x="1500" y="59"/>
                </a:cubicBezTo>
                <a:cubicBezTo>
                  <a:pt x="1502" y="60"/>
                  <a:pt x="1502" y="60"/>
                  <a:pt x="1502" y="60"/>
                </a:cubicBezTo>
                <a:cubicBezTo>
                  <a:pt x="1503" y="59"/>
                  <a:pt x="1503" y="59"/>
                  <a:pt x="1503" y="59"/>
                </a:cubicBezTo>
                <a:close/>
                <a:moveTo>
                  <a:pt x="1497" y="136"/>
                </a:moveTo>
                <a:cubicBezTo>
                  <a:pt x="1498" y="135"/>
                  <a:pt x="1498" y="135"/>
                  <a:pt x="1498" y="135"/>
                </a:cubicBezTo>
                <a:cubicBezTo>
                  <a:pt x="1496" y="135"/>
                  <a:pt x="1496" y="135"/>
                  <a:pt x="1496" y="135"/>
                </a:cubicBezTo>
                <a:cubicBezTo>
                  <a:pt x="1496" y="134"/>
                  <a:pt x="1496" y="134"/>
                  <a:pt x="1496" y="134"/>
                </a:cubicBezTo>
                <a:cubicBezTo>
                  <a:pt x="1495" y="134"/>
                  <a:pt x="1495" y="134"/>
                  <a:pt x="1495" y="134"/>
                </a:cubicBezTo>
                <a:cubicBezTo>
                  <a:pt x="1494" y="134"/>
                  <a:pt x="1494" y="134"/>
                  <a:pt x="1494" y="134"/>
                </a:cubicBezTo>
                <a:cubicBezTo>
                  <a:pt x="1494" y="135"/>
                  <a:pt x="1494" y="135"/>
                  <a:pt x="1494" y="135"/>
                </a:cubicBezTo>
                <a:cubicBezTo>
                  <a:pt x="1496" y="136"/>
                  <a:pt x="1496" y="136"/>
                  <a:pt x="1496" y="136"/>
                </a:cubicBezTo>
                <a:cubicBezTo>
                  <a:pt x="1497" y="136"/>
                  <a:pt x="1497" y="136"/>
                  <a:pt x="1497" y="136"/>
                </a:cubicBezTo>
                <a:close/>
                <a:moveTo>
                  <a:pt x="1482" y="180"/>
                </a:moveTo>
                <a:cubicBezTo>
                  <a:pt x="1483" y="179"/>
                  <a:pt x="1483" y="179"/>
                  <a:pt x="1483" y="179"/>
                </a:cubicBezTo>
                <a:cubicBezTo>
                  <a:pt x="1484" y="180"/>
                  <a:pt x="1484" y="180"/>
                  <a:pt x="1484" y="180"/>
                </a:cubicBezTo>
                <a:cubicBezTo>
                  <a:pt x="1485" y="179"/>
                  <a:pt x="1485" y="179"/>
                  <a:pt x="1485" y="179"/>
                </a:cubicBezTo>
                <a:cubicBezTo>
                  <a:pt x="1485" y="178"/>
                  <a:pt x="1485" y="178"/>
                  <a:pt x="1485" y="178"/>
                </a:cubicBezTo>
                <a:cubicBezTo>
                  <a:pt x="1485" y="177"/>
                  <a:pt x="1485" y="177"/>
                  <a:pt x="1485" y="177"/>
                </a:cubicBezTo>
                <a:cubicBezTo>
                  <a:pt x="1483" y="178"/>
                  <a:pt x="1483" y="178"/>
                  <a:pt x="1483" y="178"/>
                </a:cubicBezTo>
                <a:cubicBezTo>
                  <a:pt x="1482" y="179"/>
                  <a:pt x="1482" y="179"/>
                  <a:pt x="1482" y="179"/>
                </a:cubicBezTo>
                <a:cubicBezTo>
                  <a:pt x="1482" y="180"/>
                  <a:pt x="1482" y="180"/>
                  <a:pt x="1482" y="180"/>
                </a:cubicBezTo>
                <a:close/>
                <a:moveTo>
                  <a:pt x="1545" y="109"/>
                </a:moveTo>
                <a:cubicBezTo>
                  <a:pt x="1546" y="109"/>
                  <a:pt x="1546" y="109"/>
                  <a:pt x="1546" y="109"/>
                </a:cubicBezTo>
                <a:cubicBezTo>
                  <a:pt x="1547" y="109"/>
                  <a:pt x="1547" y="109"/>
                  <a:pt x="1547" y="109"/>
                </a:cubicBezTo>
                <a:cubicBezTo>
                  <a:pt x="1548" y="109"/>
                  <a:pt x="1548" y="109"/>
                  <a:pt x="1548" y="109"/>
                </a:cubicBezTo>
                <a:cubicBezTo>
                  <a:pt x="1548" y="108"/>
                  <a:pt x="1548" y="108"/>
                  <a:pt x="1548" y="108"/>
                </a:cubicBezTo>
                <a:cubicBezTo>
                  <a:pt x="1547" y="108"/>
                  <a:pt x="1547" y="108"/>
                  <a:pt x="1547" y="108"/>
                </a:cubicBezTo>
                <a:cubicBezTo>
                  <a:pt x="1545" y="109"/>
                  <a:pt x="1545" y="109"/>
                  <a:pt x="1545" y="109"/>
                </a:cubicBezTo>
                <a:close/>
                <a:moveTo>
                  <a:pt x="1502" y="133"/>
                </a:moveTo>
                <a:cubicBezTo>
                  <a:pt x="1500" y="133"/>
                  <a:pt x="1500" y="133"/>
                  <a:pt x="1500" y="133"/>
                </a:cubicBezTo>
                <a:cubicBezTo>
                  <a:pt x="1499" y="132"/>
                  <a:pt x="1499" y="132"/>
                  <a:pt x="1499" y="132"/>
                </a:cubicBezTo>
                <a:cubicBezTo>
                  <a:pt x="1498" y="133"/>
                  <a:pt x="1498" y="133"/>
                  <a:pt x="1498" y="133"/>
                </a:cubicBezTo>
                <a:cubicBezTo>
                  <a:pt x="1498" y="134"/>
                  <a:pt x="1498" y="134"/>
                  <a:pt x="1498" y="134"/>
                </a:cubicBezTo>
                <a:cubicBezTo>
                  <a:pt x="1500" y="134"/>
                  <a:pt x="1500" y="134"/>
                  <a:pt x="1500" y="134"/>
                </a:cubicBezTo>
                <a:cubicBezTo>
                  <a:pt x="1501" y="134"/>
                  <a:pt x="1501" y="134"/>
                  <a:pt x="1501" y="134"/>
                </a:cubicBezTo>
                <a:cubicBezTo>
                  <a:pt x="1502" y="134"/>
                  <a:pt x="1502" y="134"/>
                  <a:pt x="1502" y="134"/>
                </a:cubicBezTo>
                <a:cubicBezTo>
                  <a:pt x="1502" y="133"/>
                  <a:pt x="1502" y="133"/>
                  <a:pt x="1502" y="133"/>
                </a:cubicBezTo>
                <a:close/>
                <a:moveTo>
                  <a:pt x="1491" y="183"/>
                </a:moveTo>
                <a:cubicBezTo>
                  <a:pt x="1492" y="183"/>
                  <a:pt x="1492" y="183"/>
                  <a:pt x="1492" y="183"/>
                </a:cubicBezTo>
                <a:cubicBezTo>
                  <a:pt x="1491" y="182"/>
                  <a:pt x="1491" y="182"/>
                  <a:pt x="1491" y="182"/>
                </a:cubicBezTo>
                <a:cubicBezTo>
                  <a:pt x="1490" y="182"/>
                  <a:pt x="1490" y="182"/>
                  <a:pt x="1490" y="182"/>
                </a:cubicBezTo>
                <a:cubicBezTo>
                  <a:pt x="1488" y="182"/>
                  <a:pt x="1488" y="182"/>
                  <a:pt x="1488" y="182"/>
                </a:cubicBezTo>
                <a:cubicBezTo>
                  <a:pt x="1489" y="183"/>
                  <a:pt x="1489" y="183"/>
                  <a:pt x="1489" y="183"/>
                </a:cubicBezTo>
                <a:cubicBezTo>
                  <a:pt x="1491" y="183"/>
                  <a:pt x="1491" y="183"/>
                  <a:pt x="1491" y="183"/>
                </a:cubicBezTo>
                <a:close/>
                <a:moveTo>
                  <a:pt x="1492" y="45"/>
                </a:moveTo>
                <a:cubicBezTo>
                  <a:pt x="1492" y="46"/>
                  <a:pt x="1492" y="46"/>
                  <a:pt x="1492" y="46"/>
                </a:cubicBezTo>
                <a:cubicBezTo>
                  <a:pt x="1491" y="47"/>
                  <a:pt x="1491" y="47"/>
                  <a:pt x="1491" y="47"/>
                </a:cubicBezTo>
                <a:cubicBezTo>
                  <a:pt x="1492" y="48"/>
                  <a:pt x="1492" y="48"/>
                  <a:pt x="1492" y="48"/>
                </a:cubicBezTo>
                <a:cubicBezTo>
                  <a:pt x="1493" y="47"/>
                  <a:pt x="1493" y="47"/>
                  <a:pt x="1493" y="47"/>
                </a:cubicBezTo>
                <a:cubicBezTo>
                  <a:pt x="1495" y="46"/>
                  <a:pt x="1495" y="46"/>
                  <a:pt x="1495" y="46"/>
                </a:cubicBezTo>
                <a:cubicBezTo>
                  <a:pt x="1496" y="48"/>
                  <a:pt x="1496" y="48"/>
                  <a:pt x="1496" y="48"/>
                </a:cubicBezTo>
                <a:cubicBezTo>
                  <a:pt x="1498" y="49"/>
                  <a:pt x="1498" y="49"/>
                  <a:pt x="1498" y="49"/>
                </a:cubicBezTo>
                <a:cubicBezTo>
                  <a:pt x="1499" y="49"/>
                  <a:pt x="1499" y="49"/>
                  <a:pt x="1499" y="49"/>
                </a:cubicBezTo>
                <a:cubicBezTo>
                  <a:pt x="1499" y="48"/>
                  <a:pt x="1499" y="48"/>
                  <a:pt x="1499" y="48"/>
                </a:cubicBezTo>
                <a:cubicBezTo>
                  <a:pt x="1500" y="48"/>
                  <a:pt x="1500" y="48"/>
                  <a:pt x="1500" y="48"/>
                </a:cubicBezTo>
                <a:cubicBezTo>
                  <a:pt x="1502" y="49"/>
                  <a:pt x="1502" y="49"/>
                  <a:pt x="1502" y="49"/>
                </a:cubicBezTo>
                <a:cubicBezTo>
                  <a:pt x="1503" y="50"/>
                  <a:pt x="1503" y="50"/>
                  <a:pt x="1503" y="50"/>
                </a:cubicBezTo>
                <a:cubicBezTo>
                  <a:pt x="1505" y="50"/>
                  <a:pt x="1505" y="50"/>
                  <a:pt x="1505" y="50"/>
                </a:cubicBezTo>
                <a:cubicBezTo>
                  <a:pt x="1507" y="48"/>
                  <a:pt x="1507" y="48"/>
                  <a:pt x="1507" y="48"/>
                </a:cubicBezTo>
                <a:cubicBezTo>
                  <a:pt x="1508" y="47"/>
                  <a:pt x="1508" y="47"/>
                  <a:pt x="1508" y="47"/>
                </a:cubicBezTo>
                <a:cubicBezTo>
                  <a:pt x="1508" y="46"/>
                  <a:pt x="1508" y="46"/>
                  <a:pt x="1508" y="46"/>
                </a:cubicBezTo>
                <a:cubicBezTo>
                  <a:pt x="1510" y="44"/>
                  <a:pt x="1510" y="44"/>
                  <a:pt x="1510" y="44"/>
                </a:cubicBezTo>
                <a:cubicBezTo>
                  <a:pt x="1512" y="43"/>
                  <a:pt x="1512" y="43"/>
                  <a:pt x="1512" y="43"/>
                </a:cubicBezTo>
                <a:cubicBezTo>
                  <a:pt x="1514" y="42"/>
                  <a:pt x="1514" y="42"/>
                  <a:pt x="1514" y="42"/>
                </a:cubicBezTo>
                <a:cubicBezTo>
                  <a:pt x="1514" y="41"/>
                  <a:pt x="1514" y="41"/>
                  <a:pt x="1514" y="41"/>
                </a:cubicBezTo>
                <a:cubicBezTo>
                  <a:pt x="1514" y="39"/>
                  <a:pt x="1514" y="39"/>
                  <a:pt x="1514" y="39"/>
                </a:cubicBezTo>
                <a:cubicBezTo>
                  <a:pt x="1512" y="38"/>
                  <a:pt x="1512" y="38"/>
                  <a:pt x="1512" y="38"/>
                </a:cubicBezTo>
                <a:cubicBezTo>
                  <a:pt x="1510" y="36"/>
                  <a:pt x="1510" y="36"/>
                  <a:pt x="1510" y="36"/>
                </a:cubicBezTo>
                <a:cubicBezTo>
                  <a:pt x="1509" y="34"/>
                  <a:pt x="1509" y="34"/>
                  <a:pt x="1509" y="34"/>
                </a:cubicBezTo>
                <a:cubicBezTo>
                  <a:pt x="1509" y="33"/>
                  <a:pt x="1509" y="33"/>
                  <a:pt x="1509" y="33"/>
                </a:cubicBezTo>
                <a:cubicBezTo>
                  <a:pt x="1510" y="32"/>
                  <a:pt x="1510" y="32"/>
                  <a:pt x="1510" y="32"/>
                </a:cubicBezTo>
                <a:cubicBezTo>
                  <a:pt x="1510" y="30"/>
                  <a:pt x="1510" y="30"/>
                  <a:pt x="1510" y="30"/>
                </a:cubicBezTo>
                <a:cubicBezTo>
                  <a:pt x="1509" y="30"/>
                  <a:pt x="1509" y="30"/>
                  <a:pt x="1509" y="30"/>
                </a:cubicBezTo>
                <a:cubicBezTo>
                  <a:pt x="1506" y="30"/>
                  <a:pt x="1506" y="30"/>
                  <a:pt x="1506" y="30"/>
                </a:cubicBezTo>
                <a:cubicBezTo>
                  <a:pt x="1504" y="29"/>
                  <a:pt x="1504" y="29"/>
                  <a:pt x="1504" y="29"/>
                </a:cubicBezTo>
                <a:cubicBezTo>
                  <a:pt x="1502" y="28"/>
                  <a:pt x="1502" y="28"/>
                  <a:pt x="1502" y="28"/>
                </a:cubicBezTo>
                <a:cubicBezTo>
                  <a:pt x="1500" y="25"/>
                  <a:pt x="1500" y="25"/>
                  <a:pt x="1500" y="25"/>
                </a:cubicBezTo>
                <a:cubicBezTo>
                  <a:pt x="1498" y="24"/>
                  <a:pt x="1498" y="24"/>
                  <a:pt x="1498" y="24"/>
                </a:cubicBezTo>
                <a:cubicBezTo>
                  <a:pt x="1496" y="23"/>
                  <a:pt x="1496" y="23"/>
                  <a:pt x="1496" y="23"/>
                </a:cubicBezTo>
                <a:cubicBezTo>
                  <a:pt x="1495" y="23"/>
                  <a:pt x="1495" y="23"/>
                  <a:pt x="1495" y="23"/>
                </a:cubicBezTo>
                <a:cubicBezTo>
                  <a:pt x="1494" y="23"/>
                  <a:pt x="1494" y="23"/>
                  <a:pt x="1494" y="23"/>
                </a:cubicBezTo>
                <a:cubicBezTo>
                  <a:pt x="1494" y="24"/>
                  <a:pt x="1494" y="24"/>
                  <a:pt x="1494" y="24"/>
                </a:cubicBezTo>
                <a:cubicBezTo>
                  <a:pt x="1494" y="25"/>
                  <a:pt x="1494" y="25"/>
                  <a:pt x="1494" y="25"/>
                </a:cubicBezTo>
                <a:cubicBezTo>
                  <a:pt x="1494" y="27"/>
                  <a:pt x="1494" y="27"/>
                  <a:pt x="1494" y="27"/>
                </a:cubicBezTo>
                <a:cubicBezTo>
                  <a:pt x="1493" y="28"/>
                  <a:pt x="1493" y="28"/>
                  <a:pt x="1493" y="28"/>
                </a:cubicBezTo>
                <a:cubicBezTo>
                  <a:pt x="1492" y="30"/>
                  <a:pt x="1492" y="30"/>
                  <a:pt x="1492" y="30"/>
                </a:cubicBezTo>
                <a:cubicBezTo>
                  <a:pt x="1491" y="32"/>
                  <a:pt x="1491" y="32"/>
                  <a:pt x="1491" y="32"/>
                </a:cubicBezTo>
                <a:cubicBezTo>
                  <a:pt x="1491" y="33"/>
                  <a:pt x="1491" y="33"/>
                  <a:pt x="1491" y="33"/>
                </a:cubicBezTo>
                <a:cubicBezTo>
                  <a:pt x="1491" y="38"/>
                  <a:pt x="1491" y="38"/>
                  <a:pt x="1491" y="38"/>
                </a:cubicBezTo>
                <a:cubicBezTo>
                  <a:pt x="1492" y="39"/>
                  <a:pt x="1492" y="39"/>
                  <a:pt x="1492" y="39"/>
                </a:cubicBezTo>
                <a:cubicBezTo>
                  <a:pt x="1493" y="40"/>
                  <a:pt x="1493" y="40"/>
                  <a:pt x="1493" y="40"/>
                </a:cubicBezTo>
                <a:cubicBezTo>
                  <a:pt x="1493" y="41"/>
                  <a:pt x="1493" y="41"/>
                  <a:pt x="1493" y="41"/>
                </a:cubicBezTo>
                <a:cubicBezTo>
                  <a:pt x="1492" y="45"/>
                  <a:pt x="1492" y="45"/>
                  <a:pt x="1492" y="45"/>
                </a:cubicBezTo>
                <a:close/>
                <a:moveTo>
                  <a:pt x="1507" y="187"/>
                </a:moveTo>
                <a:cubicBezTo>
                  <a:pt x="1508" y="186"/>
                  <a:pt x="1508" y="186"/>
                  <a:pt x="1508" y="186"/>
                </a:cubicBezTo>
                <a:cubicBezTo>
                  <a:pt x="1507" y="184"/>
                  <a:pt x="1507" y="184"/>
                  <a:pt x="1507" y="184"/>
                </a:cubicBezTo>
                <a:cubicBezTo>
                  <a:pt x="1506" y="182"/>
                  <a:pt x="1506" y="182"/>
                  <a:pt x="1506" y="182"/>
                </a:cubicBezTo>
                <a:cubicBezTo>
                  <a:pt x="1505" y="181"/>
                  <a:pt x="1505" y="181"/>
                  <a:pt x="1505" y="181"/>
                </a:cubicBezTo>
                <a:cubicBezTo>
                  <a:pt x="1504" y="179"/>
                  <a:pt x="1504" y="179"/>
                  <a:pt x="1504" y="179"/>
                </a:cubicBezTo>
                <a:cubicBezTo>
                  <a:pt x="1503" y="181"/>
                  <a:pt x="1503" y="181"/>
                  <a:pt x="1503" y="181"/>
                </a:cubicBezTo>
                <a:cubicBezTo>
                  <a:pt x="1503" y="183"/>
                  <a:pt x="1503" y="183"/>
                  <a:pt x="1503" y="183"/>
                </a:cubicBezTo>
                <a:cubicBezTo>
                  <a:pt x="1502" y="184"/>
                  <a:pt x="1502" y="184"/>
                  <a:pt x="1502" y="184"/>
                </a:cubicBezTo>
                <a:cubicBezTo>
                  <a:pt x="1502" y="185"/>
                  <a:pt x="1502" y="185"/>
                  <a:pt x="1502" y="185"/>
                </a:cubicBezTo>
                <a:cubicBezTo>
                  <a:pt x="1504" y="185"/>
                  <a:pt x="1504" y="185"/>
                  <a:pt x="1504" y="185"/>
                </a:cubicBezTo>
                <a:cubicBezTo>
                  <a:pt x="1504" y="186"/>
                  <a:pt x="1504" y="186"/>
                  <a:pt x="1504" y="186"/>
                </a:cubicBezTo>
                <a:cubicBezTo>
                  <a:pt x="1506" y="186"/>
                  <a:pt x="1506" y="186"/>
                  <a:pt x="1506" y="186"/>
                </a:cubicBezTo>
                <a:cubicBezTo>
                  <a:pt x="1507" y="187"/>
                  <a:pt x="1507" y="187"/>
                  <a:pt x="1507" y="187"/>
                </a:cubicBezTo>
                <a:close/>
                <a:moveTo>
                  <a:pt x="1500" y="196"/>
                </a:moveTo>
                <a:cubicBezTo>
                  <a:pt x="1501" y="194"/>
                  <a:pt x="1501" y="194"/>
                  <a:pt x="1501" y="194"/>
                </a:cubicBezTo>
                <a:cubicBezTo>
                  <a:pt x="1502" y="194"/>
                  <a:pt x="1502" y="194"/>
                  <a:pt x="1502" y="194"/>
                </a:cubicBezTo>
                <a:cubicBezTo>
                  <a:pt x="1502" y="193"/>
                  <a:pt x="1502" y="193"/>
                  <a:pt x="1502" y="193"/>
                </a:cubicBezTo>
                <a:cubicBezTo>
                  <a:pt x="1503" y="192"/>
                  <a:pt x="1503" y="192"/>
                  <a:pt x="1503" y="192"/>
                </a:cubicBezTo>
                <a:cubicBezTo>
                  <a:pt x="1505" y="191"/>
                  <a:pt x="1505" y="191"/>
                  <a:pt x="1505" y="191"/>
                </a:cubicBezTo>
                <a:cubicBezTo>
                  <a:pt x="1504" y="190"/>
                  <a:pt x="1504" y="190"/>
                  <a:pt x="1504" y="190"/>
                </a:cubicBezTo>
                <a:cubicBezTo>
                  <a:pt x="1504" y="189"/>
                  <a:pt x="1504" y="189"/>
                  <a:pt x="1504" y="189"/>
                </a:cubicBezTo>
                <a:cubicBezTo>
                  <a:pt x="1503" y="189"/>
                  <a:pt x="1503" y="189"/>
                  <a:pt x="1503" y="189"/>
                </a:cubicBezTo>
                <a:cubicBezTo>
                  <a:pt x="1501" y="190"/>
                  <a:pt x="1501" y="190"/>
                  <a:pt x="1501" y="190"/>
                </a:cubicBezTo>
                <a:cubicBezTo>
                  <a:pt x="1500" y="191"/>
                  <a:pt x="1500" y="191"/>
                  <a:pt x="1500" y="191"/>
                </a:cubicBezTo>
                <a:cubicBezTo>
                  <a:pt x="1500" y="192"/>
                  <a:pt x="1500" y="192"/>
                  <a:pt x="1500" y="192"/>
                </a:cubicBezTo>
                <a:cubicBezTo>
                  <a:pt x="1499" y="193"/>
                  <a:pt x="1499" y="193"/>
                  <a:pt x="1499" y="193"/>
                </a:cubicBezTo>
                <a:cubicBezTo>
                  <a:pt x="1498" y="194"/>
                  <a:pt x="1498" y="194"/>
                  <a:pt x="1498" y="194"/>
                </a:cubicBezTo>
                <a:cubicBezTo>
                  <a:pt x="1498" y="195"/>
                  <a:pt x="1498" y="195"/>
                  <a:pt x="1498" y="195"/>
                </a:cubicBezTo>
                <a:cubicBezTo>
                  <a:pt x="1499" y="196"/>
                  <a:pt x="1499" y="196"/>
                  <a:pt x="1499" y="196"/>
                </a:cubicBezTo>
                <a:cubicBezTo>
                  <a:pt x="1500" y="196"/>
                  <a:pt x="1500" y="196"/>
                  <a:pt x="1500" y="196"/>
                </a:cubicBezTo>
                <a:close/>
                <a:moveTo>
                  <a:pt x="1495" y="156"/>
                </a:moveTo>
                <a:cubicBezTo>
                  <a:pt x="1493" y="156"/>
                  <a:pt x="1493" y="156"/>
                  <a:pt x="1493" y="156"/>
                </a:cubicBezTo>
                <a:cubicBezTo>
                  <a:pt x="1493" y="157"/>
                  <a:pt x="1493" y="157"/>
                  <a:pt x="1493" y="157"/>
                </a:cubicBezTo>
                <a:cubicBezTo>
                  <a:pt x="1494" y="157"/>
                  <a:pt x="1494" y="157"/>
                  <a:pt x="1494" y="157"/>
                </a:cubicBezTo>
                <a:cubicBezTo>
                  <a:pt x="1494" y="158"/>
                  <a:pt x="1494" y="158"/>
                  <a:pt x="1494" y="158"/>
                </a:cubicBezTo>
                <a:cubicBezTo>
                  <a:pt x="1495" y="159"/>
                  <a:pt x="1495" y="159"/>
                  <a:pt x="1495" y="159"/>
                </a:cubicBezTo>
                <a:cubicBezTo>
                  <a:pt x="1496" y="158"/>
                  <a:pt x="1496" y="158"/>
                  <a:pt x="1496" y="158"/>
                </a:cubicBezTo>
                <a:cubicBezTo>
                  <a:pt x="1495" y="157"/>
                  <a:pt x="1495" y="157"/>
                  <a:pt x="1495" y="157"/>
                </a:cubicBezTo>
                <a:cubicBezTo>
                  <a:pt x="1496" y="157"/>
                  <a:pt x="1496" y="157"/>
                  <a:pt x="1496" y="157"/>
                </a:cubicBezTo>
                <a:cubicBezTo>
                  <a:pt x="1495" y="156"/>
                  <a:pt x="1495" y="156"/>
                  <a:pt x="1495" y="156"/>
                </a:cubicBezTo>
                <a:close/>
                <a:moveTo>
                  <a:pt x="1527" y="145"/>
                </a:moveTo>
                <a:cubicBezTo>
                  <a:pt x="1526" y="145"/>
                  <a:pt x="1526" y="145"/>
                  <a:pt x="1526" y="145"/>
                </a:cubicBezTo>
                <a:cubicBezTo>
                  <a:pt x="1525" y="145"/>
                  <a:pt x="1525" y="145"/>
                  <a:pt x="1525" y="145"/>
                </a:cubicBezTo>
                <a:cubicBezTo>
                  <a:pt x="1525" y="146"/>
                  <a:pt x="1525" y="146"/>
                  <a:pt x="1525" y="146"/>
                </a:cubicBezTo>
                <a:cubicBezTo>
                  <a:pt x="1524" y="145"/>
                  <a:pt x="1524" y="145"/>
                  <a:pt x="1524" y="145"/>
                </a:cubicBezTo>
                <a:cubicBezTo>
                  <a:pt x="1524" y="146"/>
                  <a:pt x="1524" y="146"/>
                  <a:pt x="1524" y="146"/>
                </a:cubicBezTo>
                <a:cubicBezTo>
                  <a:pt x="1524" y="147"/>
                  <a:pt x="1524" y="147"/>
                  <a:pt x="1524" y="147"/>
                </a:cubicBezTo>
                <a:cubicBezTo>
                  <a:pt x="1525" y="147"/>
                  <a:pt x="1525" y="147"/>
                  <a:pt x="1525" y="147"/>
                </a:cubicBezTo>
                <a:cubicBezTo>
                  <a:pt x="1526" y="147"/>
                  <a:pt x="1526" y="147"/>
                  <a:pt x="1526" y="147"/>
                </a:cubicBezTo>
                <a:cubicBezTo>
                  <a:pt x="1527" y="148"/>
                  <a:pt x="1527" y="148"/>
                  <a:pt x="1527" y="148"/>
                </a:cubicBezTo>
                <a:cubicBezTo>
                  <a:pt x="1528" y="148"/>
                  <a:pt x="1528" y="148"/>
                  <a:pt x="1528" y="148"/>
                </a:cubicBezTo>
                <a:cubicBezTo>
                  <a:pt x="1527" y="147"/>
                  <a:pt x="1527" y="147"/>
                  <a:pt x="1527" y="147"/>
                </a:cubicBezTo>
                <a:cubicBezTo>
                  <a:pt x="1528" y="146"/>
                  <a:pt x="1528" y="146"/>
                  <a:pt x="1528" y="146"/>
                </a:cubicBezTo>
                <a:cubicBezTo>
                  <a:pt x="1527" y="145"/>
                  <a:pt x="1527" y="145"/>
                  <a:pt x="1527" y="145"/>
                </a:cubicBezTo>
                <a:close/>
                <a:moveTo>
                  <a:pt x="1522" y="94"/>
                </a:moveTo>
                <a:cubicBezTo>
                  <a:pt x="1523" y="94"/>
                  <a:pt x="1523" y="94"/>
                  <a:pt x="1523" y="94"/>
                </a:cubicBezTo>
                <a:cubicBezTo>
                  <a:pt x="1523" y="93"/>
                  <a:pt x="1523" y="93"/>
                  <a:pt x="1523" y="93"/>
                </a:cubicBezTo>
                <a:cubicBezTo>
                  <a:pt x="1522" y="93"/>
                  <a:pt x="1522" y="93"/>
                  <a:pt x="1522" y="93"/>
                </a:cubicBezTo>
                <a:cubicBezTo>
                  <a:pt x="1522" y="94"/>
                  <a:pt x="1522" y="94"/>
                  <a:pt x="1522" y="94"/>
                </a:cubicBezTo>
                <a:close/>
                <a:moveTo>
                  <a:pt x="1520" y="149"/>
                </a:moveTo>
                <a:cubicBezTo>
                  <a:pt x="1519" y="150"/>
                  <a:pt x="1519" y="150"/>
                  <a:pt x="1519" y="150"/>
                </a:cubicBezTo>
                <a:cubicBezTo>
                  <a:pt x="1521" y="150"/>
                  <a:pt x="1521" y="150"/>
                  <a:pt x="1521" y="150"/>
                </a:cubicBezTo>
                <a:cubicBezTo>
                  <a:pt x="1521" y="151"/>
                  <a:pt x="1521" y="151"/>
                  <a:pt x="1521" y="151"/>
                </a:cubicBezTo>
                <a:cubicBezTo>
                  <a:pt x="1522" y="150"/>
                  <a:pt x="1522" y="150"/>
                  <a:pt x="1522" y="150"/>
                </a:cubicBezTo>
                <a:cubicBezTo>
                  <a:pt x="1522" y="149"/>
                  <a:pt x="1522" y="149"/>
                  <a:pt x="1522" y="149"/>
                </a:cubicBezTo>
                <a:cubicBezTo>
                  <a:pt x="1521" y="149"/>
                  <a:pt x="1521" y="149"/>
                  <a:pt x="1521" y="149"/>
                </a:cubicBezTo>
                <a:cubicBezTo>
                  <a:pt x="1520" y="149"/>
                  <a:pt x="1520" y="149"/>
                  <a:pt x="1520" y="149"/>
                </a:cubicBezTo>
                <a:close/>
                <a:moveTo>
                  <a:pt x="1512" y="45"/>
                </a:moveTo>
                <a:cubicBezTo>
                  <a:pt x="1512" y="45"/>
                  <a:pt x="1512" y="45"/>
                  <a:pt x="1511" y="46"/>
                </a:cubicBezTo>
                <a:cubicBezTo>
                  <a:pt x="1511" y="46"/>
                  <a:pt x="1511" y="46"/>
                  <a:pt x="1511" y="47"/>
                </a:cubicBezTo>
                <a:cubicBezTo>
                  <a:pt x="1511" y="47"/>
                  <a:pt x="1511" y="47"/>
                  <a:pt x="1510" y="47"/>
                </a:cubicBezTo>
                <a:cubicBezTo>
                  <a:pt x="1510" y="47"/>
                  <a:pt x="1510" y="47"/>
                  <a:pt x="1508" y="48"/>
                </a:cubicBezTo>
                <a:cubicBezTo>
                  <a:pt x="1508" y="48"/>
                  <a:pt x="1508" y="48"/>
                  <a:pt x="1508" y="50"/>
                </a:cubicBezTo>
                <a:cubicBezTo>
                  <a:pt x="1508" y="50"/>
                  <a:pt x="1508" y="50"/>
                  <a:pt x="1508" y="51"/>
                </a:cubicBezTo>
                <a:cubicBezTo>
                  <a:pt x="1508" y="51"/>
                  <a:pt x="1508" y="51"/>
                  <a:pt x="1509" y="52"/>
                </a:cubicBezTo>
                <a:cubicBezTo>
                  <a:pt x="1509" y="52"/>
                  <a:pt x="1509" y="52"/>
                  <a:pt x="1510" y="52"/>
                </a:cubicBezTo>
                <a:cubicBezTo>
                  <a:pt x="1510" y="52"/>
                  <a:pt x="1510" y="52"/>
                  <a:pt x="1511" y="53"/>
                </a:cubicBezTo>
                <a:cubicBezTo>
                  <a:pt x="1511" y="53"/>
                  <a:pt x="1511" y="53"/>
                  <a:pt x="1509" y="54"/>
                </a:cubicBezTo>
                <a:cubicBezTo>
                  <a:pt x="1509" y="54"/>
                  <a:pt x="1509" y="54"/>
                  <a:pt x="1509" y="55"/>
                </a:cubicBezTo>
                <a:cubicBezTo>
                  <a:pt x="1509" y="55"/>
                  <a:pt x="1509" y="55"/>
                  <a:pt x="1509" y="57"/>
                </a:cubicBezTo>
                <a:cubicBezTo>
                  <a:pt x="1509" y="57"/>
                  <a:pt x="1509" y="57"/>
                  <a:pt x="1509" y="58"/>
                </a:cubicBezTo>
                <a:cubicBezTo>
                  <a:pt x="1509" y="58"/>
                  <a:pt x="1509" y="58"/>
                  <a:pt x="1508" y="59"/>
                </a:cubicBezTo>
                <a:cubicBezTo>
                  <a:pt x="1508" y="59"/>
                  <a:pt x="1508" y="59"/>
                  <a:pt x="1507" y="60"/>
                </a:cubicBezTo>
                <a:cubicBezTo>
                  <a:pt x="1507" y="60"/>
                  <a:pt x="1507" y="60"/>
                  <a:pt x="1509" y="61"/>
                </a:cubicBezTo>
                <a:cubicBezTo>
                  <a:pt x="1509" y="61"/>
                  <a:pt x="1509" y="61"/>
                  <a:pt x="1510" y="61"/>
                </a:cubicBezTo>
                <a:cubicBezTo>
                  <a:pt x="1510" y="61"/>
                  <a:pt x="1510" y="61"/>
                  <a:pt x="1509" y="60"/>
                </a:cubicBezTo>
                <a:cubicBezTo>
                  <a:pt x="1509" y="60"/>
                  <a:pt x="1509" y="60"/>
                  <a:pt x="1510" y="59"/>
                </a:cubicBezTo>
                <a:cubicBezTo>
                  <a:pt x="1510" y="59"/>
                  <a:pt x="1510" y="59"/>
                  <a:pt x="1511" y="60"/>
                </a:cubicBezTo>
                <a:cubicBezTo>
                  <a:pt x="1511" y="60"/>
                  <a:pt x="1511" y="60"/>
                  <a:pt x="1512" y="61"/>
                </a:cubicBezTo>
                <a:cubicBezTo>
                  <a:pt x="1512" y="61"/>
                  <a:pt x="1512" y="61"/>
                  <a:pt x="1513" y="60"/>
                </a:cubicBezTo>
                <a:cubicBezTo>
                  <a:pt x="1513" y="60"/>
                  <a:pt x="1513" y="60"/>
                  <a:pt x="1514" y="60"/>
                </a:cubicBezTo>
                <a:cubicBezTo>
                  <a:pt x="1514" y="60"/>
                  <a:pt x="1514" y="60"/>
                  <a:pt x="1515" y="61"/>
                </a:cubicBezTo>
                <a:cubicBezTo>
                  <a:pt x="1515" y="61"/>
                  <a:pt x="1515" y="61"/>
                  <a:pt x="1516" y="64"/>
                </a:cubicBezTo>
                <a:cubicBezTo>
                  <a:pt x="1516" y="64"/>
                  <a:pt x="1516" y="64"/>
                  <a:pt x="1516" y="65"/>
                </a:cubicBezTo>
                <a:cubicBezTo>
                  <a:pt x="1516" y="65"/>
                  <a:pt x="1516" y="65"/>
                  <a:pt x="1518" y="65"/>
                </a:cubicBezTo>
                <a:cubicBezTo>
                  <a:pt x="1518" y="65"/>
                  <a:pt x="1518" y="65"/>
                  <a:pt x="1519" y="66"/>
                </a:cubicBezTo>
                <a:cubicBezTo>
                  <a:pt x="1519" y="66"/>
                  <a:pt x="1519" y="66"/>
                  <a:pt x="1520" y="66"/>
                </a:cubicBezTo>
                <a:cubicBezTo>
                  <a:pt x="1520" y="66"/>
                  <a:pt x="1520" y="66"/>
                  <a:pt x="1522" y="65"/>
                </a:cubicBezTo>
                <a:cubicBezTo>
                  <a:pt x="1522" y="65"/>
                  <a:pt x="1522" y="65"/>
                  <a:pt x="1524" y="65"/>
                </a:cubicBezTo>
                <a:cubicBezTo>
                  <a:pt x="1524" y="65"/>
                  <a:pt x="1524" y="65"/>
                  <a:pt x="1526" y="66"/>
                </a:cubicBezTo>
                <a:cubicBezTo>
                  <a:pt x="1526" y="66"/>
                  <a:pt x="1526" y="66"/>
                  <a:pt x="1529" y="66"/>
                </a:cubicBezTo>
                <a:cubicBezTo>
                  <a:pt x="1529" y="66"/>
                  <a:pt x="1529" y="66"/>
                  <a:pt x="1530" y="66"/>
                </a:cubicBezTo>
                <a:cubicBezTo>
                  <a:pt x="1530" y="66"/>
                  <a:pt x="1530" y="66"/>
                  <a:pt x="1531" y="66"/>
                </a:cubicBezTo>
                <a:cubicBezTo>
                  <a:pt x="1531" y="66"/>
                  <a:pt x="1531" y="66"/>
                  <a:pt x="1532" y="66"/>
                </a:cubicBezTo>
                <a:cubicBezTo>
                  <a:pt x="1532" y="66"/>
                  <a:pt x="1532" y="66"/>
                  <a:pt x="1533" y="67"/>
                </a:cubicBezTo>
                <a:cubicBezTo>
                  <a:pt x="1533" y="67"/>
                  <a:pt x="1533" y="67"/>
                  <a:pt x="1534" y="68"/>
                </a:cubicBezTo>
                <a:cubicBezTo>
                  <a:pt x="1534" y="68"/>
                  <a:pt x="1534" y="68"/>
                  <a:pt x="1536" y="68"/>
                </a:cubicBezTo>
                <a:cubicBezTo>
                  <a:pt x="1536" y="68"/>
                  <a:pt x="1536" y="68"/>
                  <a:pt x="1537" y="67"/>
                </a:cubicBezTo>
                <a:cubicBezTo>
                  <a:pt x="1537" y="67"/>
                  <a:pt x="1537" y="67"/>
                  <a:pt x="1538" y="66"/>
                </a:cubicBezTo>
                <a:cubicBezTo>
                  <a:pt x="1538" y="66"/>
                  <a:pt x="1538" y="66"/>
                  <a:pt x="1540" y="65"/>
                </a:cubicBezTo>
                <a:cubicBezTo>
                  <a:pt x="1540" y="65"/>
                  <a:pt x="1540" y="65"/>
                  <a:pt x="1542" y="63"/>
                </a:cubicBezTo>
                <a:cubicBezTo>
                  <a:pt x="1542" y="63"/>
                  <a:pt x="1542" y="63"/>
                  <a:pt x="1542" y="62"/>
                </a:cubicBezTo>
                <a:cubicBezTo>
                  <a:pt x="1542" y="62"/>
                  <a:pt x="1542" y="62"/>
                  <a:pt x="1540" y="60"/>
                </a:cubicBezTo>
                <a:cubicBezTo>
                  <a:pt x="1540" y="60"/>
                  <a:pt x="1540" y="60"/>
                  <a:pt x="1539" y="60"/>
                </a:cubicBezTo>
                <a:cubicBezTo>
                  <a:pt x="1539" y="60"/>
                  <a:pt x="1539" y="60"/>
                  <a:pt x="1538" y="58"/>
                </a:cubicBezTo>
                <a:cubicBezTo>
                  <a:pt x="1538" y="58"/>
                  <a:pt x="1538" y="58"/>
                  <a:pt x="1536" y="58"/>
                </a:cubicBezTo>
                <a:cubicBezTo>
                  <a:pt x="1536" y="58"/>
                  <a:pt x="1536" y="58"/>
                  <a:pt x="1535" y="57"/>
                </a:cubicBezTo>
                <a:cubicBezTo>
                  <a:pt x="1535" y="57"/>
                  <a:pt x="1535" y="57"/>
                  <a:pt x="1534" y="56"/>
                </a:cubicBezTo>
                <a:cubicBezTo>
                  <a:pt x="1534" y="56"/>
                  <a:pt x="1534" y="56"/>
                  <a:pt x="1535" y="56"/>
                </a:cubicBezTo>
                <a:cubicBezTo>
                  <a:pt x="1535" y="56"/>
                  <a:pt x="1535" y="56"/>
                  <a:pt x="1536" y="56"/>
                </a:cubicBezTo>
                <a:cubicBezTo>
                  <a:pt x="1536" y="56"/>
                  <a:pt x="1536" y="56"/>
                  <a:pt x="1537" y="56"/>
                </a:cubicBezTo>
                <a:cubicBezTo>
                  <a:pt x="1537" y="56"/>
                  <a:pt x="1537" y="56"/>
                  <a:pt x="1537" y="55"/>
                </a:cubicBezTo>
                <a:cubicBezTo>
                  <a:pt x="1537" y="55"/>
                  <a:pt x="1537" y="55"/>
                  <a:pt x="1536" y="54"/>
                </a:cubicBezTo>
                <a:cubicBezTo>
                  <a:pt x="1536" y="54"/>
                  <a:pt x="1536" y="54"/>
                  <a:pt x="1534" y="52"/>
                </a:cubicBezTo>
                <a:cubicBezTo>
                  <a:pt x="1534" y="52"/>
                  <a:pt x="1534" y="52"/>
                  <a:pt x="1534" y="50"/>
                </a:cubicBezTo>
                <a:cubicBezTo>
                  <a:pt x="1534" y="50"/>
                  <a:pt x="1534" y="50"/>
                  <a:pt x="1534" y="48"/>
                </a:cubicBezTo>
                <a:cubicBezTo>
                  <a:pt x="1534" y="48"/>
                  <a:pt x="1534" y="48"/>
                  <a:pt x="1533" y="48"/>
                </a:cubicBezTo>
                <a:cubicBezTo>
                  <a:pt x="1533" y="48"/>
                  <a:pt x="1533" y="48"/>
                  <a:pt x="1533" y="46"/>
                </a:cubicBezTo>
                <a:cubicBezTo>
                  <a:pt x="1533" y="46"/>
                  <a:pt x="1533" y="46"/>
                  <a:pt x="1532" y="46"/>
                </a:cubicBezTo>
                <a:cubicBezTo>
                  <a:pt x="1532" y="46"/>
                  <a:pt x="1532" y="46"/>
                  <a:pt x="1531" y="46"/>
                </a:cubicBezTo>
                <a:cubicBezTo>
                  <a:pt x="1531" y="46"/>
                  <a:pt x="1531" y="46"/>
                  <a:pt x="1527" y="42"/>
                </a:cubicBezTo>
                <a:cubicBezTo>
                  <a:pt x="1527" y="42"/>
                  <a:pt x="1527" y="42"/>
                  <a:pt x="1525" y="42"/>
                </a:cubicBezTo>
                <a:cubicBezTo>
                  <a:pt x="1525" y="42"/>
                  <a:pt x="1525" y="42"/>
                  <a:pt x="1523" y="42"/>
                </a:cubicBezTo>
                <a:cubicBezTo>
                  <a:pt x="1523" y="42"/>
                  <a:pt x="1523" y="42"/>
                  <a:pt x="1523" y="43"/>
                </a:cubicBezTo>
                <a:cubicBezTo>
                  <a:pt x="1523" y="43"/>
                  <a:pt x="1523" y="43"/>
                  <a:pt x="1523" y="44"/>
                </a:cubicBezTo>
                <a:cubicBezTo>
                  <a:pt x="1523" y="44"/>
                  <a:pt x="1523" y="44"/>
                  <a:pt x="1524" y="46"/>
                </a:cubicBezTo>
                <a:cubicBezTo>
                  <a:pt x="1524" y="46"/>
                  <a:pt x="1524" y="46"/>
                  <a:pt x="1525" y="47"/>
                </a:cubicBezTo>
                <a:cubicBezTo>
                  <a:pt x="1525" y="47"/>
                  <a:pt x="1525" y="47"/>
                  <a:pt x="1524" y="48"/>
                </a:cubicBezTo>
                <a:cubicBezTo>
                  <a:pt x="1524" y="48"/>
                  <a:pt x="1524" y="48"/>
                  <a:pt x="1524" y="49"/>
                </a:cubicBezTo>
                <a:cubicBezTo>
                  <a:pt x="1524" y="49"/>
                  <a:pt x="1524" y="49"/>
                  <a:pt x="1524" y="50"/>
                </a:cubicBezTo>
                <a:cubicBezTo>
                  <a:pt x="1524" y="50"/>
                  <a:pt x="1524" y="50"/>
                  <a:pt x="1523" y="52"/>
                </a:cubicBezTo>
                <a:cubicBezTo>
                  <a:pt x="1523" y="52"/>
                  <a:pt x="1523" y="52"/>
                  <a:pt x="1522" y="52"/>
                </a:cubicBezTo>
                <a:cubicBezTo>
                  <a:pt x="1522" y="52"/>
                  <a:pt x="1522" y="52"/>
                  <a:pt x="1523" y="51"/>
                </a:cubicBezTo>
                <a:cubicBezTo>
                  <a:pt x="1523" y="51"/>
                  <a:pt x="1523" y="51"/>
                  <a:pt x="1523" y="49"/>
                </a:cubicBezTo>
                <a:cubicBezTo>
                  <a:pt x="1523" y="49"/>
                  <a:pt x="1523" y="49"/>
                  <a:pt x="1523" y="47"/>
                </a:cubicBezTo>
                <a:cubicBezTo>
                  <a:pt x="1523" y="47"/>
                  <a:pt x="1523" y="47"/>
                  <a:pt x="1523" y="46"/>
                </a:cubicBezTo>
                <a:cubicBezTo>
                  <a:pt x="1523" y="46"/>
                  <a:pt x="1523" y="46"/>
                  <a:pt x="1521" y="43"/>
                </a:cubicBezTo>
                <a:cubicBezTo>
                  <a:pt x="1521" y="43"/>
                  <a:pt x="1521" y="43"/>
                  <a:pt x="1519" y="42"/>
                </a:cubicBezTo>
                <a:cubicBezTo>
                  <a:pt x="1519" y="42"/>
                  <a:pt x="1519" y="42"/>
                  <a:pt x="1517" y="41"/>
                </a:cubicBezTo>
                <a:cubicBezTo>
                  <a:pt x="1517" y="41"/>
                  <a:pt x="1517" y="41"/>
                  <a:pt x="1516" y="42"/>
                </a:cubicBezTo>
                <a:cubicBezTo>
                  <a:pt x="1516" y="42"/>
                  <a:pt x="1516" y="42"/>
                  <a:pt x="1516" y="43"/>
                </a:cubicBezTo>
                <a:cubicBezTo>
                  <a:pt x="1516" y="43"/>
                  <a:pt x="1516" y="43"/>
                  <a:pt x="1513" y="45"/>
                </a:cubicBezTo>
                <a:cubicBezTo>
                  <a:pt x="1513" y="45"/>
                  <a:pt x="1513" y="45"/>
                  <a:pt x="1512" y="45"/>
                </a:cubicBezTo>
                <a:close/>
                <a:moveTo>
                  <a:pt x="1515" y="162"/>
                </a:moveTo>
                <a:cubicBezTo>
                  <a:pt x="1514" y="162"/>
                  <a:pt x="1514" y="162"/>
                  <a:pt x="1514" y="162"/>
                </a:cubicBezTo>
                <a:cubicBezTo>
                  <a:pt x="1514" y="163"/>
                  <a:pt x="1514" y="163"/>
                  <a:pt x="1514" y="163"/>
                </a:cubicBezTo>
                <a:cubicBezTo>
                  <a:pt x="1516" y="163"/>
                  <a:pt x="1516" y="163"/>
                  <a:pt x="1516" y="163"/>
                </a:cubicBezTo>
                <a:cubicBezTo>
                  <a:pt x="1517" y="162"/>
                  <a:pt x="1517" y="162"/>
                  <a:pt x="1517" y="162"/>
                </a:cubicBezTo>
                <a:cubicBezTo>
                  <a:pt x="1515" y="161"/>
                  <a:pt x="1515" y="161"/>
                  <a:pt x="1515" y="161"/>
                </a:cubicBezTo>
                <a:cubicBezTo>
                  <a:pt x="1515" y="162"/>
                  <a:pt x="1515" y="162"/>
                  <a:pt x="1515" y="162"/>
                </a:cubicBezTo>
                <a:close/>
                <a:moveTo>
                  <a:pt x="1520" y="155"/>
                </a:moveTo>
                <a:cubicBezTo>
                  <a:pt x="1521" y="155"/>
                  <a:pt x="1521" y="155"/>
                  <a:pt x="1521" y="155"/>
                </a:cubicBezTo>
                <a:cubicBezTo>
                  <a:pt x="1521" y="154"/>
                  <a:pt x="1521" y="154"/>
                  <a:pt x="1521" y="154"/>
                </a:cubicBezTo>
                <a:cubicBezTo>
                  <a:pt x="1520" y="154"/>
                  <a:pt x="1520" y="154"/>
                  <a:pt x="1520" y="154"/>
                </a:cubicBezTo>
                <a:cubicBezTo>
                  <a:pt x="1519" y="155"/>
                  <a:pt x="1519" y="155"/>
                  <a:pt x="1519" y="155"/>
                </a:cubicBezTo>
                <a:cubicBezTo>
                  <a:pt x="1519" y="156"/>
                  <a:pt x="1519" y="156"/>
                  <a:pt x="1519" y="156"/>
                </a:cubicBezTo>
                <a:cubicBezTo>
                  <a:pt x="1520" y="157"/>
                  <a:pt x="1520" y="157"/>
                  <a:pt x="1520" y="157"/>
                </a:cubicBezTo>
                <a:cubicBezTo>
                  <a:pt x="1520" y="156"/>
                  <a:pt x="1520" y="156"/>
                  <a:pt x="1520" y="156"/>
                </a:cubicBezTo>
                <a:cubicBezTo>
                  <a:pt x="1520" y="155"/>
                  <a:pt x="1520" y="155"/>
                  <a:pt x="1520" y="155"/>
                </a:cubicBezTo>
                <a:close/>
                <a:moveTo>
                  <a:pt x="1523" y="155"/>
                </a:moveTo>
                <a:cubicBezTo>
                  <a:pt x="1524" y="155"/>
                  <a:pt x="1524" y="155"/>
                  <a:pt x="1524" y="155"/>
                </a:cubicBezTo>
                <a:cubicBezTo>
                  <a:pt x="1524" y="154"/>
                  <a:pt x="1524" y="154"/>
                  <a:pt x="1524" y="154"/>
                </a:cubicBezTo>
                <a:cubicBezTo>
                  <a:pt x="1524" y="153"/>
                  <a:pt x="1524" y="153"/>
                  <a:pt x="1524" y="153"/>
                </a:cubicBezTo>
                <a:cubicBezTo>
                  <a:pt x="1523" y="153"/>
                  <a:pt x="1523" y="153"/>
                  <a:pt x="1523" y="153"/>
                </a:cubicBezTo>
                <a:cubicBezTo>
                  <a:pt x="1522" y="154"/>
                  <a:pt x="1522" y="154"/>
                  <a:pt x="1522" y="154"/>
                </a:cubicBezTo>
                <a:cubicBezTo>
                  <a:pt x="1523" y="155"/>
                  <a:pt x="1523" y="155"/>
                  <a:pt x="1523" y="155"/>
                </a:cubicBezTo>
                <a:close/>
                <a:moveTo>
                  <a:pt x="1518" y="104"/>
                </a:moveTo>
                <a:cubicBezTo>
                  <a:pt x="1518" y="103"/>
                  <a:pt x="1518" y="103"/>
                  <a:pt x="1518" y="103"/>
                </a:cubicBezTo>
                <a:cubicBezTo>
                  <a:pt x="1517" y="102"/>
                  <a:pt x="1517" y="102"/>
                  <a:pt x="1517" y="102"/>
                </a:cubicBezTo>
                <a:cubicBezTo>
                  <a:pt x="1516" y="102"/>
                  <a:pt x="1516" y="102"/>
                  <a:pt x="1516" y="102"/>
                </a:cubicBezTo>
                <a:cubicBezTo>
                  <a:pt x="1515" y="103"/>
                  <a:pt x="1515" y="103"/>
                  <a:pt x="1515" y="103"/>
                </a:cubicBezTo>
                <a:cubicBezTo>
                  <a:pt x="1516" y="104"/>
                  <a:pt x="1516" y="104"/>
                  <a:pt x="1516" y="104"/>
                </a:cubicBezTo>
                <a:cubicBezTo>
                  <a:pt x="1515" y="105"/>
                  <a:pt x="1515" y="105"/>
                  <a:pt x="1515" y="105"/>
                </a:cubicBezTo>
                <a:cubicBezTo>
                  <a:pt x="1516" y="106"/>
                  <a:pt x="1516" y="106"/>
                  <a:pt x="1516" y="106"/>
                </a:cubicBezTo>
                <a:cubicBezTo>
                  <a:pt x="1517" y="105"/>
                  <a:pt x="1517" y="105"/>
                  <a:pt x="1517" y="105"/>
                </a:cubicBezTo>
                <a:cubicBezTo>
                  <a:pt x="1518" y="104"/>
                  <a:pt x="1518" y="104"/>
                  <a:pt x="1518" y="104"/>
                </a:cubicBezTo>
                <a:close/>
                <a:moveTo>
                  <a:pt x="1520" y="164"/>
                </a:moveTo>
                <a:cubicBezTo>
                  <a:pt x="1521" y="164"/>
                  <a:pt x="1521" y="164"/>
                  <a:pt x="1521" y="164"/>
                </a:cubicBezTo>
                <a:cubicBezTo>
                  <a:pt x="1522" y="164"/>
                  <a:pt x="1522" y="164"/>
                  <a:pt x="1522" y="164"/>
                </a:cubicBezTo>
                <a:cubicBezTo>
                  <a:pt x="1521" y="163"/>
                  <a:pt x="1521" y="163"/>
                  <a:pt x="1521" y="163"/>
                </a:cubicBezTo>
                <a:cubicBezTo>
                  <a:pt x="1519" y="164"/>
                  <a:pt x="1519" y="164"/>
                  <a:pt x="1519" y="164"/>
                </a:cubicBezTo>
                <a:cubicBezTo>
                  <a:pt x="1520" y="164"/>
                  <a:pt x="1520" y="164"/>
                  <a:pt x="1520" y="164"/>
                </a:cubicBezTo>
                <a:close/>
                <a:moveTo>
                  <a:pt x="1499" y="142"/>
                </a:moveTo>
                <a:cubicBezTo>
                  <a:pt x="1498" y="142"/>
                  <a:pt x="1498" y="142"/>
                  <a:pt x="1498" y="142"/>
                </a:cubicBezTo>
                <a:cubicBezTo>
                  <a:pt x="1499" y="144"/>
                  <a:pt x="1499" y="144"/>
                  <a:pt x="1499" y="144"/>
                </a:cubicBezTo>
                <a:cubicBezTo>
                  <a:pt x="1500" y="144"/>
                  <a:pt x="1500" y="144"/>
                  <a:pt x="1500" y="144"/>
                </a:cubicBezTo>
                <a:cubicBezTo>
                  <a:pt x="1501" y="144"/>
                  <a:pt x="1501" y="144"/>
                  <a:pt x="1501" y="144"/>
                </a:cubicBezTo>
                <a:cubicBezTo>
                  <a:pt x="1502" y="143"/>
                  <a:pt x="1502" y="143"/>
                  <a:pt x="1502" y="143"/>
                </a:cubicBezTo>
                <a:cubicBezTo>
                  <a:pt x="1502" y="142"/>
                  <a:pt x="1502" y="142"/>
                  <a:pt x="1502" y="142"/>
                </a:cubicBezTo>
                <a:cubicBezTo>
                  <a:pt x="1501" y="142"/>
                  <a:pt x="1501" y="142"/>
                  <a:pt x="1501" y="142"/>
                </a:cubicBezTo>
                <a:cubicBezTo>
                  <a:pt x="1501" y="141"/>
                  <a:pt x="1501" y="141"/>
                  <a:pt x="1501" y="141"/>
                </a:cubicBezTo>
                <a:cubicBezTo>
                  <a:pt x="1501" y="140"/>
                  <a:pt x="1501" y="140"/>
                  <a:pt x="1501" y="140"/>
                </a:cubicBezTo>
                <a:cubicBezTo>
                  <a:pt x="1500" y="140"/>
                  <a:pt x="1500" y="140"/>
                  <a:pt x="1500" y="140"/>
                </a:cubicBezTo>
                <a:cubicBezTo>
                  <a:pt x="1499" y="140"/>
                  <a:pt x="1499" y="140"/>
                  <a:pt x="1499" y="140"/>
                </a:cubicBezTo>
                <a:cubicBezTo>
                  <a:pt x="1499" y="141"/>
                  <a:pt x="1499" y="141"/>
                  <a:pt x="1499" y="141"/>
                </a:cubicBezTo>
                <a:cubicBezTo>
                  <a:pt x="1500" y="142"/>
                  <a:pt x="1500" y="142"/>
                  <a:pt x="1500" y="142"/>
                </a:cubicBezTo>
                <a:cubicBezTo>
                  <a:pt x="1500" y="143"/>
                  <a:pt x="1500" y="143"/>
                  <a:pt x="1500" y="143"/>
                </a:cubicBezTo>
                <a:cubicBezTo>
                  <a:pt x="1499" y="142"/>
                  <a:pt x="1499" y="142"/>
                  <a:pt x="1499" y="142"/>
                </a:cubicBezTo>
                <a:close/>
                <a:moveTo>
                  <a:pt x="1424" y="245"/>
                </a:moveTo>
                <a:cubicBezTo>
                  <a:pt x="1423" y="245"/>
                  <a:pt x="1423" y="245"/>
                  <a:pt x="1423" y="245"/>
                </a:cubicBezTo>
                <a:cubicBezTo>
                  <a:pt x="1423" y="246"/>
                  <a:pt x="1423" y="246"/>
                  <a:pt x="1423" y="246"/>
                </a:cubicBezTo>
                <a:cubicBezTo>
                  <a:pt x="1424" y="246"/>
                  <a:pt x="1424" y="246"/>
                  <a:pt x="1424" y="246"/>
                </a:cubicBezTo>
                <a:cubicBezTo>
                  <a:pt x="1424" y="245"/>
                  <a:pt x="1424" y="245"/>
                  <a:pt x="1424" y="245"/>
                </a:cubicBezTo>
                <a:close/>
                <a:moveTo>
                  <a:pt x="1527" y="159"/>
                </a:moveTo>
                <a:cubicBezTo>
                  <a:pt x="1526" y="159"/>
                  <a:pt x="1526" y="159"/>
                  <a:pt x="1526" y="159"/>
                </a:cubicBezTo>
                <a:cubicBezTo>
                  <a:pt x="1525" y="159"/>
                  <a:pt x="1525" y="159"/>
                  <a:pt x="1525" y="159"/>
                </a:cubicBezTo>
                <a:cubicBezTo>
                  <a:pt x="1525" y="160"/>
                  <a:pt x="1525" y="160"/>
                  <a:pt x="1525" y="160"/>
                </a:cubicBezTo>
                <a:cubicBezTo>
                  <a:pt x="1526" y="160"/>
                  <a:pt x="1526" y="160"/>
                  <a:pt x="1526" y="160"/>
                </a:cubicBezTo>
                <a:cubicBezTo>
                  <a:pt x="1527" y="159"/>
                  <a:pt x="1527" y="159"/>
                  <a:pt x="1527" y="159"/>
                </a:cubicBezTo>
                <a:close/>
                <a:moveTo>
                  <a:pt x="1490" y="273"/>
                </a:moveTo>
                <a:cubicBezTo>
                  <a:pt x="1489" y="273"/>
                  <a:pt x="1489" y="273"/>
                  <a:pt x="1489" y="273"/>
                </a:cubicBezTo>
                <a:cubicBezTo>
                  <a:pt x="1490" y="274"/>
                  <a:pt x="1490" y="274"/>
                  <a:pt x="1490" y="274"/>
                </a:cubicBezTo>
                <a:cubicBezTo>
                  <a:pt x="1491" y="275"/>
                  <a:pt x="1491" y="275"/>
                  <a:pt x="1491" y="275"/>
                </a:cubicBezTo>
                <a:cubicBezTo>
                  <a:pt x="1492" y="275"/>
                  <a:pt x="1492" y="275"/>
                  <a:pt x="1492" y="275"/>
                </a:cubicBezTo>
                <a:cubicBezTo>
                  <a:pt x="1493" y="274"/>
                  <a:pt x="1493" y="274"/>
                  <a:pt x="1493" y="274"/>
                </a:cubicBezTo>
                <a:cubicBezTo>
                  <a:pt x="1492" y="273"/>
                  <a:pt x="1492" y="273"/>
                  <a:pt x="1492" y="273"/>
                </a:cubicBezTo>
                <a:cubicBezTo>
                  <a:pt x="1491" y="273"/>
                  <a:pt x="1491" y="273"/>
                  <a:pt x="1491" y="273"/>
                </a:cubicBezTo>
                <a:cubicBezTo>
                  <a:pt x="1490" y="273"/>
                  <a:pt x="1490" y="273"/>
                  <a:pt x="1490" y="273"/>
                </a:cubicBezTo>
                <a:close/>
                <a:moveTo>
                  <a:pt x="1482" y="185"/>
                </a:moveTo>
                <a:cubicBezTo>
                  <a:pt x="1481" y="188"/>
                  <a:pt x="1481" y="188"/>
                  <a:pt x="1481" y="188"/>
                </a:cubicBezTo>
                <a:cubicBezTo>
                  <a:pt x="1482" y="189"/>
                  <a:pt x="1482" y="189"/>
                  <a:pt x="1482" y="189"/>
                </a:cubicBezTo>
                <a:cubicBezTo>
                  <a:pt x="1483" y="189"/>
                  <a:pt x="1483" y="189"/>
                  <a:pt x="1483" y="189"/>
                </a:cubicBezTo>
                <a:cubicBezTo>
                  <a:pt x="1484" y="189"/>
                  <a:pt x="1484" y="189"/>
                  <a:pt x="1484" y="189"/>
                </a:cubicBezTo>
                <a:cubicBezTo>
                  <a:pt x="1484" y="188"/>
                  <a:pt x="1484" y="188"/>
                  <a:pt x="1484" y="188"/>
                </a:cubicBezTo>
                <a:cubicBezTo>
                  <a:pt x="1484" y="187"/>
                  <a:pt x="1484" y="187"/>
                  <a:pt x="1484" y="187"/>
                </a:cubicBezTo>
                <a:cubicBezTo>
                  <a:pt x="1484" y="186"/>
                  <a:pt x="1484" y="186"/>
                  <a:pt x="1484" y="186"/>
                </a:cubicBezTo>
                <a:cubicBezTo>
                  <a:pt x="1484" y="185"/>
                  <a:pt x="1484" y="185"/>
                  <a:pt x="1484" y="185"/>
                </a:cubicBezTo>
                <a:cubicBezTo>
                  <a:pt x="1483" y="185"/>
                  <a:pt x="1483" y="185"/>
                  <a:pt x="1483" y="185"/>
                </a:cubicBezTo>
                <a:cubicBezTo>
                  <a:pt x="1482" y="185"/>
                  <a:pt x="1482" y="185"/>
                  <a:pt x="1482" y="185"/>
                </a:cubicBezTo>
                <a:close/>
                <a:moveTo>
                  <a:pt x="1428" y="250"/>
                </a:moveTo>
                <a:cubicBezTo>
                  <a:pt x="1428" y="248"/>
                  <a:pt x="1428" y="248"/>
                  <a:pt x="1428" y="248"/>
                </a:cubicBezTo>
                <a:cubicBezTo>
                  <a:pt x="1426" y="247"/>
                  <a:pt x="1426" y="247"/>
                  <a:pt x="1426" y="247"/>
                </a:cubicBezTo>
                <a:cubicBezTo>
                  <a:pt x="1425" y="246"/>
                  <a:pt x="1425" y="246"/>
                  <a:pt x="1425" y="246"/>
                </a:cubicBezTo>
                <a:cubicBezTo>
                  <a:pt x="1425" y="247"/>
                  <a:pt x="1425" y="247"/>
                  <a:pt x="1425" y="247"/>
                </a:cubicBezTo>
                <a:cubicBezTo>
                  <a:pt x="1426" y="248"/>
                  <a:pt x="1426" y="248"/>
                  <a:pt x="1426" y="248"/>
                </a:cubicBezTo>
                <a:cubicBezTo>
                  <a:pt x="1428" y="250"/>
                  <a:pt x="1428" y="250"/>
                  <a:pt x="1428" y="250"/>
                </a:cubicBezTo>
                <a:close/>
                <a:moveTo>
                  <a:pt x="1539" y="209"/>
                </a:moveTo>
                <a:cubicBezTo>
                  <a:pt x="1538" y="208"/>
                  <a:pt x="1538" y="208"/>
                  <a:pt x="1538" y="208"/>
                </a:cubicBezTo>
                <a:cubicBezTo>
                  <a:pt x="1538" y="209"/>
                  <a:pt x="1538" y="209"/>
                  <a:pt x="1538" y="209"/>
                </a:cubicBezTo>
                <a:cubicBezTo>
                  <a:pt x="1538" y="210"/>
                  <a:pt x="1538" y="210"/>
                  <a:pt x="1538" y="210"/>
                </a:cubicBezTo>
                <a:cubicBezTo>
                  <a:pt x="1539" y="210"/>
                  <a:pt x="1539" y="210"/>
                  <a:pt x="1539" y="210"/>
                </a:cubicBezTo>
                <a:cubicBezTo>
                  <a:pt x="1539" y="209"/>
                  <a:pt x="1539" y="209"/>
                  <a:pt x="1539" y="209"/>
                </a:cubicBezTo>
                <a:close/>
                <a:moveTo>
                  <a:pt x="2090" y="320"/>
                </a:moveTo>
                <a:cubicBezTo>
                  <a:pt x="2091" y="321"/>
                  <a:pt x="2091" y="321"/>
                  <a:pt x="2091" y="321"/>
                </a:cubicBezTo>
                <a:cubicBezTo>
                  <a:pt x="2092" y="321"/>
                  <a:pt x="2092" y="321"/>
                  <a:pt x="2092" y="321"/>
                </a:cubicBezTo>
                <a:cubicBezTo>
                  <a:pt x="2094" y="321"/>
                  <a:pt x="2094" y="321"/>
                  <a:pt x="2094" y="321"/>
                </a:cubicBezTo>
                <a:cubicBezTo>
                  <a:pt x="2093" y="320"/>
                  <a:pt x="2093" y="320"/>
                  <a:pt x="2093" y="320"/>
                </a:cubicBezTo>
                <a:cubicBezTo>
                  <a:pt x="2091" y="320"/>
                  <a:pt x="2091" y="320"/>
                  <a:pt x="2091" y="320"/>
                </a:cubicBezTo>
                <a:cubicBezTo>
                  <a:pt x="2091" y="319"/>
                  <a:pt x="2091" y="319"/>
                  <a:pt x="2091" y="319"/>
                </a:cubicBezTo>
                <a:cubicBezTo>
                  <a:pt x="2089" y="319"/>
                  <a:pt x="2089" y="319"/>
                  <a:pt x="2089" y="319"/>
                </a:cubicBezTo>
                <a:cubicBezTo>
                  <a:pt x="2088" y="318"/>
                  <a:pt x="2088" y="318"/>
                  <a:pt x="2088" y="318"/>
                </a:cubicBezTo>
                <a:cubicBezTo>
                  <a:pt x="2087" y="317"/>
                  <a:pt x="2087" y="317"/>
                  <a:pt x="2087" y="317"/>
                </a:cubicBezTo>
                <a:cubicBezTo>
                  <a:pt x="2086" y="318"/>
                  <a:pt x="2086" y="318"/>
                  <a:pt x="2086" y="318"/>
                </a:cubicBezTo>
                <a:cubicBezTo>
                  <a:pt x="2087" y="319"/>
                  <a:pt x="2087" y="319"/>
                  <a:pt x="2087" y="319"/>
                </a:cubicBezTo>
                <a:cubicBezTo>
                  <a:pt x="2088" y="319"/>
                  <a:pt x="2088" y="319"/>
                  <a:pt x="2088" y="319"/>
                </a:cubicBezTo>
                <a:cubicBezTo>
                  <a:pt x="2090" y="320"/>
                  <a:pt x="2090" y="320"/>
                  <a:pt x="2090" y="320"/>
                </a:cubicBezTo>
                <a:close/>
                <a:moveTo>
                  <a:pt x="1968" y="104"/>
                </a:moveTo>
                <a:cubicBezTo>
                  <a:pt x="1969" y="103"/>
                  <a:pt x="1969" y="103"/>
                  <a:pt x="1969" y="103"/>
                </a:cubicBezTo>
                <a:cubicBezTo>
                  <a:pt x="1968" y="103"/>
                  <a:pt x="1968" y="103"/>
                  <a:pt x="1968" y="103"/>
                </a:cubicBezTo>
                <a:cubicBezTo>
                  <a:pt x="1968" y="104"/>
                  <a:pt x="1968" y="104"/>
                  <a:pt x="1968" y="104"/>
                </a:cubicBezTo>
                <a:close/>
                <a:moveTo>
                  <a:pt x="2082" y="318"/>
                </a:moveTo>
                <a:cubicBezTo>
                  <a:pt x="2081" y="318"/>
                  <a:pt x="2081" y="318"/>
                  <a:pt x="2081" y="318"/>
                </a:cubicBezTo>
                <a:cubicBezTo>
                  <a:pt x="2079" y="317"/>
                  <a:pt x="2079" y="317"/>
                  <a:pt x="2079" y="317"/>
                </a:cubicBezTo>
                <a:cubicBezTo>
                  <a:pt x="2079" y="316"/>
                  <a:pt x="2079" y="316"/>
                  <a:pt x="2079" y="316"/>
                </a:cubicBezTo>
                <a:cubicBezTo>
                  <a:pt x="2078" y="315"/>
                  <a:pt x="2078" y="315"/>
                  <a:pt x="2078" y="315"/>
                </a:cubicBezTo>
                <a:cubicBezTo>
                  <a:pt x="2077" y="314"/>
                  <a:pt x="2077" y="314"/>
                  <a:pt x="2077" y="314"/>
                </a:cubicBezTo>
                <a:cubicBezTo>
                  <a:pt x="2077" y="313"/>
                  <a:pt x="2077" y="313"/>
                  <a:pt x="2077" y="313"/>
                </a:cubicBezTo>
                <a:cubicBezTo>
                  <a:pt x="2076" y="313"/>
                  <a:pt x="2076" y="313"/>
                  <a:pt x="2076" y="313"/>
                </a:cubicBezTo>
                <a:cubicBezTo>
                  <a:pt x="2075" y="313"/>
                  <a:pt x="2075" y="313"/>
                  <a:pt x="2075" y="313"/>
                </a:cubicBezTo>
                <a:cubicBezTo>
                  <a:pt x="2074" y="313"/>
                  <a:pt x="2074" y="313"/>
                  <a:pt x="2074" y="313"/>
                </a:cubicBezTo>
                <a:cubicBezTo>
                  <a:pt x="2073" y="314"/>
                  <a:pt x="2073" y="314"/>
                  <a:pt x="2073" y="314"/>
                </a:cubicBezTo>
                <a:cubicBezTo>
                  <a:pt x="2073" y="315"/>
                  <a:pt x="2073" y="315"/>
                  <a:pt x="2073" y="315"/>
                </a:cubicBezTo>
                <a:cubicBezTo>
                  <a:pt x="2074" y="315"/>
                  <a:pt x="2074" y="315"/>
                  <a:pt x="2074" y="315"/>
                </a:cubicBezTo>
                <a:cubicBezTo>
                  <a:pt x="2075" y="315"/>
                  <a:pt x="2075" y="315"/>
                  <a:pt x="2075" y="315"/>
                </a:cubicBezTo>
                <a:cubicBezTo>
                  <a:pt x="2076" y="316"/>
                  <a:pt x="2076" y="316"/>
                  <a:pt x="2076" y="316"/>
                </a:cubicBezTo>
                <a:cubicBezTo>
                  <a:pt x="2077" y="318"/>
                  <a:pt x="2077" y="318"/>
                  <a:pt x="2077" y="318"/>
                </a:cubicBezTo>
                <a:cubicBezTo>
                  <a:pt x="2078" y="318"/>
                  <a:pt x="2078" y="318"/>
                  <a:pt x="2078" y="318"/>
                </a:cubicBezTo>
                <a:cubicBezTo>
                  <a:pt x="2079" y="319"/>
                  <a:pt x="2079" y="319"/>
                  <a:pt x="2079" y="319"/>
                </a:cubicBezTo>
                <a:cubicBezTo>
                  <a:pt x="2080" y="319"/>
                  <a:pt x="2080" y="319"/>
                  <a:pt x="2080" y="319"/>
                </a:cubicBezTo>
                <a:cubicBezTo>
                  <a:pt x="2081" y="320"/>
                  <a:pt x="2081" y="320"/>
                  <a:pt x="2081" y="320"/>
                </a:cubicBezTo>
                <a:cubicBezTo>
                  <a:pt x="2083" y="320"/>
                  <a:pt x="2083" y="320"/>
                  <a:pt x="2083" y="320"/>
                </a:cubicBezTo>
                <a:cubicBezTo>
                  <a:pt x="2082" y="318"/>
                  <a:pt x="2082" y="318"/>
                  <a:pt x="2082" y="318"/>
                </a:cubicBezTo>
                <a:close/>
                <a:moveTo>
                  <a:pt x="1396" y="154"/>
                </a:moveTo>
                <a:cubicBezTo>
                  <a:pt x="1394" y="155"/>
                  <a:pt x="1394" y="155"/>
                  <a:pt x="1394" y="155"/>
                </a:cubicBezTo>
                <a:cubicBezTo>
                  <a:pt x="1393" y="156"/>
                  <a:pt x="1393" y="156"/>
                  <a:pt x="1393" y="156"/>
                </a:cubicBezTo>
                <a:cubicBezTo>
                  <a:pt x="1394" y="156"/>
                  <a:pt x="1394" y="156"/>
                  <a:pt x="1394" y="156"/>
                </a:cubicBezTo>
                <a:cubicBezTo>
                  <a:pt x="1396" y="154"/>
                  <a:pt x="1396" y="154"/>
                  <a:pt x="1396" y="154"/>
                </a:cubicBezTo>
                <a:close/>
                <a:moveTo>
                  <a:pt x="1532" y="162"/>
                </a:moveTo>
                <a:cubicBezTo>
                  <a:pt x="1531" y="162"/>
                  <a:pt x="1531" y="162"/>
                  <a:pt x="1531" y="162"/>
                </a:cubicBezTo>
                <a:cubicBezTo>
                  <a:pt x="1530" y="161"/>
                  <a:pt x="1530" y="161"/>
                  <a:pt x="1530" y="161"/>
                </a:cubicBezTo>
                <a:cubicBezTo>
                  <a:pt x="1531" y="163"/>
                  <a:pt x="1531" y="163"/>
                  <a:pt x="1531" y="163"/>
                </a:cubicBezTo>
                <a:cubicBezTo>
                  <a:pt x="1532" y="162"/>
                  <a:pt x="1532" y="162"/>
                  <a:pt x="1532" y="162"/>
                </a:cubicBezTo>
                <a:close/>
                <a:moveTo>
                  <a:pt x="1439" y="52"/>
                </a:moveTo>
                <a:cubicBezTo>
                  <a:pt x="1439" y="52"/>
                  <a:pt x="1439" y="52"/>
                  <a:pt x="1441" y="52"/>
                </a:cubicBezTo>
                <a:cubicBezTo>
                  <a:pt x="1441" y="52"/>
                  <a:pt x="1441" y="52"/>
                  <a:pt x="1443" y="52"/>
                </a:cubicBezTo>
                <a:cubicBezTo>
                  <a:pt x="1443" y="52"/>
                  <a:pt x="1443" y="52"/>
                  <a:pt x="1443" y="51"/>
                </a:cubicBezTo>
                <a:cubicBezTo>
                  <a:pt x="1443" y="51"/>
                  <a:pt x="1443" y="51"/>
                  <a:pt x="1443" y="49"/>
                </a:cubicBezTo>
                <a:cubicBezTo>
                  <a:pt x="1443" y="49"/>
                  <a:pt x="1443" y="49"/>
                  <a:pt x="1441" y="49"/>
                </a:cubicBezTo>
                <a:cubicBezTo>
                  <a:pt x="1441" y="49"/>
                  <a:pt x="1441" y="49"/>
                  <a:pt x="1439" y="49"/>
                </a:cubicBezTo>
                <a:cubicBezTo>
                  <a:pt x="1439" y="49"/>
                  <a:pt x="1439" y="49"/>
                  <a:pt x="1437" y="50"/>
                </a:cubicBezTo>
                <a:cubicBezTo>
                  <a:pt x="1437" y="50"/>
                  <a:pt x="1437" y="50"/>
                  <a:pt x="1437" y="51"/>
                </a:cubicBezTo>
                <a:cubicBezTo>
                  <a:pt x="1437" y="51"/>
                  <a:pt x="1437" y="51"/>
                  <a:pt x="1438" y="52"/>
                </a:cubicBezTo>
                <a:lnTo>
                  <a:pt x="1439" y="52"/>
                </a:lnTo>
                <a:close/>
                <a:moveTo>
                  <a:pt x="1442" y="78"/>
                </a:moveTo>
                <a:cubicBezTo>
                  <a:pt x="1441" y="77"/>
                  <a:pt x="1441" y="77"/>
                  <a:pt x="1441" y="77"/>
                </a:cubicBezTo>
                <a:cubicBezTo>
                  <a:pt x="1441" y="78"/>
                  <a:pt x="1441" y="78"/>
                  <a:pt x="1441" y="78"/>
                </a:cubicBezTo>
                <a:cubicBezTo>
                  <a:pt x="1440" y="78"/>
                  <a:pt x="1440" y="78"/>
                  <a:pt x="1440" y="78"/>
                </a:cubicBezTo>
                <a:cubicBezTo>
                  <a:pt x="1441" y="79"/>
                  <a:pt x="1441" y="79"/>
                  <a:pt x="1441" y="79"/>
                </a:cubicBezTo>
                <a:cubicBezTo>
                  <a:pt x="1442" y="79"/>
                  <a:pt x="1442" y="79"/>
                  <a:pt x="1442" y="79"/>
                </a:cubicBezTo>
                <a:cubicBezTo>
                  <a:pt x="1443" y="80"/>
                  <a:pt x="1443" y="80"/>
                  <a:pt x="1443" y="80"/>
                </a:cubicBezTo>
                <a:cubicBezTo>
                  <a:pt x="1444" y="80"/>
                  <a:pt x="1444" y="80"/>
                  <a:pt x="1444" y="80"/>
                </a:cubicBezTo>
                <a:cubicBezTo>
                  <a:pt x="1445" y="79"/>
                  <a:pt x="1445" y="79"/>
                  <a:pt x="1445" y="79"/>
                </a:cubicBezTo>
                <a:cubicBezTo>
                  <a:pt x="1445" y="78"/>
                  <a:pt x="1445" y="78"/>
                  <a:pt x="1445" y="78"/>
                </a:cubicBezTo>
                <a:cubicBezTo>
                  <a:pt x="1443" y="78"/>
                  <a:pt x="1443" y="78"/>
                  <a:pt x="1443" y="78"/>
                </a:cubicBezTo>
                <a:cubicBezTo>
                  <a:pt x="1442" y="78"/>
                  <a:pt x="1442" y="78"/>
                  <a:pt x="1442" y="78"/>
                </a:cubicBezTo>
                <a:close/>
                <a:moveTo>
                  <a:pt x="1460" y="188"/>
                </a:moveTo>
                <a:cubicBezTo>
                  <a:pt x="1460" y="189"/>
                  <a:pt x="1460" y="189"/>
                  <a:pt x="1460" y="189"/>
                </a:cubicBezTo>
                <a:cubicBezTo>
                  <a:pt x="1461" y="190"/>
                  <a:pt x="1461" y="190"/>
                  <a:pt x="1461" y="190"/>
                </a:cubicBezTo>
                <a:cubicBezTo>
                  <a:pt x="1462" y="190"/>
                  <a:pt x="1462" y="190"/>
                  <a:pt x="1462" y="190"/>
                </a:cubicBezTo>
                <a:cubicBezTo>
                  <a:pt x="1462" y="189"/>
                  <a:pt x="1462" y="189"/>
                  <a:pt x="1462" y="189"/>
                </a:cubicBezTo>
                <a:cubicBezTo>
                  <a:pt x="1463" y="190"/>
                  <a:pt x="1463" y="190"/>
                  <a:pt x="1463" y="190"/>
                </a:cubicBezTo>
                <a:cubicBezTo>
                  <a:pt x="1464" y="190"/>
                  <a:pt x="1464" y="190"/>
                  <a:pt x="1464" y="190"/>
                </a:cubicBezTo>
                <a:cubicBezTo>
                  <a:pt x="1465" y="190"/>
                  <a:pt x="1465" y="190"/>
                  <a:pt x="1465" y="190"/>
                </a:cubicBezTo>
                <a:cubicBezTo>
                  <a:pt x="1465" y="189"/>
                  <a:pt x="1465" y="189"/>
                  <a:pt x="1465" y="189"/>
                </a:cubicBezTo>
                <a:cubicBezTo>
                  <a:pt x="1467" y="188"/>
                  <a:pt x="1467" y="188"/>
                  <a:pt x="1467" y="188"/>
                </a:cubicBezTo>
                <a:cubicBezTo>
                  <a:pt x="1468" y="187"/>
                  <a:pt x="1468" y="187"/>
                  <a:pt x="1468" y="187"/>
                </a:cubicBezTo>
                <a:cubicBezTo>
                  <a:pt x="1467" y="185"/>
                  <a:pt x="1467" y="185"/>
                  <a:pt x="1467" y="185"/>
                </a:cubicBezTo>
                <a:cubicBezTo>
                  <a:pt x="1466" y="184"/>
                  <a:pt x="1466" y="184"/>
                  <a:pt x="1466" y="184"/>
                </a:cubicBezTo>
                <a:cubicBezTo>
                  <a:pt x="1466" y="183"/>
                  <a:pt x="1466" y="183"/>
                  <a:pt x="1466" y="183"/>
                </a:cubicBezTo>
                <a:cubicBezTo>
                  <a:pt x="1464" y="182"/>
                  <a:pt x="1464" y="182"/>
                  <a:pt x="1464" y="182"/>
                </a:cubicBezTo>
                <a:cubicBezTo>
                  <a:pt x="1463" y="182"/>
                  <a:pt x="1463" y="182"/>
                  <a:pt x="1463" y="182"/>
                </a:cubicBezTo>
                <a:cubicBezTo>
                  <a:pt x="1462" y="183"/>
                  <a:pt x="1462" y="183"/>
                  <a:pt x="1462" y="183"/>
                </a:cubicBezTo>
                <a:cubicBezTo>
                  <a:pt x="1461" y="183"/>
                  <a:pt x="1461" y="183"/>
                  <a:pt x="1461" y="183"/>
                </a:cubicBezTo>
                <a:cubicBezTo>
                  <a:pt x="1459" y="184"/>
                  <a:pt x="1459" y="184"/>
                  <a:pt x="1459" y="184"/>
                </a:cubicBezTo>
                <a:cubicBezTo>
                  <a:pt x="1459" y="185"/>
                  <a:pt x="1459" y="185"/>
                  <a:pt x="1459" y="185"/>
                </a:cubicBezTo>
                <a:cubicBezTo>
                  <a:pt x="1460" y="186"/>
                  <a:pt x="1460" y="186"/>
                  <a:pt x="1460" y="186"/>
                </a:cubicBezTo>
                <a:cubicBezTo>
                  <a:pt x="1460" y="188"/>
                  <a:pt x="1460" y="188"/>
                  <a:pt x="1460" y="188"/>
                </a:cubicBezTo>
                <a:close/>
                <a:moveTo>
                  <a:pt x="1347" y="85"/>
                </a:moveTo>
                <a:cubicBezTo>
                  <a:pt x="1348" y="86"/>
                  <a:pt x="1348" y="86"/>
                  <a:pt x="1348" y="86"/>
                </a:cubicBezTo>
                <a:cubicBezTo>
                  <a:pt x="1348" y="85"/>
                  <a:pt x="1348" y="85"/>
                  <a:pt x="1348" y="85"/>
                </a:cubicBezTo>
                <a:cubicBezTo>
                  <a:pt x="1348" y="84"/>
                  <a:pt x="1348" y="84"/>
                  <a:pt x="1348" y="84"/>
                </a:cubicBezTo>
                <a:cubicBezTo>
                  <a:pt x="1347" y="84"/>
                  <a:pt x="1347" y="84"/>
                  <a:pt x="1347" y="84"/>
                </a:cubicBezTo>
                <a:cubicBezTo>
                  <a:pt x="1347" y="85"/>
                  <a:pt x="1347" y="85"/>
                  <a:pt x="1347" y="85"/>
                </a:cubicBezTo>
                <a:close/>
                <a:moveTo>
                  <a:pt x="1290" y="361"/>
                </a:moveTo>
                <a:cubicBezTo>
                  <a:pt x="1288" y="359"/>
                  <a:pt x="1288" y="359"/>
                  <a:pt x="1288" y="359"/>
                </a:cubicBezTo>
                <a:cubicBezTo>
                  <a:pt x="1288" y="361"/>
                  <a:pt x="1288" y="361"/>
                  <a:pt x="1288" y="361"/>
                </a:cubicBezTo>
                <a:cubicBezTo>
                  <a:pt x="1289" y="361"/>
                  <a:pt x="1289" y="361"/>
                  <a:pt x="1289" y="361"/>
                </a:cubicBezTo>
                <a:cubicBezTo>
                  <a:pt x="1290" y="361"/>
                  <a:pt x="1290" y="361"/>
                  <a:pt x="1290" y="361"/>
                </a:cubicBezTo>
                <a:close/>
                <a:moveTo>
                  <a:pt x="1404" y="263"/>
                </a:moveTo>
                <a:cubicBezTo>
                  <a:pt x="1405" y="263"/>
                  <a:pt x="1405" y="263"/>
                  <a:pt x="1405" y="263"/>
                </a:cubicBezTo>
                <a:cubicBezTo>
                  <a:pt x="1406" y="263"/>
                  <a:pt x="1406" y="263"/>
                  <a:pt x="1406" y="263"/>
                </a:cubicBezTo>
                <a:cubicBezTo>
                  <a:pt x="1405" y="262"/>
                  <a:pt x="1405" y="262"/>
                  <a:pt x="1405" y="262"/>
                </a:cubicBezTo>
                <a:cubicBezTo>
                  <a:pt x="1404" y="263"/>
                  <a:pt x="1404" y="263"/>
                  <a:pt x="1404" y="263"/>
                </a:cubicBezTo>
                <a:close/>
                <a:moveTo>
                  <a:pt x="1320" y="309"/>
                </a:moveTo>
                <a:cubicBezTo>
                  <a:pt x="1319" y="308"/>
                  <a:pt x="1319" y="308"/>
                  <a:pt x="1319" y="308"/>
                </a:cubicBezTo>
                <a:cubicBezTo>
                  <a:pt x="1319" y="307"/>
                  <a:pt x="1319" y="307"/>
                  <a:pt x="1319" y="307"/>
                </a:cubicBezTo>
                <a:cubicBezTo>
                  <a:pt x="1318" y="307"/>
                  <a:pt x="1318" y="307"/>
                  <a:pt x="1318" y="307"/>
                </a:cubicBezTo>
                <a:cubicBezTo>
                  <a:pt x="1318" y="308"/>
                  <a:pt x="1318" y="308"/>
                  <a:pt x="1318" y="308"/>
                </a:cubicBezTo>
                <a:cubicBezTo>
                  <a:pt x="1319" y="309"/>
                  <a:pt x="1319" y="309"/>
                  <a:pt x="1319" y="309"/>
                </a:cubicBezTo>
                <a:cubicBezTo>
                  <a:pt x="1319" y="310"/>
                  <a:pt x="1319" y="310"/>
                  <a:pt x="1319" y="310"/>
                </a:cubicBezTo>
                <a:cubicBezTo>
                  <a:pt x="1320" y="309"/>
                  <a:pt x="1320" y="309"/>
                  <a:pt x="1320" y="309"/>
                </a:cubicBezTo>
                <a:close/>
                <a:moveTo>
                  <a:pt x="1422" y="256"/>
                </a:moveTo>
                <a:cubicBezTo>
                  <a:pt x="1423" y="256"/>
                  <a:pt x="1423" y="256"/>
                  <a:pt x="1423" y="256"/>
                </a:cubicBezTo>
                <a:cubicBezTo>
                  <a:pt x="1422" y="255"/>
                  <a:pt x="1422" y="255"/>
                  <a:pt x="1422" y="255"/>
                </a:cubicBezTo>
                <a:cubicBezTo>
                  <a:pt x="1420" y="256"/>
                  <a:pt x="1420" y="256"/>
                  <a:pt x="1420" y="256"/>
                </a:cubicBezTo>
                <a:cubicBezTo>
                  <a:pt x="1419" y="257"/>
                  <a:pt x="1419" y="257"/>
                  <a:pt x="1419" y="257"/>
                </a:cubicBezTo>
                <a:cubicBezTo>
                  <a:pt x="1420" y="257"/>
                  <a:pt x="1420" y="257"/>
                  <a:pt x="1420" y="257"/>
                </a:cubicBezTo>
                <a:cubicBezTo>
                  <a:pt x="1422" y="256"/>
                  <a:pt x="1422" y="256"/>
                  <a:pt x="1422" y="256"/>
                </a:cubicBezTo>
                <a:close/>
                <a:moveTo>
                  <a:pt x="1346" y="87"/>
                </a:moveTo>
                <a:cubicBezTo>
                  <a:pt x="1346" y="86"/>
                  <a:pt x="1346" y="86"/>
                  <a:pt x="1346" y="86"/>
                </a:cubicBezTo>
                <a:cubicBezTo>
                  <a:pt x="1346" y="85"/>
                  <a:pt x="1346" y="85"/>
                  <a:pt x="1346" y="85"/>
                </a:cubicBezTo>
                <a:cubicBezTo>
                  <a:pt x="1345" y="85"/>
                  <a:pt x="1345" y="85"/>
                  <a:pt x="1345" y="85"/>
                </a:cubicBezTo>
                <a:cubicBezTo>
                  <a:pt x="1344" y="84"/>
                  <a:pt x="1344" y="84"/>
                  <a:pt x="1344" y="84"/>
                </a:cubicBezTo>
                <a:cubicBezTo>
                  <a:pt x="1343" y="84"/>
                  <a:pt x="1343" y="84"/>
                  <a:pt x="1343" y="84"/>
                </a:cubicBezTo>
                <a:cubicBezTo>
                  <a:pt x="1342" y="84"/>
                  <a:pt x="1342" y="84"/>
                  <a:pt x="1342" y="84"/>
                </a:cubicBezTo>
                <a:cubicBezTo>
                  <a:pt x="1343" y="85"/>
                  <a:pt x="1343" y="85"/>
                  <a:pt x="1343" y="85"/>
                </a:cubicBezTo>
                <a:cubicBezTo>
                  <a:pt x="1343" y="86"/>
                  <a:pt x="1343" y="86"/>
                  <a:pt x="1343" y="86"/>
                </a:cubicBezTo>
                <a:cubicBezTo>
                  <a:pt x="1342" y="87"/>
                  <a:pt x="1342" y="87"/>
                  <a:pt x="1342" y="87"/>
                </a:cubicBezTo>
                <a:cubicBezTo>
                  <a:pt x="1342" y="88"/>
                  <a:pt x="1342" y="88"/>
                  <a:pt x="1342" y="88"/>
                </a:cubicBezTo>
                <a:cubicBezTo>
                  <a:pt x="1344" y="88"/>
                  <a:pt x="1344" y="88"/>
                  <a:pt x="1344" y="88"/>
                </a:cubicBezTo>
                <a:cubicBezTo>
                  <a:pt x="1346" y="87"/>
                  <a:pt x="1346" y="87"/>
                  <a:pt x="1346" y="87"/>
                </a:cubicBezTo>
                <a:close/>
                <a:moveTo>
                  <a:pt x="1480" y="32"/>
                </a:moveTo>
                <a:cubicBezTo>
                  <a:pt x="1480" y="32"/>
                  <a:pt x="1480" y="32"/>
                  <a:pt x="1481" y="31"/>
                </a:cubicBezTo>
                <a:cubicBezTo>
                  <a:pt x="1481" y="31"/>
                  <a:pt x="1481" y="31"/>
                  <a:pt x="1482" y="30"/>
                </a:cubicBezTo>
                <a:cubicBezTo>
                  <a:pt x="1482" y="30"/>
                  <a:pt x="1482" y="30"/>
                  <a:pt x="1480" y="29"/>
                </a:cubicBezTo>
                <a:cubicBezTo>
                  <a:pt x="1480" y="29"/>
                  <a:pt x="1480" y="29"/>
                  <a:pt x="1479" y="29"/>
                </a:cubicBezTo>
                <a:cubicBezTo>
                  <a:pt x="1479" y="29"/>
                  <a:pt x="1479" y="29"/>
                  <a:pt x="1478" y="31"/>
                </a:cubicBezTo>
                <a:cubicBezTo>
                  <a:pt x="1478" y="31"/>
                  <a:pt x="1478" y="31"/>
                  <a:pt x="1477" y="32"/>
                </a:cubicBezTo>
                <a:cubicBezTo>
                  <a:pt x="1477" y="32"/>
                  <a:pt x="1477" y="32"/>
                  <a:pt x="1479" y="33"/>
                </a:cubicBezTo>
                <a:cubicBezTo>
                  <a:pt x="1479" y="33"/>
                  <a:pt x="1479" y="33"/>
                  <a:pt x="1480" y="32"/>
                </a:cubicBezTo>
                <a:close/>
                <a:moveTo>
                  <a:pt x="1545" y="55"/>
                </a:moveTo>
                <a:cubicBezTo>
                  <a:pt x="1545" y="57"/>
                  <a:pt x="1545" y="57"/>
                  <a:pt x="1545" y="57"/>
                </a:cubicBezTo>
                <a:cubicBezTo>
                  <a:pt x="1546" y="57"/>
                  <a:pt x="1546" y="57"/>
                  <a:pt x="1546" y="57"/>
                </a:cubicBezTo>
                <a:cubicBezTo>
                  <a:pt x="1547" y="58"/>
                  <a:pt x="1547" y="58"/>
                  <a:pt x="1547" y="58"/>
                </a:cubicBezTo>
                <a:cubicBezTo>
                  <a:pt x="1547" y="59"/>
                  <a:pt x="1547" y="59"/>
                  <a:pt x="1547" y="59"/>
                </a:cubicBezTo>
                <a:cubicBezTo>
                  <a:pt x="1548" y="62"/>
                  <a:pt x="1548" y="62"/>
                  <a:pt x="1548" y="62"/>
                </a:cubicBezTo>
                <a:cubicBezTo>
                  <a:pt x="1549" y="63"/>
                  <a:pt x="1549" y="63"/>
                  <a:pt x="1549" y="63"/>
                </a:cubicBezTo>
                <a:cubicBezTo>
                  <a:pt x="1550" y="63"/>
                  <a:pt x="1550" y="63"/>
                  <a:pt x="1550" y="63"/>
                </a:cubicBezTo>
                <a:cubicBezTo>
                  <a:pt x="1549" y="64"/>
                  <a:pt x="1549" y="64"/>
                  <a:pt x="1549" y="64"/>
                </a:cubicBezTo>
                <a:cubicBezTo>
                  <a:pt x="1548" y="64"/>
                  <a:pt x="1548" y="64"/>
                  <a:pt x="1548" y="64"/>
                </a:cubicBezTo>
                <a:cubicBezTo>
                  <a:pt x="1547" y="66"/>
                  <a:pt x="1547" y="66"/>
                  <a:pt x="1547" y="66"/>
                </a:cubicBezTo>
                <a:cubicBezTo>
                  <a:pt x="1549" y="69"/>
                  <a:pt x="1549" y="69"/>
                  <a:pt x="1549" y="69"/>
                </a:cubicBezTo>
                <a:cubicBezTo>
                  <a:pt x="1549" y="70"/>
                  <a:pt x="1549" y="70"/>
                  <a:pt x="1549" y="70"/>
                </a:cubicBezTo>
                <a:cubicBezTo>
                  <a:pt x="1549" y="72"/>
                  <a:pt x="1549" y="72"/>
                  <a:pt x="1549" y="72"/>
                </a:cubicBezTo>
                <a:cubicBezTo>
                  <a:pt x="1550" y="72"/>
                  <a:pt x="1550" y="72"/>
                  <a:pt x="1550" y="72"/>
                </a:cubicBezTo>
                <a:cubicBezTo>
                  <a:pt x="1550" y="73"/>
                  <a:pt x="1550" y="73"/>
                  <a:pt x="1550" y="73"/>
                </a:cubicBezTo>
                <a:cubicBezTo>
                  <a:pt x="1549" y="74"/>
                  <a:pt x="1549" y="74"/>
                  <a:pt x="1549" y="74"/>
                </a:cubicBezTo>
                <a:cubicBezTo>
                  <a:pt x="1550" y="76"/>
                  <a:pt x="1550" y="76"/>
                  <a:pt x="1550" y="76"/>
                </a:cubicBezTo>
                <a:cubicBezTo>
                  <a:pt x="1551" y="78"/>
                  <a:pt x="1551" y="78"/>
                  <a:pt x="1551" y="78"/>
                </a:cubicBezTo>
                <a:cubicBezTo>
                  <a:pt x="1552" y="79"/>
                  <a:pt x="1552" y="79"/>
                  <a:pt x="1552" y="79"/>
                </a:cubicBezTo>
                <a:cubicBezTo>
                  <a:pt x="1552" y="80"/>
                  <a:pt x="1552" y="80"/>
                  <a:pt x="1552" y="80"/>
                </a:cubicBezTo>
                <a:cubicBezTo>
                  <a:pt x="1553" y="81"/>
                  <a:pt x="1553" y="81"/>
                  <a:pt x="1553" y="81"/>
                </a:cubicBezTo>
                <a:cubicBezTo>
                  <a:pt x="1553" y="80"/>
                  <a:pt x="1554" y="80"/>
                  <a:pt x="1554" y="80"/>
                </a:cubicBezTo>
                <a:cubicBezTo>
                  <a:pt x="1555" y="79"/>
                  <a:pt x="1555" y="79"/>
                  <a:pt x="1555" y="79"/>
                </a:cubicBezTo>
                <a:cubicBezTo>
                  <a:pt x="1556" y="77"/>
                  <a:pt x="1556" y="77"/>
                  <a:pt x="1556" y="77"/>
                </a:cubicBezTo>
                <a:cubicBezTo>
                  <a:pt x="1557" y="76"/>
                  <a:pt x="1557" y="76"/>
                  <a:pt x="1557" y="76"/>
                </a:cubicBezTo>
                <a:cubicBezTo>
                  <a:pt x="1557" y="75"/>
                  <a:pt x="1557" y="75"/>
                  <a:pt x="1557" y="75"/>
                </a:cubicBezTo>
                <a:cubicBezTo>
                  <a:pt x="1557" y="74"/>
                  <a:pt x="1557" y="74"/>
                  <a:pt x="1557" y="74"/>
                </a:cubicBezTo>
                <a:cubicBezTo>
                  <a:pt x="1560" y="73"/>
                  <a:pt x="1560" y="73"/>
                  <a:pt x="1560" y="73"/>
                </a:cubicBezTo>
                <a:cubicBezTo>
                  <a:pt x="1561" y="72"/>
                  <a:pt x="1561" y="72"/>
                  <a:pt x="1561" y="72"/>
                </a:cubicBezTo>
                <a:cubicBezTo>
                  <a:pt x="1562" y="73"/>
                  <a:pt x="1562" y="73"/>
                  <a:pt x="1562" y="73"/>
                </a:cubicBezTo>
                <a:cubicBezTo>
                  <a:pt x="1563" y="73"/>
                  <a:pt x="1563" y="73"/>
                  <a:pt x="1563" y="73"/>
                </a:cubicBezTo>
                <a:cubicBezTo>
                  <a:pt x="1563" y="72"/>
                  <a:pt x="1563" y="72"/>
                  <a:pt x="1563" y="72"/>
                </a:cubicBezTo>
                <a:cubicBezTo>
                  <a:pt x="1564" y="71"/>
                  <a:pt x="1564" y="71"/>
                  <a:pt x="1564" y="71"/>
                </a:cubicBezTo>
                <a:cubicBezTo>
                  <a:pt x="1565" y="70"/>
                  <a:pt x="1565" y="70"/>
                  <a:pt x="1565" y="70"/>
                </a:cubicBezTo>
                <a:cubicBezTo>
                  <a:pt x="1567" y="69"/>
                  <a:pt x="1567" y="69"/>
                  <a:pt x="1567" y="69"/>
                </a:cubicBezTo>
                <a:cubicBezTo>
                  <a:pt x="1568" y="68"/>
                  <a:pt x="1568" y="68"/>
                  <a:pt x="1568" y="68"/>
                </a:cubicBezTo>
                <a:cubicBezTo>
                  <a:pt x="1569" y="67"/>
                  <a:pt x="1569" y="67"/>
                  <a:pt x="1569" y="67"/>
                </a:cubicBezTo>
                <a:cubicBezTo>
                  <a:pt x="1570" y="65"/>
                  <a:pt x="1570" y="65"/>
                  <a:pt x="1570" y="65"/>
                </a:cubicBezTo>
                <a:cubicBezTo>
                  <a:pt x="1569" y="63"/>
                  <a:pt x="1569" y="63"/>
                  <a:pt x="1569" y="63"/>
                </a:cubicBezTo>
                <a:cubicBezTo>
                  <a:pt x="1568" y="61"/>
                  <a:pt x="1568" y="61"/>
                  <a:pt x="1568" y="61"/>
                </a:cubicBezTo>
                <a:cubicBezTo>
                  <a:pt x="1567" y="60"/>
                  <a:pt x="1567" y="60"/>
                  <a:pt x="1567" y="60"/>
                </a:cubicBezTo>
                <a:cubicBezTo>
                  <a:pt x="1567" y="59"/>
                  <a:pt x="1567" y="59"/>
                  <a:pt x="1567" y="59"/>
                </a:cubicBezTo>
                <a:cubicBezTo>
                  <a:pt x="1565" y="57"/>
                  <a:pt x="1565" y="57"/>
                  <a:pt x="1565" y="57"/>
                </a:cubicBezTo>
                <a:cubicBezTo>
                  <a:pt x="1564" y="57"/>
                  <a:pt x="1564" y="57"/>
                  <a:pt x="1564" y="57"/>
                </a:cubicBezTo>
                <a:cubicBezTo>
                  <a:pt x="1563" y="58"/>
                  <a:pt x="1563" y="58"/>
                  <a:pt x="1563" y="58"/>
                </a:cubicBezTo>
                <a:cubicBezTo>
                  <a:pt x="1562" y="57"/>
                  <a:pt x="1562" y="57"/>
                  <a:pt x="1562" y="57"/>
                </a:cubicBezTo>
                <a:cubicBezTo>
                  <a:pt x="1561" y="56"/>
                  <a:pt x="1561" y="56"/>
                  <a:pt x="1561" y="56"/>
                </a:cubicBezTo>
                <a:cubicBezTo>
                  <a:pt x="1559" y="55"/>
                  <a:pt x="1559" y="55"/>
                  <a:pt x="1559" y="55"/>
                </a:cubicBezTo>
                <a:cubicBezTo>
                  <a:pt x="1558" y="55"/>
                  <a:pt x="1558" y="55"/>
                  <a:pt x="1558" y="55"/>
                </a:cubicBezTo>
                <a:cubicBezTo>
                  <a:pt x="1557" y="55"/>
                  <a:pt x="1557" y="55"/>
                  <a:pt x="1557" y="55"/>
                </a:cubicBezTo>
                <a:cubicBezTo>
                  <a:pt x="1557" y="54"/>
                  <a:pt x="1557" y="54"/>
                  <a:pt x="1557" y="54"/>
                </a:cubicBezTo>
                <a:cubicBezTo>
                  <a:pt x="1556" y="53"/>
                  <a:pt x="1556" y="53"/>
                  <a:pt x="1556" y="53"/>
                </a:cubicBezTo>
                <a:cubicBezTo>
                  <a:pt x="1555" y="53"/>
                  <a:pt x="1555" y="53"/>
                  <a:pt x="1555" y="53"/>
                </a:cubicBezTo>
                <a:cubicBezTo>
                  <a:pt x="1555" y="54"/>
                  <a:pt x="1555" y="54"/>
                  <a:pt x="1555" y="54"/>
                </a:cubicBezTo>
                <a:cubicBezTo>
                  <a:pt x="1554" y="54"/>
                  <a:pt x="1554" y="54"/>
                  <a:pt x="1554" y="54"/>
                </a:cubicBezTo>
                <a:cubicBezTo>
                  <a:pt x="1553" y="52"/>
                  <a:pt x="1553" y="52"/>
                  <a:pt x="1553" y="52"/>
                </a:cubicBezTo>
                <a:cubicBezTo>
                  <a:pt x="1552" y="52"/>
                  <a:pt x="1552" y="52"/>
                  <a:pt x="1552" y="52"/>
                </a:cubicBezTo>
                <a:cubicBezTo>
                  <a:pt x="1552" y="53"/>
                  <a:pt x="1552" y="53"/>
                  <a:pt x="1552" y="53"/>
                </a:cubicBezTo>
                <a:cubicBezTo>
                  <a:pt x="1553" y="54"/>
                  <a:pt x="1553" y="54"/>
                  <a:pt x="1553" y="54"/>
                </a:cubicBezTo>
                <a:cubicBezTo>
                  <a:pt x="1552" y="55"/>
                  <a:pt x="1552" y="55"/>
                  <a:pt x="1552" y="55"/>
                </a:cubicBezTo>
                <a:cubicBezTo>
                  <a:pt x="1552" y="56"/>
                  <a:pt x="1552" y="56"/>
                  <a:pt x="1552" y="56"/>
                </a:cubicBezTo>
                <a:cubicBezTo>
                  <a:pt x="1551" y="55"/>
                  <a:pt x="1551" y="55"/>
                  <a:pt x="1551" y="55"/>
                </a:cubicBezTo>
                <a:cubicBezTo>
                  <a:pt x="1551" y="51"/>
                  <a:pt x="1551" y="51"/>
                  <a:pt x="1551" y="51"/>
                </a:cubicBezTo>
                <a:cubicBezTo>
                  <a:pt x="1550" y="51"/>
                  <a:pt x="1550" y="51"/>
                  <a:pt x="1550" y="51"/>
                </a:cubicBezTo>
                <a:cubicBezTo>
                  <a:pt x="1549" y="50"/>
                  <a:pt x="1549" y="50"/>
                  <a:pt x="1549" y="50"/>
                </a:cubicBezTo>
                <a:cubicBezTo>
                  <a:pt x="1547" y="50"/>
                  <a:pt x="1547" y="50"/>
                  <a:pt x="1547" y="50"/>
                </a:cubicBezTo>
                <a:cubicBezTo>
                  <a:pt x="1546" y="50"/>
                  <a:pt x="1546" y="50"/>
                  <a:pt x="1546" y="50"/>
                </a:cubicBezTo>
                <a:cubicBezTo>
                  <a:pt x="1545" y="51"/>
                  <a:pt x="1545" y="51"/>
                  <a:pt x="1545" y="51"/>
                </a:cubicBezTo>
                <a:cubicBezTo>
                  <a:pt x="1546" y="52"/>
                  <a:pt x="1546" y="52"/>
                  <a:pt x="1546" y="52"/>
                </a:cubicBezTo>
                <a:cubicBezTo>
                  <a:pt x="1547" y="53"/>
                  <a:pt x="1547" y="53"/>
                  <a:pt x="1547" y="53"/>
                </a:cubicBezTo>
                <a:cubicBezTo>
                  <a:pt x="1548" y="54"/>
                  <a:pt x="1548" y="54"/>
                  <a:pt x="1548" y="54"/>
                </a:cubicBezTo>
                <a:cubicBezTo>
                  <a:pt x="1547" y="54"/>
                  <a:pt x="1547" y="54"/>
                  <a:pt x="1547" y="54"/>
                </a:cubicBezTo>
                <a:cubicBezTo>
                  <a:pt x="1546" y="54"/>
                  <a:pt x="1546" y="54"/>
                  <a:pt x="1546" y="54"/>
                </a:cubicBezTo>
                <a:cubicBezTo>
                  <a:pt x="1546" y="53"/>
                  <a:pt x="1546" y="53"/>
                  <a:pt x="1546" y="53"/>
                </a:cubicBezTo>
                <a:cubicBezTo>
                  <a:pt x="1545" y="53"/>
                  <a:pt x="1545" y="53"/>
                  <a:pt x="1545" y="53"/>
                </a:cubicBezTo>
                <a:cubicBezTo>
                  <a:pt x="1544" y="53"/>
                  <a:pt x="1544" y="53"/>
                  <a:pt x="1544" y="53"/>
                </a:cubicBezTo>
                <a:cubicBezTo>
                  <a:pt x="1545" y="54"/>
                  <a:pt x="1545" y="54"/>
                  <a:pt x="1545" y="54"/>
                </a:cubicBezTo>
                <a:cubicBezTo>
                  <a:pt x="1545" y="55"/>
                  <a:pt x="1545" y="55"/>
                  <a:pt x="1545" y="55"/>
                </a:cubicBezTo>
                <a:close/>
                <a:moveTo>
                  <a:pt x="1344" y="82"/>
                </a:moveTo>
                <a:cubicBezTo>
                  <a:pt x="1344" y="81"/>
                  <a:pt x="1344" y="81"/>
                  <a:pt x="1344" y="81"/>
                </a:cubicBezTo>
                <a:cubicBezTo>
                  <a:pt x="1344" y="80"/>
                  <a:pt x="1344" y="80"/>
                  <a:pt x="1344" y="80"/>
                </a:cubicBezTo>
                <a:cubicBezTo>
                  <a:pt x="1344" y="79"/>
                  <a:pt x="1344" y="79"/>
                  <a:pt x="1344" y="79"/>
                </a:cubicBezTo>
                <a:cubicBezTo>
                  <a:pt x="1346" y="81"/>
                  <a:pt x="1346" y="81"/>
                  <a:pt x="1346" y="81"/>
                </a:cubicBezTo>
                <a:cubicBezTo>
                  <a:pt x="1347" y="80"/>
                  <a:pt x="1347" y="80"/>
                  <a:pt x="1347" y="80"/>
                </a:cubicBezTo>
                <a:cubicBezTo>
                  <a:pt x="1346" y="79"/>
                  <a:pt x="1346" y="79"/>
                  <a:pt x="1346" y="79"/>
                </a:cubicBezTo>
                <a:cubicBezTo>
                  <a:pt x="1345" y="78"/>
                  <a:pt x="1345" y="78"/>
                  <a:pt x="1345" y="78"/>
                </a:cubicBezTo>
                <a:cubicBezTo>
                  <a:pt x="1344" y="78"/>
                  <a:pt x="1344" y="78"/>
                  <a:pt x="1344" y="78"/>
                </a:cubicBezTo>
                <a:cubicBezTo>
                  <a:pt x="1343" y="78"/>
                  <a:pt x="1343" y="78"/>
                  <a:pt x="1343" y="78"/>
                </a:cubicBezTo>
                <a:cubicBezTo>
                  <a:pt x="1343" y="80"/>
                  <a:pt x="1343" y="80"/>
                  <a:pt x="1343" y="80"/>
                </a:cubicBezTo>
                <a:cubicBezTo>
                  <a:pt x="1342" y="80"/>
                  <a:pt x="1342" y="80"/>
                  <a:pt x="1342" y="80"/>
                </a:cubicBezTo>
                <a:cubicBezTo>
                  <a:pt x="1343" y="81"/>
                  <a:pt x="1343" y="81"/>
                  <a:pt x="1343" y="81"/>
                </a:cubicBezTo>
                <a:cubicBezTo>
                  <a:pt x="1344" y="82"/>
                  <a:pt x="1344" y="82"/>
                  <a:pt x="1344" y="82"/>
                </a:cubicBezTo>
                <a:close/>
                <a:moveTo>
                  <a:pt x="1553" y="81"/>
                </a:moveTo>
                <a:cubicBezTo>
                  <a:pt x="1553" y="81"/>
                  <a:pt x="1553" y="81"/>
                  <a:pt x="1553" y="81"/>
                </a:cubicBezTo>
                <a:cubicBezTo>
                  <a:pt x="1553" y="81"/>
                  <a:pt x="1553" y="81"/>
                  <a:pt x="1553" y="81"/>
                </a:cubicBezTo>
                <a:close/>
                <a:moveTo>
                  <a:pt x="1559" y="113"/>
                </a:moveTo>
                <a:cubicBezTo>
                  <a:pt x="1558" y="113"/>
                  <a:pt x="1558" y="113"/>
                  <a:pt x="1558" y="113"/>
                </a:cubicBezTo>
                <a:cubicBezTo>
                  <a:pt x="1558" y="114"/>
                  <a:pt x="1558" y="114"/>
                  <a:pt x="1558" y="114"/>
                </a:cubicBezTo>
                <a:cubicBezTo>
                  <a:pt x="1557" y="114"/>
                  <a:pt x="1557" y="114"/>
                  <a:pt x="1557" y="114"/>
                </a:cubicBezTo>
                <a:cubicBezTo>
                  <a:pt x="1556" y="114"/>
                  <a:pt x="1556" y="114"/>
                  <a:pt x="1556" y="114"/>
                </a:cubicBezTo>
                <a:cubicBezTo>
                  <a:pt x="1555" y="114"/>
                  <a:pt x="1555" y="114"/>
                  <a:pt x="1555" y="114"/>
                </a:cubicBezTo>
                <a:cubicBezTo>
                  <a:pt x="1555" y="115"/>
                  <a:pt x="1555" y="115"/>
                  <a:pt x="1555" y="115"/>
                </a:cubicBezTo>
                <a:cubicBezTo>
                  <a:pt x="1554" y="114"/>
                  <a:pt x="1554" y="114"/>
                  <a:pt x="1554" y="114"/>
                </a:cubicBezTo>
                <a:cubicBezTo>
                  <a:pt x="1553" y="115"/>
                  <a:pt x="1553" y="115"/>
                  <a:pt x="1553" y="115"/>
                </a:cubicBezTo>
                <a:cubicBezTo>
                  <a:pt x="1553" y="116"/>
                  <a:pt x="1553" y="116"/>
                  <a:pt x="1553" y="116"/>
                </a:cubicBezTo>
                <a:cubicBezTo>
                  <a:pt x="1554" y="116"/>
                  <a:pt x="1554" y="116"/>
                  <a:pt x="1554" y="116"/>
                </a:cubicBezTo>
                <a:cubicBezTo>
                  <a:pt x="1555" y="116"/>
                  <a:pt x="1555" y="116"/>
                  <a:pt x="1555" y="116"/>
                </a:cubicBezTo>
                <a:cubicBezTo>
                  <a:pt x="1556" y="116"/>
                  <a:pt x="1556" y="116"/>
                  <a:pt x="1556" y="116"/>
                </a:cubicBezTo>
                <a:cubicBezTo>
                  <a:pt x="1557" y="116"/>
                  <a:pt x="1557" y="116"/>
                  <a:pt x="1557" y="116"/>
                </a:cubicBezTo>
                <a:cubicBezTo>
                  <a:pt x="1558" y="116"/>
                  <a:pt x="1558" y="116"/>
                  <a:pt x="1558" y="116"/>
                </a:cubicBezTo>
                <a:cubicBezTo>
                  <a:pt x="1559" y="116"/>
                  <a:pt x="1559" y="116"/>
                  <a:pt x="1559" y="116"/>
                </a:cubicBezTo>
                <a:cubicBezTo>
                  <a:pt x="1560" y="115"/>
                  <a:pt x="1560" y="115"/>
                  <a:pt x="1560" y="115"/>
                </a:cubicBezTo>
                <a:cubicBezTo>
                  <a:pt x="1559" y="114"/>
                  <a:pt x="1559" y="114"/>
                  <a:pt x="1559" y="114"/>
                </a:cubicBezTo>
                <a:cubicBezTo>
                  <a:pt x="1560" y="114"/>
                  <a:pt x="1560" y="114"/>
                  <a:pt x="1560" y="114"/>
                </a:cubicBezTo>
                <a:cubicBezTo>
                  <a:pt x="1559" y="113"/>
                  <a:pt x="1559" y="113"/>
                  <a:pt x="1559" y="113"/>
                </a:cubicBezTo>
                <a:close/>
                <a:moveTo>
                  <a:pt x="1554" y="108"/>
                </a:moveTo>
                <a:cubicBezTo>
                  <a:pt x="1553" y="108"/>
                  <a:pt x="1553" y="108"/>
                  <a:pt x="1553" y="108"/>
                </a:cubicBezTo>
                <a:cubicBezTo>
                  <a:pt x="1553" y="109"/>
                  <a:pt x="1553" y="109"/>
                  <a:pt x="1553" y="109"/>
                </a:cubicBezTo>
                <a:cubicBezTo>
                  <a:pt x="1554" y="108"/>
                  <a:pt x="1554" y="108"/>
                  <a:pt x="1554" y="108"/>
                </a:cubicBezTo>
                <a:close/>
                <a:moveTo>
                  <a:pt x="2017" y="237"/>
                </a:moveTo>
                <a:cubicBezTo>
                  <a:pt x="2017" y="236"/>
                  <a:pt x="2017" y="236"/>
                  <a:pt x="2017" y="236"/>
                </a:cubicBezTo>
                <a:cubicBezTo>
                  <a:pt x="2017" y="235"/>
                  <a:pt x="2017" y="235"/>
                  <a:pt x="2017" y="235"/>
                </a:cubicBezTo>
                <a:cubicBezTo>
                  <a:pt x="2016" y="235"/>
                  <a:pt x="2016" y="235"/>
                  <a:pt x="2016" y="235"/>
                </a:cubicBezTo>
                <a:cubicBezTo>
                  <a:pt x="2017" y="237"/>
                  <a:pt x="2017" y="237"/>
                  <a:pt x="2017" y="237"/>
                </a:cubicBezTo>
                <a:close/>
                <a:moveTo>
                  <a:pt x="1551" y="109"/>
                </a:moveTo>
                <a:cubicBezTo>
                  <a:pt x="1552" y="108"/>
                  <a:pt x="1552" y="108"/>
                  <a:pt x="1552" y="108"/>
                </a:cubicBezTo>
                <a:cubicBezTo>
                  <a:pt x="1550" y="108"/>
                  <a:pt x="1550" y="108"/>
                  <a:pt x="1550" y="108"/>
                </a:cubicBezTo>
                <a:cubicBezTo>
                  <a:pt x="1551" y="109"/>
                  <a:pt x="1551" y="109"/>
                  <a:pt x="1551" y="109"/>
                </a:cubicBezTo>
                <a:close/>
                <a:moveTo>
                  <a:pt x="1916" y="353"/>
                </a:moveTo>
                <a:cubicBezTo>
                  <a:pt x="1916" y="354"/>
                  <a:pt x="1916" y="354"/>
                  <a:pt x="1916" y="354"/>
                </a:cubicBezTo>
                <a:cubicBezTo>
                  <a:pt x="1916" y="355"/>
                  <a:pt x="1916" y="355"/>
                  <a:pt x="1916" y="355"/>
                </a:cubicBezTo>
                <a:cubicBezTo>
                  <a:pt x="1917" y="355"/>
                  <a:pt x="1917" y="355"/>
                  <a:pt x="1917" y="355"/>
                </a:cubicBezTo>
                <a:cubicBezTo>
                  <a:pt x="1917" y="354"/>
                  <a:pt x="1917" y="354"/>
                  <a:pt x="1917" y="354"/>
                </a:cubicBezTo>
                <a:cubicBezTo>
                  <a:pt x="1916" y="353"/>
                  <a:pt x="1916" y="353"/>
                  <a:pt x="1916" y="353"/>
                </a:cubicBezTo>
                <a:close/>
                <a:moveTo>
                  <a:pt x="1911" y="348"/>
                </a:moveTo>
                <a:cubicBezTo>
                  <a:pt x="1910" y="348"/>
                  <a:pt x="1910" y="348"/>
                  <a:pt x="1910" y="348"/>
                </a:cubicBezTo>
                <a:cubicBezTo>
                  <a:pt x="1909" y="349"/>
                  <a:pt x="1909" y="349"/>
                  <a:pt x="1909" y="349"/>
                </a:cubicBezTo>
                <a:cubicBezTo>
                  <a:pt x="1908" y="349"/>
                  <a:pt x="1908" y="349"/>
                  <a:pt x="1908" y="349"/>
                </a:cubicBezTo>
                <a:cubicBezTo>
                  <a:pt x="1908" y="350"/>
                  <a:pt x="1908" y="350"/>
                  <a:pt x="1908" y="350"/>
                </a:cubicBezTo>
                <a:cubicBezTo>
                  <a:pt x="1909" y="351"/>
                  <a:pt x="1909" y="351"/>
                  <a:pt x="1909" y="351"/>
                </a:cubicBezTo>
                <a:cubicBezTo>
                  <a:pt x="1910" y="350"/>
                  <a:pt x="1910" y="350"/>
                  <a:pt x="1910" y="350"/>
                </a:cubicBezTo>
                <a:cubicBezTo>
                  <a:pt x="1910" y="351"/>
                  <a:pt x="1910" y="351"/>
                  <a:pt x="1910" y="351"/>
                </a:cubicBezTo>
                <a:cubicBezTo>
                  <a:pt x="1911" y="350"/>
                  <a:pt x="1911" y="350"/>
                  <a:pt x="1911" y="350"/>
                </a:cubicBezTo>
                <a:cubicBezTo>
                  <a:pt x="1910" y="349"/>
                  <a:pt x="1910" y="349"/>
                  <a:pt x="1910" y="349"/>
                </a:cubicBezTo>
                <a:cubicBezTo>
                  <a:pt x="1911" y="349"/>
                  <a:pt x="1911" y="349"/>
                  <a:pt x="1911" y="349"/>
                </a:cubicBezTo>
                <a:cubicBezTo>
                  <a:pt x="1911" y="348"/>
                  <a:pt x="1911" y="348"/>
                  <a:pt x="1911" y="348"/>
                </a:cubicBezTo>
                <a:close/>
                <a:moveTo>
                  <a:pt x="1918" y="354"/>
                </a:moveTo>
                <a:cubicBezTo>
                  <a:pt x="1917" y="355"/>
                  <a:pt x="1917" y="355"/>
                  <a:pt x="1917" y="355"/>
                </a:cubicBezTo>
                <a:cubicBezTo>
                  <a:pt x="1917" y="356"/>
                  <a:pt x="1917" y="356"/>
                  <a:pt x="1917" y="356"/>
                </a:cubicBezTo>
                <a:cubicBezTo>
                  <a:pt x="1918" y="355"/>
                  <a:pt x="1918" y="355"/>
                  <a:pt x="1918" y="355"/>
                </a:cubicBezTo>
                <a:cubicBezTo>
                  <a:pt x="1918" y="354"/>
                  <a:pt x="1918" y="354"/>
                  <a:pt x="1918" y="354"/>
                </a:cubicBezTo>
                <a:close/>
                <a:moveTo>
                  <a:pt x="1915" y="358"/>
                </a:moveTo>
                <a:cubicBezTo>
                  <a:pt x="1915" y="359"/>
                  <a:pt x="1915" y="359"/>
                  <a:pt x="1915" y="359"/>
                </a:cubicBezTo>
                <a:cubicBezTo>
                  <a:pt x="1916" y="360"/>
                  <a:pt x="1916" y="360"/>
                  <a:pt x="1916" y="360"/>
                </a:cubicBezTo>
                <a:cubicBezTo>
                  <a:pt x="1917" y="358"/>
                  <a:pt x="1917" y="358"/>
                  <a:pt x="1917" y="358"/>
                </a:cubicBezTo>
                <a:cubicBezTo>
                  <a:pt x="1918" y="358"/>
                  <a:pt x="1918" y="358"/>
                  <a:pt x="1918" y="358"/>
                </a:cubicBezTo>
                <a:cubicBezTo>
                  <a:pt x="1918" y="357"/>
                  <a:pt x="1918" y="357"/>
                  <a:pt x="1918" y="357"/>
                </a:cubicBezTo>
                <a:cubicBezTo>
                  <a:pt x="1918" y="356"/>
                  <a:pt x="1918" y="356"/>
                  <a:pt x="1918" y="356"/>
                </a:cubicBezTo>
                <a:cubicBezTo>
                  <a:pt x="1916" y="357"/>
                  <a:pt x="1916" y="357"/>
                  <a:pt x="1916" y="357"/>
                </a:cubicBezTo>
                <a:cubicBezTo>
                  <a:pt x="1915" y="358"/>
                  <a:pt x="1915" y="358"/>
                  <a:pt x="1915" y="358"/>
                </a:cubicBezTo>
                <a:close/>
                <a:moveTo>
                  <a:pt x="1918" y="348"/>
                </a:moveTo>
                <a:cubicBezTo>
                  <a:pt x="1917" y="348"/>
                  <a:pt x="1917" y="348"/>
                  <a:pt x="1917" y="348"/>
                </a:cubicBezTo>
                <a:cubicBezTo>
                  <a:pt x="1916" y="349"/>
                  <a:pt x="1916" y="349"/>
                  <a:pt x="1916" y="349"/>
                </a:cubicBezTo>
                <a:cubicBezTo>
                  <a:pt x="1916" y="348"/>
                  <a:pt x="1916" y="348"/>
                  <a:pt x="1916" y="348"/>
                </a:cubicBezTo>
                <a:cubicBezTo>
                  <a:pt x="1916" y="347"/>
                  <a:pt x="1916" y="347"/>
                  <a:pt x="1916" y="347"/>
                </a:cubicBezTo>
                <a:cubicBezTo>
                  <a:pt x="1914" y="347"/>
                  <a:pt x="1914" y="347"/>
                  <a:pt x="1914" y="347"/>
                </a:cubicBezTo>
                <a:cubicBezTo>
                  <a:pt x="1913" y="348"/>
                  <a:pt x="1913" y="348"/>
                  <a:pt x="1913" y="348"/>
                </a:cubicBezTo>
                <a:cubicBezTo>
                  <a:pt x="1913" y="349"/>
                  <a:pt x="1913" y="349"/>
                  <a:pt x="1913" y="349"/>
                </a:cubicBezTo>
                <a:cubicBezTo>
                  <a:pt x="1912" y="349"/>
                  <a:pt x="1912" y="349"/>
                  <a:pt x="1912" y="349"/>
                </a:cubicBezTo>
                <a:cubicBezTo>
                  <a:pt x="1912" y="350"/>
                  <a:pt x="1912" y="350"/>
                  <a:pt x="1912" y="350"/>
                </a:cubicBezTo>
                <a:cubicBezTo>
                  <a:pt x="1913" y="352"/>
                  <a:pt x="1913" y="352"/>
                  <a:pt x="1913" y="352"/>
                </a:cubicBezTo>
                <a:cubicBezTo>
                  <a:pt x="1913" y="351"/>
                  <a:pt x="1913" y="351"/>
                  <a:pt x="1913" y="351"/>
                </a:cubicBezTo>
                <a:cubicBezTo>
                  <a:pt x="1914" y="351"/>
                  <a:pt x="1914" y="351"/>
                  <a:pt x="1914" y="351"/>
                </a:cubicBezTo>
                <a:cubicBezTo>
                  <a:pt x="1915" y="352"/>
                  <a:pt x="1915" y="352"/>
                  <a:pt x="1915" y="352"/>
                </a:cubicBezTo>
                <a:cubicBezTo>
                  <a:pt x="1916" y="352"/>
                  <a:pt x="1916" y="352"/>
                  <a:pt x="1916" y="352"/>
                </a:cubicBezTo>
                <a:cubicBezTo>
                  <a:pt x="1917" y="352"/>
                  <a:pt x="1917" y="352"/>
                  <a:pt x="1917" y="352"/>
                </a:cubicBezTo>
                <a:cubicBezTo>
                  <a:pt x="1917" y="351"/>
                  <a:pt x="1917" y="351"/>
                  <a:pt x="1917" y="351"/>
                </a:cubicBezTo>
                <a:cubicBezTo>
                  <a:pt x="1917" y="350"/>
                  <a:pt x="1917" y="350"/>
                  <a:pt x="1917" y="350"/>
                </a:cubicBezTo>
                <a:cubicBezTo>
                  <a:pt x="1917" y="349"/>
                  <a:pt x="1917" y="349"/>
                  <a:pt x="1917" y="349"/>
                </a:cubicBezTo>
                <a:cubicBezTo>
                  <a:pt x="1918" y="349"/>
                  <a:pt x="1918" y="349"/>
                  <a:pt x="1918" y="349"/>
                </a:cubicBezTo>
                <a:cubicBezTo>
                  <a:pt x="1918" y="348"/>
                  <a:pt x="1918" y="348"/>
                  <a:pt x="1918" y="348"/>
                </a:cubicBezTo>
                <a:close/>
                <a:moveTo>
                  <a:pt x="1578" y="66"/>
                </a:moveTo>
                <a:cubicBezTo>
                  <a:pt x="1578" y="65"/>
                  <a:pt x="1578" y="65"/>
                  <a:pt x="1578" y="65"/>
                </a:cubicBezTo>
                <a:cubicBezTo>
                  <a:pt x="1577" y="65"/>
                  <a:pt x="1577" y="65"/>
                  <a:pt x="1577" y="65"/>
                </a:cubicBezTo>
                <a:cubicBezTo>
                  <a:pt x="1578" y="64"/>
                  <a:pt x="1578" y="64"/>
                  <a:pt x="1578" y="64"/>
                </a:cubicBezTo>
                <a:cubicBezTo>
                  <a:pt x="1577" y="64"/>
                  <a:pt x="1577" y="64"/>
                  <a:pt x="1577" y="64"/>
                </a:cubicBezTo>
                <a:cubicBezTo>
                  <a:pt x="1576" y="65"/>
                  <a:pt x="1576" y="65"/>
                  <a:pt x="1576" y="65"/>
                </a:cubicBezTo>
                <a:cubicBezTo>
                  <a:pt x="1577" y="66"/>
                  <a:pt x="1577" y="66"/>
                  <a:pt x="1577" y="66"/>
                </a:cubicBezTo>
                <a:cubicBezTo>
                  <a:pt x="1576" y="66"/>
                  <a:pt x="1576" y="66"/>
                  <a:pt x="1576" y="66"/>
                </a:cubicBezTo>
                <a:cubicBezTo>
                  <a:pt x="1576" y="67"/>
                  <a:pt x="1576" y="67"/>
                  <a:pt x="1576" y="67"/>
                </a:cubicBezTo>
                <a:cubicBezTo>
                  <a:pt x="1577" y="67"/>
                  <a:pt x="1577" y="67"/>
                  <a:pt x="1577" y="67"/>
                </a:cubicBezTo>
                <a:cubicBezTo>
                  <a:pt x="1578" y="66"/>
                  <a:pt x="1578" y="66"/>
                  <a:pt x="1578" y="66"/>
                </a:cubicBezTo>
                <a:close/>
                <a:moveTo>
                  <a:pt x="1556" y="103"/>
                </a:moveTo>
                <a:cubicBezTo>
                  <a:pt x="1555" y="103"/>
                  <a:pt x="1555" y="103"/>
                  <a:pt x="1555" y="103"/>
                </a:cubicBezTo>
                <a:cubicBezTo>
                  <a:pt x="1556" y="104"/>
                  <a:pt x="1556" y="104"/>
                  <a:pt x="1556" y="104"/>
                </a:cubicBezTo>
                <a:cubicBezTo>
                  <a:pt x="1557" y="103"/>
                  <a:pt x="1557" y="103"/>
                  <a:pt x="1557" y="103"/>
                </a:cubicBezTo>
                <a:cubicBezTo>
                  <a:pt x="1558" y="102"/>
                  <a:pt x="1558" y="102"/>
                  <a:pt x="1558" y="102"/>
                </a:cubicBezTo>
                <a:cubicBezTo>
                  <a:pt x="1557" y="102"/>
                  <a:pt x="1557" y="102"/>
                  <a:pt x="1557" y="102"/>
                </a:cubicBezTo>
                <a:cubicBezTo>
                  <a:pt x="1556" y="103"/>
                  <a:pt x="1556" y="103"/>
                  <a:pt x="1556" y="103"/>
                </a:cubicBezTo>
                <a:close/>
                <a:moveTo>
                  <a:pt x="1545" y="102"/>
                </a:moveTo>
                <a:cubicBezTo>
                  <a:pt x="1546" y="101"/>
                  <a:pt x="1546" y="101"/>
                  <a:pt x="1546" y="101"/>
                </a:cubicBezTo>
                <a:cubicBezTo>
                  <a:pt x="1547" y="102"/>
                  <a:pt x="1547" y="102"/>
                  <a:pt x="1547" y="102"/>
                </a:cubicBezTo>
                <a:cubicBezTo>
                  <a:pt x="1549" y="100"/>
                  <a:pt x="1549" y="100"/>
                  <a:pt x="1549" y="100"/>
                </a:cubicBezTo>
                <a:cubicBezTo>
                  <a:pt x="1549" y="99"/>
                  <a:pt x="1549" y="99"/>
                  <a:pt x="1549" y="99"/>
                </a:cubicBezTo>
                <a:cubicBezTo>
                  <a:pt x="1549" y="97"/>
                  <a:pt x="1549" y="97"/>
                  <a:pt x="1549" y="97"/>
                </a:cubicBezTo>
                <a:cubicBezTo>
                  <a:pt x="1548" y="97"/>
                  <a:pt x="1548" y="97"/>
                  <a:pt x="1548" y="97"/>
                </a:cubicBezTo>
                <a:cubicBezTo>
                  <a:pt x="1548" y="98"/>
                  <a:pt x="1548" y="98"/>
                  <a:pt x="1548" y="98"/>
                </a:cubicBezTo>
                <a:cubicBezTo>
                  <a:pt x="1547" y="99"/>
                  <a:pt x="1547" y="99"/>
                  <a:pt x="1547" y="99"/>
                </a:cubicBezTo>
                <a:cubicBezTo>
                  <a:pt x="1545" y="100"/>
                  <a:pt x="1545" y="100"/>
                  <a:pt x="1545" y="100"/>
                </a:cubicBezTo>
                <a:cubicBezTo>
                  <a:pt x="1544" y="101"/>
                  <a:pt x="1544" y="101"/>
                  <a:pt x="1544" y="101"/>
                </a:cubicBezTo>
                <a:cubicBezTo>
                  <a:pt x="1543" y="103"/>
                  <a:pt x="1543" y="103"/>
                  <a:pt x="1543" y="103"/>
                </a:cubicBezTo>
                <a:cubicBezTo>
                  <a:pt x="1544" y="103"/>
                  <a:pt x="1544" y="103"/>
                  <a:pt x="1544" y="103"/>
                </a:cubicBezTo>
                <a:cubicBezTo>
                  <a:pt x="1545" y="102"/>
                  <a:pt x="1545" y="102"/>
                  <a:pt x="1545" y="102"/>
                </a:cubicBezTo>
                <a:close/>
                <a:moveTo>
                  <a:pt x="1552" y="106"/>
                </a:moveTo>
                <a:cubicBezTo>
                  <a:pt x="1552" y="107"/>
                  <a:pt x="1552" y="107"/>
                  <a:pt x="1552" y="107"/>
                </a:cubicBezTo>
                <a:cubicBezTo>
                  <a:pt x="1552" y="108"/>
                  <a:pt x="1552" y="108"/>
                  <a:pt x="1552" y="108"/>
                </a:cubicBezTo>
                <a:cubicBezTo>
                  <a:pt x="1553" y="108"/>
                  <a:pt x="1553" y="108"/>
                  <a:pt x="1553" y="108"/>
                </a:cubicBezTo>
                <a:cubicBezTo>
                  <a:pt x="1553" y="106"/>
                  <a:pt x="1553" y="106"/>
                  <a:pt x="1553" y="106"/>
                </a:cubicBezTo>
                <a:cubicBezTo>
                  <a:pt x="1552" y="106"/>
                  <a:pt x="1552" y="106"/>
                  <a:pt x="1552" y="106"/>
                </a:cubicBezTo>
                <a:close/>
                <a:moveTo>
                  <a:pt x="1557" y="105"/>
                </a:moveTo>
                <a:cubicBezTo>
                  <a:pt x="1558" y="106"/>
                  <a:pt x="1558" y="106"/>
                  <a:pt x="1558" y="106"/>
                </a:cubicBezTo>
                <a:cubicBezTo>
                  <a:pt x="1559" y="106"/>
                  <a:pt x="1559" y="106"/>
                  <a:pt x="1559" y="106"/>
                </a:cubicBezTo>
                <a:cubicBezTo>
                  <a:pt x="1559" y="105"/>
                  <a:pt x="1559" y="105"/>
                  <a:pt x="1559" y="105"/>
                </a:cubicBezTo>
                <a:cubicBezTo>
                  <a:pt x="1558" y="105"/>
                  <a:pt x="1558" y="105"/>
                  <a:pt x="1558" y="105"/>
                </a:cubicBezTo>
                <a:cubicBezTo>
                  <a:pt x="1557" y="104"/>
                  <a:pt x="1557" y="104"/>
                  <a:pt x="1557" y="104"/>
                </a:cubicBezTo>
                <a:cubicBezTo>
                  <a:pt x="1557" y="105"/>
                  <a:pt x="1557" y="105"/>
                  <a:pt x="1557" y="105"/>
                </a:cubicBezTo>
                <a:close/>
                <a:moveTo>
                  <a:pt x="1879" y="628"/>
                </a:moveTo>
                <a:cubicBezTo>
                  <a:pt x="1879" y="627"/>
                  <a:pt x="1879" y="627"/>
                  <a:pt x="1879" y="627"/>
                </a:cubicBezTo>
                <a:cubicBezTo>
                  <a:pt x="1879" y="627"/>
                  <a:pt x="1879" y="627"/>
                  <a:pt x="1878" y="627"/>
                </a:cubicBezTo>
                <a:cubicBezTo>
                  <a:pt x="1878" y="627"/>
                  <a:pt x="1878" y="627"/>
                  <a:pt x="1878" y="628"/>
                </a:cubicBezTo>
                <a:cubicBezTo>
                  <a:pt x="1878" y="628"/>
                  <a:pt x="1878" y="628"/>
                  <a:pt x="1879" y="628"/>
                </a:cubicBezTo>
                <a:close/>
                <a:moveTo>
                  <a:pt x="1868" y="642"/>
                </a:moveTo>
                <a:cubicBezTo>
                  <a:pt x="1867" y="641"/>
                  <a:pt x="1867" y="641"/>
                  <a:pt x="1867" y="641"/>
                </a:cubicBezTo>
                <a:cubicBezTo>
                  <a:pt x="1866" y="642"/>
                  <a:pt x="1866" y="642"/>
                  <a:pt x="1866" y="642"/>
                </a:cubicBezTo>
                <a:cubicBezTo>
                  <a:pt x="1867" y="642"/>
                  <a:pt x="1867" y="642"/>
                  <a:pt x="1867" y="642"/>
                </a:cubicBezTo>
                <a:cubicBezTo>
                  <a:pt x="1868" y="642"/>
                  <a:pt x="1868" y="642"/>
                  <a:pt x="1868" y="642"/>
                </a:cubicBezTo>
                <a:close/>
                <a:moveTo>
                  <a:pt x="1881" y="626"/>
                </a:moveTo>
                <a:cubicBezTo>
                  <a:pt x="1880" y="625"/>
                  <a:pt x="1880" y="625"/>
                  <a:pt x="1880" y="625"/>
                </a:cubicBezTo>
                <a:cubicBezTo>
                  <a:pt x="1880" y="626"/>
                  <a:pt x="1880" y="626"/>
                  <a:pt x="1880" y="626"/>
                </a:cubicBezTo>
                <a:cubicBezTo>
                  <a:pt x="1880" y="627"/>
                  <a:pt x="1880" y="627"/>
                  <a:pt x="1880" y="627"/>
                </a:cubicBezTo>
                <a:cubicBezTo>
                  <a:pt x="1881" y="627"/>
                  <a:pt x="1881" y="627"/>
                  <a:pt x="1881" y="627"/>
                </a:cubicBezTo>
                <a:cubicBezTo>
                  <a:pt x="1881" y="626"/>
                  <a:pt x="1881" y="626"/>
                  <a:pt x="1881" y="626"/>
                </a:cubicBezTo>
                <a:close/>
                <a:moveTo>
                  <a:pt x="1883" y="577"/>
                </a:moveTo>
                <a:cubicBezTo>
                  <a:pt x="1883" y="578"/>
                  <a:pt x="1883" y="578"/>
                  <a:pt x="1883" y="578"/>
                </a:cubicBezTo>
                <a:cubicBezTo>
                  <a:pt x="1885" y="578"/>
                  <a:pt x="1885" y="578"/>
                  <a:pt x="1885" y="578"/>
                </a:cubicBezTo>
                <a:cubicBezTo>
                  <a:pt x="1884" y="577"/>
                  <a:pt x="1884" y="577"/>
                  <a:pt x="1884" y="577"/>
                </a:cubicBezTo>
                <a:cubicBezTo>
                  <a:pt x="1883" y="577"/>
                  <a:pt x="1883" y="577"/>
                  <a:pt x="1883" y="577"/>
                </a:cubicBezTo>
                <a:close/>
                <a:moveTo>
                  <a:pt x="1886" y="578"/>
                </a:moveTo>
                <a:cubicBezTo>
                  <a:pt x="1885" y="578"/>
                  <a:pt x="1885" y="578"/>
                  <a:pt x="1885" y="578"/>
                </a:cubicBezTo>
                <a:cubicBezTo>
                  <a:pt x="1886" y="579"/>
                  <a:pt x="1886" y="579"/>
                  <a:pt x="1886" y="579"/>
                </a:cubicBezTo>
                <a:cubicBezTo>
                  <a:pt x="1886" y="578"/>
                  <a:pt x="1886" y="578"/>
                  <a:pt x="1886" y="578"/>
                </a:cubicBezTo>
                <a:close/>
                <a:moveTo>
                  <a:pt x="1818" y="676"/>
                </a:moveTo>
                <a:cubicBezTo>
                  <a:pt x="1818" y="677"/>
                  <a:pt x="1818" y="677"/>
                  <a:pt x="1818" y="677"/>
                </a:cubicBezTo>
                <a:cubicBezTo>
                  <a:pt x="1819" y="678"/>
                  <a:pt x="1819" y="678"/>
                  <a:pt x="1819" y="678"/>
                </a:cubicBezTo>
                <a:cubicBezTo>
                  <a:pt x="1821" y="678"/>
                  <a:pt x="1821" y="678"/>
                  <a:pt x="1821" y="678"/>
                </a:cubicBezTo>
                <a:cubicBezTo>
                  <a:pt x="1822" y="679"/>
                  <a:pt x="1822" y="679"/>
                  <a:pt x="1822" y="679"/>
                </a:cubicBezTo>
                <a:cubicBezTo>
                  <a:pt x="1823" y="679"/>
                  <a:pt x="1823" y="679"/>
                  <a:pt x="1823" y="679"/>
                </a:cubicBezTo>
                <a:cubicBezTo>
                  <a:pt x="1824" y="679"/>
                  <a:pt x="1824" y="679"/>
                  <a:pt x="1824" y="679"/>
                </a:cubicBezTo>
                <a:cubicBezTo>
                  <a:pt x="1825" y="678"/>
                  <a:pt x="1825" y="678"/>
                  <a:pt x="1825" y="678"/>
                </a:cubicBezTo>
                <a:cubicBezTo>
                  <a:pt x="1826" y="678"/>
                  <a:pt x="1826" y="678"/>
                  <a:pt x="1826" y="678"/>
                </a:cubicBezTo>
                <a:cubicBezTo>
                  <a:pt x="1827" y="678"/>
                  <a:pt x="1827" y="678"/>
                  <a:pt x="1827" y="678"/>
                </a:cubicBezTo>
                <a:cubicBezTo>
                  <a:pt x="1828" y="677"/>
                  <a:pt x="1828" y="677"/>
                  <a:pt x="1828" y="677"/>
                </a:cubicBezTo>
                <a:cubicBezTo>
                  <a:pt x="1828" y="676"/>
                  <a:pt x="1828" y="676"/>
                  <a:pt x="1828" y="676"/>
                </a:cubicBezTo>
                <a:cubicBezTo>
                  <a:pt x="1829" y="676"/>
                  <a:pt x="1829" y="676"/>
                  <a:pt x="1829" y="676"/>
                </a:cubicBezTo>
                <a:cubicBezTo>
                  <a:pt x="1830" y="675"/>
                  <a:pt x="1830" y="675"/>
                  <a:pt x="1830" y="675"/>
                </a:cubicBezTo>
                <a:cubicBezTo>
                  <a:pt x="1830" y="674"/>
                  <a:pt x="1830" y="674"/>
                  <a:pt x="1830" y="674"/>
                </a:cubicBezTo>
                <a:cubicBezTo>
                  <a:pt x="1830" y="672"/>
                  <a:pt x="1830" y="672"/>
                  <a:pt x="1830" y="672"/>
                </a:cubicBezTo>
                <a:cubicBezTo>
                  <a:pt x="1831" y="672"/>
                  <a:pt x="1831" y="672"/>
                  <a:pt x="1831" y="672"/>
                </a:cubicBezTo>
                <a:cubicBezTo>
                  <a:pt x="1831" y="671"/>
                  <a:pt x="1831" y="671"/>
                  <a:pt x="1831" y="671"/>
                </a:cubicBezTo>
                <a:cubicBezTo>
                  <a:pt x="1832" y="669"/>
                  <a:pt x="1832" y="669"/>
                  <a:pt x="1832" y="669"/>
                </a:cubicBezTo>
                <a:cubicBezTo>
                  <a:pt x="1831" y="667"/>
                  <a:pt x="1831" y="667"/>
                  <a:pt x="1831" y="667"/>
                </a:cubicBezTo>
                <a:cubicBezTo>
                  <a:pt x="1830" y="667"/>
                  <a:pt x="1830" y="667"/>
                  <a:pt x="1830" y="667"/>
                </a:cubicBezTo>
                <a:cubicBezTo>
                  <a:pt x="1829" y="666"/>
                  <a:pt x="1829" y="666"/>
                  <a:pt x="1829" y="666"/>
                </a:cubicBezTo>
                <a:cubicBezTo>
                  <a:pt x="1828" y="667"/>
                  <a:pt x="1828" y="667"/>
                  <a:pt x="1828" y="667"/>
                </a:cubicBezTo>
                <a:cubicBezTo>
                  <a:pt x="1827" y="666"/>
                  <a:pt x="1827" y="666"/>
                  <a:pt x="1827" y="666"/>
                </a:cubicBezTo>
                <a:cubicBezTo>
                  <a:pt x="1826" y="666"/>
                  <a:pt x="1826" y="666"/>
                  <a:pt x="1826" y="666"/>
                </a:cubicBezTo>
                <a:cubicBezTo>
                  <a:pt x="1825" y="666"/>
                  <a:pt x="1825" y="666"/>
                  <a:pt x="1825" y="666"/>
                </a:cubicBezTo>
                <a:cubicBezTo>
                  <a:pt x="1824" y="667"/>
                  <a:pt x="1824" y="667"/>
                  <a:pt x="1824" y="667"/>
                </a:cubicBezTo>
                <a:cubicBezTo>
                  <a:pt x="1823" y="667"/>
                  <a:pt x="1823" y="667"/>
                  <a:pt x="1823" y="667"/>
                </a:cubicBezTo>
                <a:cubicBezTo>
                  <a:pt x="1822" y="667"/>
                  <a:pt x="1822" y="667"/>
                  <a:pt x="1822" y="667"/>
                </a:cubicBezTo>
                <a:cubicBezTo>
                  <a:pt x="1821" y="668"/>
                  <a:pt x="1821" y="668"/>
                  <a:pt x="1821" y="668"/>
                </a:cubicBezTo>
                <a:cubicBezTo>
                  <a:pt x="1821" y="669"/>
                  <a:pt x="1821" y="669"/>
                  <a:pt x="1821" y="669"/>
                </a:cubicBezTo>
                <a:cubicBezTo>
                  <a:pt x="1819" y="670"/>
                  <a:pt x="1819" y="670"/>
                  <a:pt x="1819" y="670"/>
                </a:cubicBezTo>
                <a:cubicBezTo>
                  <a:pt x="1817" y="672"/>
                  <a:pt x="1817" y="672"/>
                  <a:pt x="1817" y="672"/>
                </a:cubicBezTo>
                <a:cubicBezTo>
                  <a:pt x="1818" y="673"/>
                  <a:pt x="1818" y="673"/>
                  <a:pt x="1818" y="673"/>
                </a:cubicBezTo>
                <a:cubicBezTo>
                  <a:pt x="1818" y="675"/>
                  <a:pt x="1818" y="675"/>
                  <a:pt x="1818" y="675"/>
                </a:cubicBezTo>
                <a:cubicBezTo>
                  <a:pt x="1818" y="676"/>
                  <a:pt x="1818" y="676"/>
                  <a:pt x="1818" y="676"/>
                </a:cubicBezTo>
                <a:close/>
                <a:moveTo>
                  <a:pt x="1892" y="590"/>
                </a:moveTo>
                <a:cubicBezTo>
                  <a:pt x="1891" y="589"/>
                  <a:pt x="1891" y="589"/>
                  <a:pt x="1891" y="589"/>
                </a:cubicBezTo>
                <a:cubicBezTo>
                  <a:pt x="1890" y="590"/>
                  <a:pt x="1890" y="590"/>
                  <a:pt x="1890" y="590"/>
                </a:cubicBezTo>
                <a:cubicBezTo>
                  <a:pt x="1891" y="591"/>
                  <a:pt x="1891" y="591"/>
                  <a:pt x="1891" y="591"/>
                </a:cubicBezTo>
                <a:cubicBezTo>
                  <a:pt x="1892" y="591"/>
                  <a:pt x="1892" y="591"/>
                  <a:pt x="1892" y="591"/>
                </a:cubicBezTo>
                <a:cubicBezTo>
                  <a:pt x="1892" y="590"/>
                  <a:pt x="1892" y="590"/>
                  <a:pt x="1892" y="590"/>
                </a:cubicBezTo>
                <a:close/>
                <a:moveTo>
                  <a:pt x="1830" y="660"/>
                </a:moveTo>
                <a:cubicBezTo>
                  <a:pt x="1829" y="660"/>
                  <a:pt x="1829" y="660"/>
                  <a:pt x="1829" y="660"/>
                </a:cubicBezTo>
                <a:cubicBezTo>
                  <a:pt x="1828" y="660"/>
                  <a:pt x="1828" y="660"/>
                  <a:pt x="1828" y="660"/>
                </a:cubicBezTo>
                <a:cubicBezTo>
                  <a:pt x="1830" y="661"/>
                  <a:pt x="1830" y="661"/>
                  <a:pt x="1830" y="661"/>
                </a:cubicBezTo>
                <a:cubicBezTo>
                  <a:pt x="1830" y="660"/>
                  <a:pt x="1830" y="660"/>
                  <a:pt x="1830" y="660"/>
                </a:cubicBezTo>
                <a:close/>
                <a:moveTo>
                  <a:pt x="1889" y="630"/>
                </a:moveTo>
                <a:cubicBezTo>
                  <a:pt x="1888" y="632"/>
                  <a:pt x="1888" y="632"/>
                  <a:pt x="1888" y="632"/>
                </a:cubicBezTo>
                <a:cubicBezTo>
                  <a:pt x="1888" y="633"/>
                  <a:pt x="1888" y="633"/>
                  <a:pt x="1888" y="633"/>
                </a:cubicBezTo>
                <a:cubicBezTo>
                  <a:pt x="1887" y="634"/>
                  <a:pt x="1887" y="634"/>
                  <a:pt x="1887" y="634"/>
                </a:cubicBezTo>
                <a:cubicBezTo>
                  <a:pt x="1886" y="636"/>
                  <a:pt x="1886" y="636"/>
                  <a:pt x="1886" y="636"/>
                </a:cubicBezTo>
                <a:cubicBezTo>
                  <a:pt x="1885" y="639"/>
                  <a:pt x="1885" y="639"/>
                  <a:pt x="1885" y="639"/>
                </a:cubicBezTo>
                <a:cubicBezTo>
                  <a:pt x="1885" y="640"/>
                  <a:pt x="1885" y="640"/>
                  <a:pt x="1885" y="640"/>
                </a:cubicBezTo>
                <a:cubicBezTo>
                  <a:pt x="1885" y="642"/>
                  <a:pt x="1885" y="642"/>
                  <a:pt x="1885" y="642"/>
                </a:cubicBezTo>
                <a:cubicBezTo>
                  <a:pt x="1886" y="644"/>
                  <a:pt x="1886" y="644"/>
                  <a:pt x="1886" y="644"/>
                </a:cubicBezTo>
                <a:cubicBezTo>
                  <a:pt x="1886" y="645"/>
                  <a:pt x="1886" y="645"/>
                  <a:pt x="1886" y="645"/>
                </a:cubicBezTo>
                <a:cubicBezTo>
                  <a:pt x="1886" y="646"/>
                  <a:pt x="1886" y="646"/>
                  <a:pt x="1886" y="646"/>
                </a:cubicBezTo>
                <a:cubicBezTo>
                  <a:pt x="1887" y="648"/>
                  <a:pt x="1887" y="648"/>
                  <a:pt x="1887" y="648"/>
                </a:cubicBezTo>
                <a:cubicBezTo>
                  <a:pt x="1888" y="649"/>
                  <a:pt x="1888" y="649"/>
                  <a:pt x="1888" y="649"/>
                </a:cubicBezTo>
                <a:cubicBezTo>
                  <a:pt x="1889" y="649"/>
                  <a:pt x="1889" y="649"/>
                  <a:pt x="1889" y="649"/>
                </a:cubicBezTo>
                <a:cubicBezTo>
                  <a:pt x="1890" y="650"/>
                  <a:pt x="1890" y="650"/>
                  <a:pt x="1890" y="650"/>
                </a:cubicBezTo>
                <a:cubicBezTo>
                  <a:pt x="1890" y="652"/>
                  <a:pt x="1890" y="652"/>
                  <a:pt x="1890" y="652"/>
                </a:cubicBezTo>
                <a:cubicBezTo>
                  <a:pt x="1890" y="653"/>
                  <a:pt x="1890" y="653"/>
                  <a:pt x="1890" y="653"/>
                </a:cubicBezTo>
                <a:cubicBezTo>
                  <a:pt x="1891" y="653"/>
                  <a:pt x="1891" y="653"/>
                  <a:pt x="1891" y="653"/>
                </a:cubicBezTo>
                <a:cubicBezTo>
                  <a:pt x="1892" y="653"/>
                  <a:pt x="1892" y="653"/>
                  <a:pt x="1892" y="653"/>
                </a:cubicBezTo>
                <a:cubicBezTo>
                  <a:pt x="1892" y="652"/>
                  <a:pt x="1892" y="652"/>
                  <a:pt x="1892" y="652"/>
                </a:cubicBezTo>
                <a:cubicBezTo>
                  <a:pt x="1892" y="650"/>
                  <a:pt x="1892" y="650"/>
                  <a:pt x="1892" y="650"/>
                </a:cubicBezTo>
                <a:cubicBezTo>
                  <a:pt x="1892" y="648"/>
                  <a:pt x="1892" y="648"/>
                  <a:pt x="1892" y="648"/>
                </a:cubicBezTo>
                <a:cubicBezTo>
                  <a:pt x="1893" y="647"/>
                  <a:pt x="1893" y="647"/>
                  <a:pt x="1893" y="647"/>
                </a:cubicBezTo>
                <a:cubicBezTo>
                  <a:pt x="1894" y="645"/>
                  <a:pt x="1894" y="645"/>
                  <a:pt x="1894" y="645"/>
                </a:cubicBezTo>
                <a:cubicBezTo>
                  <a:pt x="1894" y="643"/>
                  <a:pt x="1894" y="643"/>
                  <a:pt x="1894" y="643"/>
                </a:cubicBezTo>
                <a:cubicBezTo>
                  <a:pt x="1895" y="643"/>
                  <a:pt x="1895" y="643"/>
                  <a:pt x="1895" y="643"/>
                </a:cubicBezTo>
                <a:cubicBezTo>
                  <a:pt x="1894" y="642"/>
                  <a:pt x="1894" y="642"/>
                  <a:pt x="1894" y="642"/>
                </a:cubicBezTo>
                <a:cubicBezTo>
                  <a:pt x="1894" y="640"/>
                  <a:pt x="1894" y="640"/>
                  <a:pt x="1894" y="640"/>
                </a:cubicBezTo>
                <a:cubicBezTo>
                  <a:pt x="1895" y="638"/>
                  <a:pt x="1895" y="638"/>
                  <a:pt x="1895" y="638"/>
                </a:cubicBezTo>
                <a:cubicBezTo>
                  <a:pt x="1894" y="636"/>
                  <a:pt x="1894" y="636"/>
                  <a:pt x="1894" y="636"/>
                </a:cubicBezTo>
                <a:cubicBezTo>
                  <a:pt x="1895" y="635"/>
                  <a:pt x="1895" y="635"/>
                  <a:pt x="1895" y="635"/>
                </a:cubicBezTo>
                <a:cubicBezTo>
                  <a:pt x="1895" y="632"/>
                  <a:pt x="1895" y="632"/>
                  <a:pt x="1895" y="632"/>
                </a:cubicBezTo>
                <a:cubicBezTo>
                  <a:pt x="1896" y="630"/>
                  <a:pt x="1896" y="630"/>
                  <a:pt x="1896" y="630"/>
                </a:cubicBezTo>
                <a:cubicBezTo>
                  <a:pt x="1896" y="629"/>
                  <a:pt x="1896" y="629"/>
                  <a:pt x="1896" y="629"/>
                </a:cubicBezTo>
                <a:cubicBezTo>
                  <a:pt x="1895" y="628"/>
                  <a:pt x="1895" y="628"/>
                  <a:pt x="1895" y="628"/>
                </a:cubicBezTo>
                <a:cubicBezTo>
                  <a:pt x="1894" y="628"/>
                  <a:pt x="1894" y="628"/>
                  <a:pt x="1894" y="628"/>
                </a:cubicBezTo>
                <a:cubicBezTo>
                  <a:pt x="1894" y="627"/>
                  <a:pt x="1894" y="627"/>
                  <a:pt x="1894" y="627"/>
                </a:cubicBezTo>
                <a:cubicBezTo>
                  <a:pt x="1892" y="626"/>
                  <a:pt x="1892" y="626"/>
                  <a:pt x="1892" y="626"/>
                </a:cubicBezTo>
                <a:cubicBezTo>
                  <a:pt x="1892" y="627"/>
                  <a:pt x="1892" y="627"/>
                  <a:pt x="1892" y="627"/>
                </a:cubicBezTo>
                <a:cubicBezTo>
                  <a:pt x="1892" y="628"/>
                  <a:pt x="1892" y="628"/>
                  <a:pt x="1892" y="628"/>
                </a:cubicBezTo>
                <a:cubicBezTo>
                  <a:pt x="1891" y="628"/>
                  <a:pt x="1891" y="628"/>
                  <a:pt x="1891" y="628"/>
                </a:cubicBezTo>
                <a:cubicBezTo>
                  <a:pt x="1889" y="630"/>
                  <a:pt x="1889" y="630"/>
                  <a:pt x="1889" y="630"/>
                </a:cubicBezTo>
                <a:close/>
                <a:moveTo>
                  <a:pt x="1218" y="123"/>
                </a:moveTo>
                <a:cubicBezTo>
                  <a:pt x="1220" y="123"/>
                  <a:pt x="1220" y="123"/>
                  <a:pt x="1220" y="123"/>
                </a:cubicBezTo>
                <a:cubicBezTo>
                  <a:pt x="1220" y="122"/>
                  <a:pt x="1220" y="122"/>
                  <a:pt x="1220" y="122"/>
                </a:cubicBezTo>
                <a:cubicBezTo>
                  <a:pt x="1219" y="121"/>
                  <a:pt x="1219" y="121"/>
                  <a:pt x="1219" y="121"/>
                </a:cubicBezTo>
                <a:cubicBezTo>
                  <a:pt x="1217" y="120"/>
                  <a:pt x="1217" y="120"/>
                  <a:pt x="1217" y="120"/>
                </a:cubicBezTo>
                <a:cubicBezTo>
                  <a:pt x="1216" y="120"/>
                  <a:pt x="1216" y="120"/>
                  <a:pt x="1216" y="120"/>
                </a:cubicBezTo>
                <a:cubicBezTo>
                  <a:pt x="1216" y="121"/>
                  <a:pt x="1216" y="121"/>
                  <a:pt x="1216" y="121"/>
                </a:cubicBezTo>
                <a:cubicBezTo>
                  <a:pt x="1217" y="122"/>
                  <a:pt x="1217" y="122"/>
                  <a:pt x="1217" y="122"/>
                </a:cubicBezTo>
                <a:cubicBezTo>
                  <a:pt x="1217" y="123"/>
                  <a:pt x="1217" y="123"/>
                  <a:pt x="1217" y="123"/>
                </a:cubicBezTo>
                <a:cubicBezTo>
                  <a:pt x="1218" y="123"/>
                  <a:pt x="1218" y="123"/>
                  <a:pt x="1218" y="123"/>
                </a:cubicBezTo>
                <a:close/>
                <a:moveTo>
                  <a:pt x="1262" y="99"/>
                </a:moveTo>
                <a:cubicBezTo>
                  <a:pt x="1262" y="99"/>
                  <a:pt x="1262" y="99"/>
                  <a:pt x="1264" y="97"/>
                </a:cubicBezTo>
                <a:cubicBezTo>
                  <a:pt x="1264" y="97"/>
                  <a:pt x="1264" y="97"/>
                  <a:pt x="1265" y="97"/>
                </a:cubicBezTo>
                <a:cubicBezTo>
                  <a:pt x="1265" y="97"/>
                  <a:pt x="1265" y="97"/>
                  <a:pt x="1266" y="96"/>
                </a:cubicBezTo>
                <a:cubicBezTo>
                  <a:pt x="1266" y="96"/>
                  <a:pt x="1266" y="96"/>
                  <a:pt x="1266" y="95"/>
                </a:cubicBezTo>
                <a:cubicBezTo>
                  <a:pt x="1266" y="95"/>
                  <a:pt x="1266" y="95"/>
                  <a:pt x="1265" y="95"/>
                </a:cubicBezTo>
                <a:cubicBezTo>
                  <a:pt x="1265" y="95"/>
                  <a:pt x="1265" y="95"/>
                  <a:pt x="1264" y="95"/>
                </a:cubicBezTo>
                <a:cubicBezTo>
                  <a:pt x="1264" y="95"/>
                  <a:pt x="1264" y="95"/>
                  <a:pt x="1263" y="97"/>
                </a:cubicBezTo>
                <a:cubicBezTo>
                  <a:pt x="1263" y="97"/>
                  <a:pt x="1263" y="97"/>
                  <a:pt x="1262" y="97"/>
                </a:cubicBezTo>
                <a:cubicBezTo>
                  <a:pt x="1262" y="97"/>
                  <a:pt x="1262" y="97"/>
                  <a:pt x="1261" y="98"/>
                </a:cubicBezTo>
                <a:cubicBezTo>
                  <a:pt x="1261" y="98"/>
                  <a:pt x="1260" y="98"/>
                  <a:pt x="1260" y="99"/>
                </a:cubicBezTo>
                <a:cubicBezTo>
                  <a:pt x="1260" y="99"/>
                  <a:pt x="1260" y="99"/>
                  <a:pt x="1261" y="99"/>
                </a:cubicBezTo>
                <a:cubicBezTo>
                  <a:pt x="1261" y="99"/>
                  <a:pt x="1261" y="99"/>
                  <a:pt x="1262" y="99"/>
                </a:cubicBezTo>
                <a:close/>
                <a:moveTo>
                  <a:pt x="1251" y="123"/>
                </a:moveTo>
                <a:cubicBezTo>
                  <a:pt x="1251" y="123"/>
                  <a:pt x="1251" y="123"/>
                  <a:pt x="1252" y="123"/>
                </a:cubicBezTo>
                <a:cubicBezTo>
                  <a:pt x="1252" y="123"/>
                  <a:pt x="1252" y="123"/>
                  <a:pt x="1253" y="123"/>
                </a:cubicBezTo>
                <a:cubicBezTo>
                  <a:pt x="1253" y="123"/>
                  <a:pt x="1253" y="123"/>
                  <a:pt x="1254" y="124"/>
                </a:cubicBezTo>
                <a:cubicBezTo>
                  <a:pt x="1254" y="124"/>
                  <a:pt x="1254" y="124"/>
                  <a:pt x="1255" y="123"/>
                </a:cubicBezTo>
                <a:cubicBezTo>
                  <a:pt x="1255" y="123"/>
                  <a:pt x="1255" y="123"/>
                  <a:pt x="1256" y="122"/>
                </a:cubicBezTo>
                <a:cubicBezTo>
                  <a:pt x="1256" y="122"/>
                  <a:pt x="1256" y="122"/>
                  <a:pt x="1255" y="122"/>
                </a:cubicBezTo>
                <a:cubicBezTo>
                  <a:pt x="1255" y="122"/>
                  <a:pt x="1255" y="122"/>
                  <a:pt x="1253" y="122"/>
                </a:cubicBezTo>
                <a:cubicBezTo>
                  <a:pt x="1253" y="122"/>
                  <a:pt x="1253" y="122"/>
                  <a:pt x="1253" y="121"/>
                </a:cubicBezTo>
                <a:cubicBezTo>
                  <a:pt x="1253" y="121"/>
                  <a:pt x="1253" y="121"/>
                  <a:pt x="1252" y="122"/>
                </a:cubicBezTo>
                <a:cubicBezTo>
                  <a:pt x="1252" y="122"/>
                  <a:pt x="1252" y="122"/>
                  <a:pt x="1251" y="122"/>
                </a:cubicBezTo>
                <a:cubicBezTo>
                  <a:pt x="1251" y="122"/>
                  <a:pt x="1251" y="122"/>
                  <a:pt x="1250" y="123"/>
                </a:cubicBezTo>
                <a:cubicBezTo>
                  <a:pt x="1250" y="123"/>
                  <a:pt x="1250" y="123"/>
                  <a:pt x="1249" y="124"/>
                </a:cubicBezTo>
                <a:cubicBezTo>
                  <a:pt x="1249" y="124"/>
                  <a:pt x="1249" y="124"/>
                  <a:pt x="1250" y="125"/>
                </a:cubicBezTo>
                <a:cubicBezTo>
                  <a:pt x="1250" y="125"/>
                  <a:pt x="1250" y="125"/>
                  <a:pt x="1251" y="123"/>
                </a:cubicBezTo>
                <a:close/>
                <a:moveTo>
                  <a:pt x="1222" y="197"/>
                </a:moveTo>
                <a:cubicBezTo>
                  <a:pt x="1222" y="196"/>
                  <a:pt x="1222" y="196"/>
                  <a:pt x="1222" y="196"/>
                </a:cubicBezTo>
                <a:cubicBezTo>
                  <a:pt x="1221" y="195"/>
                  <a:pt x="1221" y="195"/>
                  <a:pt x="1221" y="195"/>
                </a:cubicBezTo>
                <a:cubicBezTo>
                  <a:pt x="1220" y="195"/>
                  <a:pt x="1220" y="195"/>
                  <a:pt x="1220" y="195"/>
                </a:cubicBezTo>
                <a:cubicBezTo>
                  <a:pt x="1220" y="196"/>
                  <a:pt x="1220" y="196"/>
                  <a:pt x="1220" y="196"/>
                </a:cubicBezTo>
                <a:cubicBezTo>
                  <a:pt x="1221" y="197"/>
                  <a:pt x="1221" y="197"/>
                  <a:pt x="1221" y="197"/>
                </a:cubicBezTo>
                <a:cubicBezTo>
                  <a:pt x="1221" y="198"/>
                  <a:pt x="1221" y="198"/>
                  <a:pt x="1221" y="198"/>
                </a:cubicBezTo>
                <a:cubicBezTo>
                  <a:pt x="1222" y="197"/>
                  <a:pt x="1222" y="197"/>
                  <a:pt x="1222" y="197"/>
                </a:cubicBezTo>
                <a:close/>
                <a:moveTo>
                  <a:pt x="1244" y="125"/>
                </a:moveTo>
                <a:cubicBezTo>
                  <a:pt x="1244" y="125"/>
                  <a:pt x="1244" y="125"/>
                  <a:pt x="1244" y="127"/>
                </a:cubicBezTo>
                <a:cubicBezTo>
                  <a:pt x="1244" y="127"/>
                  <a:pt x="1244" y="127"/>
                  <a:pt x="1244" y="128"/>
                </a:cubicBezTo>
                <a:cubicBezTo>
                  <a:pt x="1244" y="128"/>
                  <a:pt x="1244" y="128"/>
                  <a:pt x="1244" y="129"/>
                </a:cubicBezTo>
                <a:cubicBezTo>
                  <a:pt x="1244" y="129"/>
                  <a:pt x="1244" y="129"/>
                  <a:pt x="1245" y="129"/>
                </a:cubicBezTo>
                <a:cubicBezTo>
                  <a:pt x="1245" y="129"/>
                  <a:pt x="1245" y="129"/>
                  <a:pt x="1246" y="128"/>
                </a:cubicBezTo>
                <a:cubicBezTo>
                  <a:pt x="1246" y="128"/>
                  <a:pt x="1246" y="128"/>
                  <a:pt x="1246" y="127"/>
                </a:cubicBezTo>
                <a:cubicBezTo>
                  <a:pt x="1246" y="127"/>
                  <a:pt x="1246" y="127"/>
                  <a:pt x="1245" y="126"/>
                </a:cubicBezTo>
                <a:cubicBezTo>
                  <a:pt x="1245" y="126"/>
                  <a:pt x="1245" y="126"/>
                  <a:pt x="1245" y="125"/>
                </a:cubicBezTo>
                <a:cubicBezTo>
                  <a:pt x="1245" y="125"/>
                  <a:pt x="1245" y="125"/>
                  <a:pt x="1244" y="125"/>
                </a:cubicBezTo>
                <a:close/>
                <a:moveTo>
                  <a:pt x="1222" y="130"/>
                </a:moveTo>
                <a:cubicBezTo>
                  <a:pt x="1221" y="131"/>
                  <a:pt x="1221" y="131"/>
                  <a:pt x="1221" y="131"/>
                </a:cubicBezTo>
                <a:cubicBezTo>
                  <a:pt x="1220" y="130"/>
                  <a:pt x="1220" y="130"/>
                  <a:pt x="1220" y="130"/>
                </a:cubicBezTo>
                <a:cubicBezTo>
                  <a:pt x="1219" y="131"/>
                  <a:pt x="1219" y="131"/>
                  <a:pt x="1219" y="131"/>
                </a:cubicBezTo>
                <a:cubicBezTo>
                  <a:pt x="1219" y="132"/>
                  <a:pt x="1219" y="132"/>
                  <a:pt x="1219" y="132"/>
                </a:cubicBezTo>
                <a:cubicBezTo>
                  <a:pt x="1220" y="132"/>
                  <a:pt x="1220" y="132"/>
                  <a:pt x="1220" y="132"/>
                </a:cubicBezTo>
                <a:cubicBezTo>
                  <a:pt x="1221" y="133"/>
                  <a:pt x="1221" y="133"/>
                  <a:pt x="1221" y="133"/>
                </a:cubicBezTo>
                <a:cubicBezTo>
                  <a:pt x="1221" y="134"/>
                  <a:pt x="1221" y="134"/>
                  <a:pt x="1221" y="134"/>
                </a:cubicBezTo>
                <a:cubicBezTo>
                  <a:pt x="1222" y="134"/>
                  <a:pt x="1222" y="134"/>
                  <a:pt x="1222" y="134"/>
                </a:cubicBezTo>
                <a:cubicBezTo>
                  <a:pt x="1222" y="135"/>
                  <a:pt x="1222" y="135"/>
                  <a:pt x="1222" y="135"/>
                </a:cubicBezTo>
                <a:cubicBezTo>
                  <a:pt x="1222" y="136"/>
                  <a:pt x="1222" y="136"/>
                  <a:pt x="1222" y="136"/>
                </a:cubicBezTo>
                <a:cubicBezTo>
                  <a:pt x="1223" y="136"/>
                  <a:pt x="1223" y="136"/>
                  <a:pt x="1223" y="136"/>
                </a:cubicBezTo>
                <a:cubicBezTo>
                  <a:pt x="1224" y="136"/>
                  <a:pt x="1224" y="136"/>
                  <a:pt x="1224" y="136"/>
                </a:cubicBezTo>
                <a:cubicBezTo>
                  <a:pt x="1225" y="135"/>
                  <a:pt x="1225" y="135"/>
                  <a:pt x="1225" y="135"/>
                </a:cubicBezTo>
                <a:cubicBezTo>
                  <a:pt x="1226" y="135"/>
                  <a:pt x="1226" y="135"/>
                  <a:pt x="1226" y="135"/>
                </a:cubicBezTo>
                <a:cubicBezTo>
                  <a:pt x="1227" y="134"/>
                  <a:pt x="1227" y="134"/>
                  <a:pt x="1227" y="134"/>
                </a:cubicBezTo>
                <a:cubicBezTo>
                  <a:pt x="1227" y="132"/>
                  <a:pt x="1227" y="132"/>
                  <a:pt x="1227" y="132"/>
                </a:cubicBezTo>
                <a:cubicBezTo>
                  <a:pt x="1228" y="131"/>
                  <a:pt x="1228" y="131"/>
                  <a:pt x="1228" y="131"/>
                </a:cubicBezTo>
                <a:cubicBezTo>
                  <a:pt x="1228" y="130"/>
                  <a:pt x="1228" y="130"/>
                  <a:pt x="1228" y="130"/>
                </a:cubicBezTo>
                <a:cubicBezTo>
                  <a:pt x="1228" y="129"/>
                  <a:pt x="1228" y="129"/>
                  <a:pt x="1228" y="129"/>
                </a:cubicBezTo>
                <a:cubicBezTo>
                  <a:pt x="1227" y="129"/>
                  <a:pt x="1227" y="129"/>
                  <a:pt x="1227" y="129"/>
                </a:cubicBezTo>
                <a:cubicBezTo>
                  <a:pt x="1226" y="129"/>
                  <a:pt x="1226" y="129"/>
                  <a:pt x="1226" y="129"/>
                </a:cubicBezTo>
                <a:cubicBezTo>
                  <a:pt x="1226" y="128"/>
                  <a:pt x="1226" y="128"/>
                  <a:pt x="1226" y="128"/>
                </a:cubicBezTo>
                <a:cubicBezTo>
                  <a:pt x="1225" y="129"/>
                  <a:pt x="1225" y="129"/>
                  <a:pt x="1225" y="129"/>
                </a:cubicBezTo>
                <a:cubicBezTo>
                  <a:pt x="1223" y="130"/>
                  <a:pt x="1223" y="130"/>
                  <a:pt x="1223" y="130"/>
                </a:cubicBezTo>
                <a:cubicBezTo>
                  <a:pt x="1223" y="129"/>
                  <a:pt x="1223" y="129"/>
                  <a:pt x="1223" y="129"/>
                </a:cubicBezTo>
                <a:cubicBezTo>
                  <a:pt x="1222" y="130"/>
                  <a:pt x="1222" y="130"/>
                  <a:pt x="1222" y="130"/>
                </a:cubicBezTo>
                <a:close/>
                <a:moveTo>
                  <a:pt x="1246" y="100"/>
                </a:moveTo>
                <a:cubicBezTo>
                  <a:pt x="1245" y="99"/>
                  <a:pt x="1245" y="99"/>
                  <a:pt x="1245" y="99"/>
                </a:cubicBezTo>
                <a:cubicBezTo>
                  <a:pt x="1244" y="99"/>
                  <a:pt x="1244" y="99"/>
                  <a:pt x="1244" y="99"/>
                </a:cubicBezTo>
                <a:cubicBezTo>
                  <a:pt x="1244" y="100"/>
                  <a:pt x="1244" y="100"/>
                  <a:pt x="1244" y="100"/>
                </a:cubicBezTo>
                <a:cubicBezTo>
                  <a:pt x="1245" y="101"/>
                  <a:pt x="1245" y="101"/>
                  <a:pt x="1245" y="101"/>
                </a:cubicBezTo>
                <a:cubicBezTo>
                  <a:pt x="1246" y="100"/>
                  <a:pt x="1246" y="100"/>
                  <a:pt x="1246" y="100"/>
                </a:cubicBezTo>
                <a:close/>
                <a:moveTo>
                  <a:pt x="1236" y="145"/>
                </a:moveTo>
                <a:cubicBezTo>
                  <a:pt x="1236" y="145"/>
                  <a:pt x="1236" y="145"/>
                  <a:pt x="1237" y="143"/>
                </a:cubicBezTo>
                <a:cubicBezTo>
                  <a:pt x="1237" y="143"/>
                  <a:pt x="1237" y="143"/>
                  <a:pt x="1239" y="143"/>
                </a:cubicBezTo>
                <a:cubicBezTo>
                  <a:pt x="1239" y="143"/>
                  <a:pt x="1239" y="143"/>
                  <a:pt x="1239" y="142"/>
                </a:cubicBezTo>
                <a:cubicBezTo>
                  <a:pt x="1239" y="142"/>
                  <a:pt x="1239" y="142"/>
                  <a:pt x="1238" y="142"/>
                </a:cubicBezTo>
                <a:cubicBezTo>
                  <a:pt x="1238" y="142"/>
                  <a:pt x="1238" y="142"/>
                  <a:pt x="1237" y="141"/>
                </a:cubicBezTo>
                <a:cubicBezTo>
                  <a:pt x="1237" y="141"/>
                  <a:pt x="1237" y="141"/>
                  <a:pt x="1236" y="140"/>
                </a:cubicBezTo>
                <a:cubicBezTo>
                  <a:pt x="1236" y="140"/>
                  <a:pt x="1236" y="140"/>
                  <a:pt x="1235" y="141"/>
                </a:cubicBezTo>
                <a:cubicBezTo>
                  <a:pt x="1235" y="141"/>
                  <a:pt x="1235" y="141"/>
                  <a:pt x="1234" y="142"/>
                </a:cubicBezTo>
                <a:cubicBezTo>
                  <a:pt x="1234" y="142"/>
                  <a:pt x="1234" y="142"/>
                  <a:pt x="1233" y="141"/>
                </a:cubicBezTo>
                <a:cubicBezTo>
                  <a:pt x="1233" y="141"/>
                  <a:pt x="1233" y="141"/>
                  <a:pt x="1231" y="140"/>
                </a:cubicBezTo>
                <a:cubicBezTo>
                  <a:pt x="1231" y="140"/>
                  <a:pt x="1231" y="140"/>
                  <a:pt x="1231" y="138"/>
                </a:cubicBezTo>
                <a:cubicBezTo>
                  <a:pt x="1231" y="138"/>
                  <a:pt x="1231" y="138"/>
                  <a:pt x="1231" y="137"/>
                </a:cubicBezTo>
                <a:cubicBezTo>
                  <a:pt x="1231" y="137"/>
                  <a:pt x="1231" y="137"/>
                  <a:pt x="1232" y="137"/>
                </a:cubicBezTo>
                <a:cubicBezTo>
                  <a:pt x="1232" y="137"/>
                  <a:pt x="1232" y="137"/>
                  <a:pt x="1231" y="135"/>
                </a:cubicBezTo>
                <a:cubicBezTo>
                  <a:pt x="1231" y="135"/>
                  <a:pt x="1231" y="135"/>
                  <a:pt x="1231" y="134"/>
                </a:cubicBezTo>
                <a:cubicBezTo>
                  <a:pt x="1231" y="134"/>
                  <a:pt x="1231" y="134"/>
                  <a:pt x="1229" y="135"/>
                </a:cubicBezTo>
                <a:cubicBezTo>
                  <a:pt x="1229" y="135"/>
                  <a:pt x="1229" y="135"/>
                  <a:pt x="1228" y="136"/>
                </a:cubicBezTo>
                <a:cubicBezTo>
                  <a:pt x="1228" y="136"/>
                  <a:pt x="1228" y="136"/>
                  <a:pt x="1226" y="136"/>
                </a:cubicBezTo>
                <a:cubicBezTo>
                  <a:pt x="1226" y="136"/>
                  <a:pt x="1226" y="136"/>
                  <a:pt x="1224" y="137"/>
                </a:cubicBezTo>
                <a:cubicBezTo>
                  <a:pt x="1224" y="137"/>
                  <a:pt x="1224" y="137"/>
                  <a:pt x="1223" y="138"/>
                </a:cubicBezTo>
                <a:cubicBezTo>
                  <a:pt x="1223" y="138"/>
                  <a:pt x="1223" y="138"/>
                  <a:pt x="1222" y="139"/>
                </a:cubicBezTo>
                <a:cubicBezTo>
                  <a:pt x="1222" y="139"/>
                  <a:pt x="1222" y="139"/>
                  <a:pt x="1223" y="140"/>
                </a:cubicBezTo>
                <a:cubicBezTo>
                  <a:pt x="1223" y="140"/>
                  <a:pt x="1223" y="140"/>
                  <a:pt x="1224" y="141"/>
                </a:cubicBezTo>
                <a:cubicBezTo>
                  <a:pt x="1224" y="141"/>
                  <a:pt x="1224" y="141"/>
                  <a:pt x="1225" y="141"/>
                </a:cubicBezTo>
                <a:cubicBezTo>
                  <a:pt x="1225" y="141"/>
                  <a:pt x="1225" y="141"/>
                  <a:pt x="1225" y="142"/>
                </a:cubicBezTo>
                <a:cubicBezTo>
                  <a:pt x="1225" y="142"/>
                  <a:pt x="1225" y="142"/>
                  <a:pt x="1225" y="143"/>
                </a:cubicBezTo>
                <a:cubicBezTo>
                  <a:pt x="1225" y="143"/>
                  <a:pt x="1225" y="143"/>
                  <a:pt x="1224" y="145"/>
                </a:cubicBezTo>
                <a:cubicBezTo>
                  <a:pt x="1224" y="145"/>
                  <a:pt x="1224" y="145"/>
                  <a:pt x="1224" y="147"/>
                </a:cubicBezTo>
                <a:cubicBezTo>
                  <a:pt x="1224" y="147"/>
                  <a:pt x="1224" y="147"/>
                  <a:pt x="1223" y="148"/>
                </a:cubicBezTo>
                <a:cubicBezTo>
                  <a:pt x="1223" y="148"/>
                  <a:pt x="1223" y="148"/>
                  <a:pt x="1223" y="149"/>
                </a:cubicBezTo>
                <a:cubicBezTo>
                  <a:pt x="1223" y="149"/>
                  <a:pt x="1223" y="149"/>
                  <a:pt x="1223" y="150"/>
                </a:cubicBezTo>
                <a:cubicBezTo>
                  <a:pt x="1223" y="150"/>
                  <a:pt x="1223" y="150"/>
                  <a:pt x="1224" y="150"/>
                </a:cubicBezTo>
                <a:cubicBezTo>
                  <a:pt x="1224" y="150"/>
                  <a:pt x="1224" y="150"/>
                  <a:pt x="1226" y="150"/>
                </a:cubicBezTo>
                <a:cubicBezTo>
                  <a:pt x="1226" y="150"/>
                  <a:pt x="1226" y="150"/>
                  <a:pt x="1227" y="149"/>
                </a:cubicBezTo>
                <a:cubicBezTo>
                  <a:pt x="1227" y="149"/>
                  <a:pt x="1227" y="149"/>
                  <a:pt x="1228" y="149"/>
                </a:cubicBezTo>
                <a:cubicBezTo>
                  <a:pt x="1228" y="149"/>
                  <a:pt x="1228" y="149"/>
                  <a:pt x="1229" y="148"/>
                </a:cubicBezTo>
                <a:cubicBezTo>
                  <a:pt x="1229" y="148"/>
                  <a:pt x="1229" y="148"/>
                  <a:pt x="1229" y="147"/>
                </a:cubicBezTo>
                <a:cubicBezTo>
                  <a:pt x="1229" y="147"/>
                  <a:pt x="1229" y="147"/>
                  <a:pt x="1230" y="146"/>
                </a:cubicBezTo>
                <a:cubicBezTo>
                  <a:pt x="1230" y="146"/>
                  <a:pt x="1230" y="146"/>
                  <a:pt x="1231" y="146"/>
                </a:cubicBezTo>
                <a:cubicBezTo>
                  <a:pt x="1231" y="146"/>
                  <a:pt x="1231" y="146"/>
                  <a:pt x="1231" y="147"/>
                </a:cubicBezTo>
                <a:cubicBezTo>
                  <a:pt x="1231" y="147"/>
                  <a:pt x="1231" y="147"/>
                  <a:pt x="1231" y="149"/>
                </a:cubicBezTo>
                <a:cubicBezTo>
                  <a:pt x="1231" y="149"/>
                  <a:pt x="1231" y="149"/>
                  <a:pt x="1231" y="150"/>
                </a:cubicBezTo>
                <a:cubicBezTo>
                  <a:pt x="1231" y="150"/>
                  <a:pt x="1231" y="150"/>
                  <a:pt x="1230" y="151"/>
                </a:cubicBezTo>
                <a:cubicBezTo>
                  <a:pt x="1230" y="151"/>
                  <a:pt x="1230" y="151"/>
                  <a:pt x="1231" y="152"/>
                </a:cubicBezTo>
                <a:cubicBezTo>
                  <a:pt x="1231" y="152"/>
                  <a:pt x="1231" y="152"/>
                  <a:pt x="1232" y="152"/>
                </a:cubicBezTo>
                <a:cubicBezTo>
                  <a:pt x="1232" y="152"/>
                  <a:pt x="1232" y="152"/>
                  <a:pt x="1232" y="151"/>
                </a:cubicBezTo>
                <a:cubicBezTo>
                  <a:pt x="1232" y="151"/>
                  <a:pt x="1232" y="151"/>
                  <a:pt x="1233" y="150"/>
                </a:cubicBezTo>
                <a:cubicBezTo>
                  <a:pt x="1233" y="150"/>
                  <a:pt x="1233" y="150"/>
                  <a:pt x="1234" y="149"/>
                </a:cubicBezTo>
                <a:cubicBezTo>
                  <a:pt x="1234" y="149"/>
                  <a:pt x="1234" y="149"/>
                  <a:pt x="1235" y="149"/>
                </a:cubicBezTo>
                <a:cubicBezTo>
                  <a:pt x="1235" y="149"/>
                  <a:pt x="1235" y="149"/>
                  <a:pt x="1236" y="146"/>
                </a:cubicBezTo>
                <a:cubicBezTo>
                  <a:pt x="1236" y="146"/>
                  <a:pt x="1236" y="146"/>
                  <a:pt x="1236" y="145"/>
                </a:cubicBezTo>
                <a:close/>
                <a:moveTo>
                  <a:pt x="1180" y="131"/>
                </a:moveTo>
                <a:cubicBezTo>
                  <a:pt x="1180" y="131"/>
                  <a:pt x="1180" y="131"/>
                  <a:pt x="1180" y="133"/>
                </a:cubicBezTo>
                <a:cubicBezTo>
                  <a:pt x="1180" y="133"/>
                  <a:pt x="1180" y="133"/>
                  <a:pt x="1180" y="134"/>
                </a:cubicBezTo>
                <a:cubicBezTo>
                  <a:pt x="1180" y="134"/>
                  <a:pt x="1180" y="134"/>
                  <a:pt x="1181" y="134"/>
                </a:cubicBezTo>
                <a:cubicBezTo>
                  <a:pt x="1181" y="134"/>
                  <a:pt x="1181" y="134"/>
                  <a:pt x="1182" y="135"/>
                </a:cubicBezTo>
                <a:cubicBezTo>
                  <a:pt x="1182" y="135"/>
                  <a:pt x="1182" y="135"/>
                  <a:pt x="1183" y="136"/>
                </a:cubicBezTo>
                <a:cubicBezTo>
                  <a:pt x="1183" y="136"/>
                  <a:pt x="1183" y="136"/>
                  <a:pt x="1184" y="138"/>
                </a:cubicBezTo>
                <a:cubicBezTo>
                  <a:pt x="1184" y="138"/>
                  <a:pt x="1184" y="138"/>
                  <a:pt x="1185" y="138"/>
                </a:cubicBezTo>
                <a:cubicBezTo>
                  <a:pt x="1185" y="138"/>
                  <a:pt x="1185" y="138"/>
                  <a:pt x="1185" y="137"/>
                </a:cubicBezTo>
                <a:cubicBezTo>
                  <a:pt x="1185" y="137"/>
                  <a:pt x="1185" y="137"/>
                  <a:pt x="1185" y="136"/>
                </a:cubicBezTo>
                <a:cubicBezTo>
                  <a:pt x="1185" y="136"/>
                  <a:pt x="1185" y="136"/>
                  <a:pt x="1184" y="134"/>
                </a:cubicBezTo>
                <a:cubicBezTo>
                  <a:pt x="1184" y="134"/>
                  <a:pt x="1184" y="134"/>
                  <a:pt x="1183" y="133"/>
                </a:cubicBezTo>
                <a:cubicBezTo>
                  <a:pt x="1183" y="133"/>
                  <a:pt x="1183" y="133"/>
                  <a:pt x="1182" y="133"/>
                </a:cubicBezTo>
                <a:cubicBezTo>
                  <a:pt x="1182" y="133"/>
                  <a:pt x="1182" y="133"/>
                  <a:pt x="1181" y="132"/>
                </a:cubicBezTo>
                <a:cubicBezTo>
                  <a:pt x="1181" y="132"/>
                  <a:pt x="1181" y="132"/>
                  <a:pt x="1180" y="130"/>
                </a:cubicBezTo>
                <a:cubicBezTo>
                  <a:pt x="1180" y="130"/>
                  <a:pt x="1180" y="130"/>
                  <a:pt x="1181" y="129"/>
                </a:cubicBezTo>
                <a:cubicBezTo>
                  <a:pt x="1181" y="129"/>
                  <a:pt x="1181" y="129"/>
                  <a:pt x="1180" y="128"/>
                </a:cubicBezTo>
                <a:cubicBezTo>
                  <a:pt x="1180" y="128"/>
                  <a:pt x="1180" y="128"/>
                  <a:pt x="1179" y="127"/>
                </a:cubicBezTo>
                <a:cubicBezTo>
                  <a:pt x="1179" y="127"/>
                  <a:pt x="1179" y="127"/>
                  <a:pt x="1179" y="126"/>
                </a:cubicBezTo>
                <a:cubicBezTo>
                  <a:pt x="1179" y="126"/>
                  <a:pt x="1179" y="126"/>
                  <a:pt x="1178" y="127"/>
                </a:cubicBezTo>
                <a:cubicBezTo>
                  <a:pt x="1178" y="127"/>
                  <a:pt x="1178" y="127"/>
                  <a:pt x="1178" y="129"/>
                </a:cubicBezTo>
                <a:cubicBezTo>
                  <a:pt x="1178" y="129"/>
                  <a:pt x="1178" y="129"/>
                  <a:pt x="1179" y="129"/>
                </a:cubicBezTo>
                <a:cubicBezTo>
                  <a:pt x="1179" y="129"/>
                  <a:pt x="1179" y="129"/>
                  <a:pt x="1180" y="131"/>
                </a:cubicBezTo>
                <a:close/>
                <a:moveTo>
                  <a:pt x="1209" y="100"/>
                </a:moveTo>
                <a:cubicBezTo>
                  <a:pt x="1209" y="100"/>
                  <a:pt x="1209" y="100"/>
                  <a:pt x="1209" y="99"/>
                </a:cubicBezTo>
                <a:cubicBezTo>
                  <a:pt x="1209" y="99"/>
                  <a:pt x="1209" y="99"/>
                  <a:pt x="1208" y="98"/>
                </a:cubicBezTo>
                <a:cubicBezTo>
                  <a:pt x="1208" y="98"/>
                  <a:pt x="1208" y="98"/>
                  <a:pt x="1207" y="99"/>
                </a:cubicBezTo>
                <a:cubicBezTo>
                  <a:pt x="1207" y="99"/>
                  <a:pt x="1207" y="99"/>
                  <a:pt x="1207" y="100"/>
                </a:cubicBezTo>
                <a:cubicBezTo>
                  <a:pt x="1207" y="100"/>
                  <a:pt x="1207" y="100"/>
                  <a:pt x="1208" y="101"/>
                </a:cubicBezTo>
                <a:cubicBezTo>
                  <a:pt x="1208" y="101"/>
                  <a:pt x="1208" y="101"/>
                  <a:pt x="1209" y="100"/>
                </a:cubicBezTo>
                <a:close/>
                <a:moveTo>
                  <a:pt x="1179" y="122"/>
                </a:moveTo>
                <a:cubicBezTo>
                  <a:pt x="1179" y="122"/>
                  <a:pt x="1179" y="122"/>
                  <a:pt x="1180" y="122"/>
                </a:cubicBezTo>
                <a:cubicBezTo>
                  <a:pt x="1180" y="122"/>
                  <a:pt x="1180" y="122"/>
                  <a:pt x="1181" y="121"/>
                </a:cubicBezTo>
                <a:cubicBezTo>
                  <a:pt x="1181" y="121"/>
                  <a:pt x="1181" y="121"/>
                  <a:pt x="1181" y="120"/>
                </a:cubicBezTo>
                <a:cubicBezTo>
                  <a:pt x="1181" y="120"/>
                  <a:pt x="1181" y="120"/>
                  <a:pt x="1181" y="119"/>
                </a:cubicBezTo>
                <a:cubicBezTo>
                  <a:pt x="1181" y="119"/>
                  <a:pt x="1181" y="119"/>
                  <a:pt x="1182" y="119"/>
                </a:cubicBezTo>
                <a:cubicBezTo>
                  <a:pt x="1182" y="119"/>
                  <a:pt x="1182" y="119"/>
                  <a:pt x="1183" y="119"/>
                </a:cubicBezTo>
                <a:cubicBezTo>
                  <a:pt x="1183" y="119"/>
                  <a:pt x="1183" y="119"/>
                  <a:pt x="1183" y="120"/>
                </a:cubicBezTo>
                <a:cubicBezTo>
                  <a:pt x="1183" y="120"/>
                  <a:pt x="1183" y="120"/>
                  <a:pt x="1182" y="122"/>
                </a:cubicBezTo>
                <a:cubicBezTo>
                  <a:pt x="1182" y="122"/>
                  <a:pt x="1182" y="122"/>
                  <a:pt x="1182" y="123"/>
                </a:cubicBezTo>
                <a:cubicBezTo>
                  <a:pt x="1182" y="123"/>
                  <a:pt x="1182" y="123"/>
                  <a:pt x="1183" y="124"/>
                </a:cubicBezTo>
                <a:cubicBezTo>
                  <a:pt x="1183" y="124"/>
                  <a:pt x="1183" y="124"/>
                  <a:pt x="1184" y="125"/>
                </a:cubicBezTo>
                <a:cubicBezTo>
                  <a:pt x="1184" y="125"/>
                  <a:pt x="1184" y="125"/>
                  <a:pt x="1184" y="124"/>
                </a:cubicBezTo>
                <a:cubicBezTo>
                  <a:pt x="1184" y="124"/>
                  <a:pt x="1184" y="124"/>
                  <a:pt x="1185" y="125"/>
                </a:cubicBezTo>
                <a:cubicBezTo>
                  <a:pt x="1185" y="125"/>
                  <a:pt x="1185" y="125"/>
                  <a:pt x="1185" y="126"/>
                </a:cubicBezTo>
                <a:cubicBezTo>
                  <a:pt x="1185" y="126"/>
                  <a:pt x="1185" y="126"/>
                  <a:pt x="1184" y="126"/>
                </a:cubicBezTo>
                <a:cubicBezTo>
                  <a:pt x="1184" y="126"/>
                  <a:pt x="1184" y="126"/>
                  <a:pt x="1183" y="126"/>
                </a:cubicBezTo>
                <a:cubicBezTo>
                  <a:pt x="1183" y="126"/>
                  <a:pt x="1183" y="126"/>
                  <a:pt x="1183" y="125"/>
                </a:cubicBezTo>
                <a:cubicBezTo>
                  <a:pt x="1183" y="125"/>
                  <a:pt x="1183" y="125"/>
                  <a:pt x="1181" y="124"/>
                </a:cubicBezTo>
                <a:cubicBezTo>
                  <a:pt x="1181" y="124"/>
                  <a:pt x="1181" y="124"/>
                  <a:pt x="1181" y="125"/>
                </a:cubicBezTo>
                <a:cubicBezTo>
                  <a:pt x="1181" y="125"/>
                  <a:pt x="1181" y="125"/>
                  <a:pt x="1181" y="126"/>
                </a:cubicBezTo>
                <a:cubicBezTo>
                  <a:pt x="1181" y="126"/>
                  <a:pt x="1181" y="126"/>
                  <a:pt x="1182" y="127"/>
                </a:cubicBezTo>
                <a:cubicBezTo>
                  <a:pt x="1182" y="127"/>
                  <a:pt x="1182" y="127"/>
                  <a:pt x="1183" y="127"/>
                </a:cubicBezTo>
                <a:cubicBezTo>
                  <a:pt x="1183" y="127"/>
                  <a:pt x="1183" y="127"/>
                  <a:pt x="1183" y="128"/>
                </a:cubicBezTo>
                <a:cubicBezTo>
                  <a:pt x="1183" y="128"/>
                  <a:pt x="1183" y="128"/>
                  <a:pt x="1182" y="128"/>
                </a:cubicBezTo>
                <a:cubicBezTo>
                  <a:pt x="1182" y="128"/>
                  <a:pt x="1182" y="128"/>
                  <a:pt x="1183" y="129"/>
                </a:cubicBezTo>
                <a:cubicBezTo>
                  <a:pt x="1183" y="129"/>
                  <a:pt x="1183" y="129"/>
                  <a:pt x="1184" y="130"/>
                </a:cubicBezTo>
                <a:cubicBezTo>
                  <a:pt x="1184" y="130"/>
                  <a:pt x="1184" y="130"/>
                  <a:pt x="1185" y="130"/>
                </a:cubicBezTo>
                <a:cubicBezTo>
                  <a:pt x="1185" y="130"/>
                  <a:pt x="1185" y="130"/>
                  <a:pt x="1185" y="131"/>
                </a:cubicBezTo>
                <a:cubicBezTo>
                  <a:pt x="1185" y="131"/>
                  <a:pt x="1185" y="131"/>
                  <a:pt x="1186" y="131"/>
                </a:cubicBezTo>
                <a:cubicBezTo>
                  <a:pt x="1186" y="131"/>
                  <a:pt x="1186" y="131"/>
                  <a:pt x="1187" y="131"/>
                </a:cubicBezTo>
                <a:cubicBezTo>
                  <a:pt x="1187" y="131"/>
                  <a:pt x="1187" y="131"/>
                  <a:pt x="1188" y="131"/>
                </a:cubicBezTo>
                <a:cubicBezTo>
                  <a:pt x="1188" y="131"/>
                  <a:pt x="1188" y="131"/>
                  <a:pt x="1188" y="132"/>
                </a:cubicBezTo>
                <a:cubicBezTo>
                  <a:pt x="1188" y="132"/>
                  <a:pt x="1188" y="132"/>
                  <a:pt x="1187" y="132"/>
                </a:cubicBezTo>
                <a:cubicBezTo>
                  <a:pt x="1187" y="132"/>
                  <a:pt x="1187" y="132"/>
                  <a:pt x="1186" y="132"/>
                </a:cubicBezTo>
                <a:cubicBezTo>
                  <a:pt x="1186" y="132"/>
                  <a:pt x="1186" y="132"/>
                  <a:pt x="1186" y="133"/>
                </a:cubicBezTo>
                <a:cubicBezTo>
                  <a:pt x="1186" y="133"/>
                  <a:pt x="1186" y="133"/>
                  <a:pt x="1187" y="134"/>
                </a:cubicBezTo>
                <a:cubicBezTo>
                  <a:pt x="1187" y="134"/>
                  <a:pt x="1187" y="134"/>
                  <a:pt x="1188" y="135"/>
                </a:cubicBezTo>
                <a:cubicBezTo>
                  <a:pt x="1188" y="135"/>
                  <a:pt x="1188" y="135"/>
                  <a:pt x="1189" y="136"/>
                </a:cubicBezTo>
                <a:cubicBezTo>
                  <a:pt x="1189" y="136"/>
                  <a:pt x="1189" y="136"/>
                  <a:pt x="1190" y="137"/>
                </a:cubicBezTo>
                <a:cubicBezTo>
                  <a:pt x="1190" y="137"/>
                  <a:pt x="1190" y="137"/>
                  <a:pt x="1189" y="138"/>
                </a:cubicBezTo>
                <a:cubicBezTo>
                  <a:pt x="1189" y="138"/>
                  <a:pt x="1189" y="138"/>
                  <a:pt x="1191" y="138"/>
                </a:cubicBezTo>
                <a:cubicBezTo>
                  <a:pt x="1191" y="138"/>
                  <a:pt x="1191" y="138"/>
                  <a:pt x="1193" y="138"/>
                </a:cubicBezTo>
                <a:cubicBezTo>
                  <a:pt x="1193" y="138"/>
                  <a:pt x="1193" y="138"/>
                  <a:pt x="1194" y="137"/>
                </a:cubicBezTo>
                <a:cubicBezTo>
                  <a:pt x="1194" y="137"/>
                  <a:pt x="1194" y="137"/>
                  <a:pt x="1194" y="135"/>
                </a:cubicBezTo>
                <a:cubicBezTo>
                  <a:pt x="1194" y="135"/>
                  <a:pt x="1194" y="135"/>
                  <a:pt x="1195" y="135"/>
                </a:cubicBezTo>
                <a:cubicBezTo>
                  <a:pt x="1195" y="135"/>
                  <a:pt x="1195" y="135"/>
                  <a:pt x="1196" y="135"/>
                </a:cubicBezTo>
                <a:cubicBezTo>
                  <a:pt x="1196" y="135"/>
                  <a:pt x="1196" y="135"/>
                  <a:pt x="1196" y="134"/>
                </a:cubicBezTo>
                <a:cubicBezTo>
                  <a:pt x="1196" y="134"/>
                  <a:pt x="1196" y="134"/>
                  <a:pt x="1195" y="133"/>
                </a:cubicBezTo>
                <a:cubicBezTo>
                  <a:pt x="1195" y="133"/>
                  <a:pt x="1195" y="133"/>
                  <a:pt x="1195" y="132"/>
                </a:cubicBezTo>
                <a:cubicBezTo>
                  <a:pt x="1195" y="132"/>
                  <a:pt x="1195" y="132"/>
                  <a:pt x="1195" y="131"/>
                </a:cubicBezTo>
                <a:cubicBezTo>
                  <a:pt x="1195" y="131"/>
                  <a:pt x="1195" y="131"/>
                  <a:pt x="1194" y="130"/>
                </a:cubicBezTo>
                <a:cubicBezTo>
                  <a:pt x="1194" y="130"/>
                  <a:pt x="1194" y="130"/>
                  <a:pt x="1194" y="129"/>
                </a:cubicBezTo>
                <a:cubicBezTo>
                  <a:pt x="1194" y="129"/>
                  <a:pt x="1194" y="129"/>
                  <a:pt x="1195" y="129"/>
                </a:cubicBezTo>
                <a:cubicBezTo>
                  <a:pt x="1195" y="129"/>
                  <a:pt x="1195" y="129"/>
                  <a:pt x="1196" y="129"/>
                </a:cubicBezTo>
                <a:cubicBezTo>
                  <a:pt x="1196" y="129"/>
                  <a:pt x="1196" y="129"/>
                  <a:pt x="1196" y="130"/>
                </a:cubicBezTo>
                <a:cubicBezTo>
                  <a:pt x="1196" y="130"/>
                  <a:pt x="1196" y="130"/>
                  <a:pt x="1196" y="131"/>
                </a:cubicBezTo>
                <a:cubicBezTo>
                  <a:pt x="1196" y="131"/>
                  <a:pt x="1196" y="131"/>
                  <a:pt x="1197" y="130"/>
                </a:cubicBezTo>
                <a:cubicBezTo>
                  <a:pt x="1197" y="130"/>
                  <a:pt x="1197" y="130"/>
                  <a:pt x="1197" y="129"/>
                </a:cubicBezTo>
                <a:cubicBezTo>
                  <a:pt x="1197" y="129"/>
                  <a:pt x="1197" y="129"/>
                  <a:pt x="1197" y="127"/>
                </a:cubicBezTo>
                <a:cubicBezTo>
                  <a:pt x="1197" y="127"/>
                  <a:pt x="1197" y="127"/>
                  <a:pt x="1198" y="127"/>
                </a:cubicBezTo>
                <a:cubicBezTo>
                  <a:pt x="1198" y="127"/>
                  <a:pt x="1198" y="127"/>
                  <a:pt x="1198" y="129"/>
                </a:cubicBezTo>
                <a:cubicBezTo>
                  <a:pt x="1198" y="129"/>
                  <a:pt x="1198" y="129"/>
                  <a:pt x="1199" y="129"/>
                </a:cubicBezTo>
                <a:cubicBezTo>
                  <a:pt x="1199" y="129"/>
                  <a:pt x="1199" y="129"/>
                  <a:pt x="1199" y="130"/>
                </a:cubicBezTo>
                <a:cubicBezTo>
                  <a:pt x="1199" y="130"/>
                  <a:pt x="1199" y="130"/>
                  <a:pt x="1198" y="131"/>
                </a:cubicBezTo>
                <a:cubicBezTo>
                  <a:pt x="1198" y="131"/>
                  <a:pt x="1198" y="131"/>
                  <a:pt x="1198" y="132"/>
                </a:cubicBezTo>
                <a:cubicBezTo>
                  <a:pt x="1198" y="132"/>
                  <a:pt x="1198" y="132"/>
                  <a:pt x="1198" y="133"/>
                </a:cubicBezTo>
                <a:cubicBezTo>
                  <a:pt x="1198" y="133"/>
                  <a:pt x="1198" y="133"/>
                  <a:pt x="1199" y="134"/>
                </a:cubicBezTo>
                <a:cubicBezTo>
                  <a:pt x="1199" y="134"/>
                  <a:pt x="1199" y="134"/>
                  <a:pt x="1200" y="133"/>
                </a:cubicBezTo>
                <a:cubicBezTo>
                  <a:pt x="1200" y="133"/>
                  <a:pt x="1200" y="133"/>
                  <a:pt x="1201" y="132"/>
                </a:cubicBezTo>
                <a:cubicBezTo>
                  <a:pt x="1201" y="132"/>
                  <a:pt x="1201" y="132"/>
                  <a:pt x="1202" y="130"/>
                </a:cubicBezTo>
                <a:cubicBezTo>
                  <a:pt x="1202" y="130"/>
                  <a:pt x="1202" y="130"/>
                  <a:pt x="1202" y="129"/>
                </a:cubicBezTo>
                <a:cubicBezTo>
                  <a:pt x="1202" y="129"/>
                  <a:pt x="1202" y="129"/>
                  <a:pt x="1202" y="128"/>
                </a:cubicBezTo>
                <a:cubicBezTo>
                  <a:pt x="1202" y="128"/>
                  <a:pt x="1202" y="128"/>
                  <a:pt x="1203" y="128"/>
                </a:cubicBezTo>
                <a:cubicBezTo>
                  <a:pt x="1203" y="128"/>
                  <a:pt x="1203" y="128"/>
                  <a:pt x="1203" y="129"/>
                </a:cubicBezTo>
                <a:cubicBezTo>
                  <a:pt x="1203" y="129"/>
                  <a:pt x="1203" y="129"/>
                  <a:pt x="1203" y="131"/>
                </a:cubicBezTo>
                <a:cubicBezTo>
                  <a:pt x="1203" y="131"/>
                  <a:pt x="1203" y="131"/>
                  <a:pt x="1203" y="132"/>
                </a:cubicBezTo>
                <a:cubicBezTo>
                  <a:pt x="1203" y="132"/>
                  <a:pt x="1203" y="132"/>
                  <a:pt x="1203" y="133"/>
                </a:cubicBezTo>
                <a:cubicBezTo>
                  <a:pt x="1203" y="133"/>
                  <a:pt x="1203" y="133"/>
                  <a:pt x="1204" y="133"/>
                </a:cubicBezTo>
                <a:cubicBezTo>
                  <a:pt x="1204" y="133"/>
                  <a:pt x="1204" y="133"/>
                  <a:pt x="1205" y="132"/>
                </a:cubicBezTo>
                <a:cubicBezTo>
                  <a:pt x="1205" y="132"/>
                  <a:pt x="1205" y="132"/>
                  <a:pt x="1206" y="132"/>
                </a:cubicBezTo>
                <a:cubicBezTo>
                  <a:pt x="1206" y="132"/>
                  <a:pt x="1206" y="132"/>
                  <a:pt x="1206" y="133"/>
                </a:cubicBezTo>
                <a:cubicBezTo>
                  <a:pt x="1206" y="133"/>
                  <a:pt x="1206" y="133"/>
                  <a:pt x="1205" y="133"/>
                </a:cubicBezTo>
                <a:cubicBezTo>
                  <a:pt x="1205" y="133"/>
                  <a:pt x="1205" y="133"/>
                  <a:pt x="1204" y="134"/>
                </a:cubicBezTo>
                <a:cubicBezTo>
                  <a:pt x="1204" y="134"/>
                  <a:pt x="1204" y="134"/>
                  <a:pt x="1203" y="135"/>
                </a:cubicBezTo>
                <a:cubicBezTo>
                  <a:pt x="1203" y="135"/>
                  <a:pt x="1203" y="135"/>
                  <a:pt x="1201" y="135"/>
                </a:cubicBezTo>
                <a:cubicBezTo>
                  <a:pt x="1201" y="135"/>
                  <a:pt x="1201" y="135"/>
                  <a:pt x="1200" y="135"/>
                </a:cubicBezTo>
                <a:cubicBezTo>
                  <a:pt x="1200" y="135"/>
                  <a:pt x="1200" y="135"/>
                  <a:pt x="1199" y="136"/>
                </a:cubicBezTo>
                <a:cubicBezTo>
                  <a:pt x="1199" y="136"/>
                  <a:pt x="1199" y="136"/>
                  <a:pt x="1199" y="137"/>
                </a:cubicBezTo>
                <a:cubicBezTo>
                  <a:pt x="1199" y="137"/>
                  <a:pt x="1199" y="137"/>
                  <a:pt x="1198" y="137"/>
                </a:cubicBezTo>
                <a:cubicBezTo>
                  <a:pt x="1198" y="137"/>
                  <a:pt x="1198" y="137"/>
                  <a:pt x="1197" y="138"/>
                </a:cubicBezTo>
                <a:cubicBezTo>
                  <a:pt x="1197" y="138"/>
                  <a:pt x="1197" y="138"/>
                  <a:pt x="1196" y="139"/>
                </a:cubicBezTo>
                <a:cubicBezTo>
                  <a:pt x="1196" y="139"/>
                  <a:pt x="1196" y="139"/>
                  <a:pt x="1195" y="140"/>
                </a:cubicBezTo>
                <a:cubicBezTo>
                  <a:pt x="1195" y="140"/>
                  <a:pt x="1195" y="140"/>
                  <a:pt x="1195" y="141"/>
                </a:cubicBezTo>
                <a:cubicBezTo>
                  <a:pt x="1195" y="141"/>
                  <a:pt x="1195" y="141"/>
                  <a:pt x="1194" y="141"/>
                </a:cubicBezTo>
                <a:cubicBezTo>
                  <a:pt x="1194" y="141"/>
                  <a:pt x="1194" y="141"/>
                  <a:pt x="1194" y="140"/>
                </a:cubicBezTo>
                <a:cubicBezTo>
                  <a:pt x="1194" y="140"/>
                  <a:pt x="1194" y="140"/>
                  <a:pt x="1193" y="140"/>
                </a:cubicBezTo>
                <a:cubicBezTo>
                  <a:pt x="1193" y="140"/>
                  <a:pt x="1193" y="140"/>
                  <a:pt x="1192" y="141"/>
                </a:cubicBezTo>
                <a:cubicBezTo>
                  <a:pt x="1192" y="141"/>
                  <a:pt x="1192" y="141"/>
                  <a:pt x="1192" y="142"/>
                </a:cubicBezTo>
                <a:cubicBezTo>
                  <a:pt x="1192" y="142"/>
                  <a:pt x="1192" y="142"/>
                  <a:pt x="1192" y="143"/>
                </a:cubicBezTo>
                <a:cubicBezTo>
                  <a:pt x="1192" y="143"/>
                  <a:pt x="1192" y="143"/>
                  <a:pt x="1192" y="145"/>
                </a:cubicBezTo>
                <a:cubicBezTo>
                  <a:pt x="1192" y="145"/>
                  <a:pt x="1192" y="145"/>
                  <a:pt x="1193" y="145"/>
                </a:cubicBezTo>
                <a:cubicBezTo>
                  <a:pt x="1193" y="145"/>
                  <a:pt x="1193" y="145"/>
                  <a:pt x="1194" y="145"/>
                </a:cubicBezTo>
                <a:cubicBezTo>
                  <a:pt x="1194" y="145"/>
                  <a:pt x="1194" y="145"/>
                  <a:pt x="1196" y="145"/>
                </a:cubicBezTo>
                <a:cubicBezTo>
                  <a:pt x="1196" y="145"/>
                  <a:pt x="1196" y="145"/>
                  <a:pt x="1196" y="144"/>
                </a:cubicBezTo>
                <a:cubicBezTo>
                  <a:pt x="1196" y="144"/>
                  <a:pt x="1196" y="144"/>
                  <a:pt x="1197" y="144"/>
                </a:cubicBezTo>
                <a:cubicBezTo>
                  <a:pt x="1197" y="144"/>
                  <a:pt x="1197" y="144"/>
                  <a:pt x="1198" y="144"/>
                </a:cubicBezTo>
                <a:cubicBezTo>
                  <a:pt x="1198" y="144"/>
                  <a:pt x="1198" y="144"/>
                  <a:pt x="1199" y="143"/>
                </a:cubicBezTo>
                <a:cubicBezTo>
                  <a:pt x="1199" y="143"/>
                  <a:pt x="1199" y="143"/>
                  <a:pt x="1200" y="143"/>
                </a:cubicBezTo>
                <a:cubicBezTo>
                  <a:pt x="1200" y="143"/>
                  <a:pt x="1200" y="143"/>
                  <a:pt x="1201" y="143"/>
                </a:cubicBezTo>
                <a:cubicBezTo>
                  <a:pt x="1201" y="143"/>
                  <a:pt x="1201" y="143"/>
                  <a:pt x="1202" y="143"/>
                </a:cubicBezTo>
                <a:cubicBezTo>
                  <a:pt x="1202" y="143"/>
                  <a:pt x="1202" y="143"/>
                  <a:pt x="1204" y="143"/>
                </a:cubicBezTo>
                <a:cubicBezTo>
                  <a:pt x="1204" y="143"/>
                  <a:pt x="1204" y="143"/>
                  <a:pt x="1205" y="142"/>
                </a:cubicBezTo>
                <a:cubicBezTo>
                  <a:pt x="1205" y="142"/>
                  <a:pt x="1205" y="142"/>
                  <a:pt x="1206" y="142"/>
                </a:cubicBezTo>
                <a:cubicBezTo>
                  <a:pt x="1206" y="142"/>
                  <a:pt x="1206" y="142"/>
                  <a:pt x="1206" y="143"/>
                </a:cubicBezTo>
                <a:cubicBezTo>
                  <a:pt x="1206" y="143"/>
                  <a:pt x="1206" y="143"/>
                  <a:pt x="1205" y="143"/>
                </a:cubicBezTo>
                <a:cubicBezTo>
                  <a:pt x="1205" y="143"/>
                  <a:pt x="1205" y="143"/>
                  <a:pt x="1205" y="144"/>
                </a:cubicBezTo>
                <a:cubicBezTo>
                  <a:pt x="1205" y="144"/>
                  <a:pt x="1205" y="144"/>
                  <a:pt x="1204" y="144"/>
                </a:cubicBezTo>
                <a:cubicBezTo>
                  <a:pt x="1204" y="144"/>
                  <a:pt x="1204" y="144"/>
                  <a:pt x="1202" y="144"/>
                </a:cubicBezTo>
                <a:cubicBezTo>
                  <a:pt x="1202" y="144"/>
                  <a:pt x="1202" y="144"/>
                  <a:pt x="1201" y="145"/>
                </a:cubicBezTo>
                <a:cubicBezTo>
                  <a:pt x="1201" y="145"/>
                  <a:pt x="1201" y="145"/>
                  <a:pt x="1199" y="146"/>
                </a:cubicBezTo>
                <a:cubicBezTo>
                  <a:pt x="1199" y="146"/>
                  <a:pt x="1199" y="146"/>
                  <a:pt x="1198" y="146"/>
                </a:cubicBezTo>
                <a:cubicBezTo>
                  <a:pt x="1198" y="146"/>
                  <a:pt x="1198" y="146"/>
                  <a:pt x="1197" y="146"/>
                </a:cubicBezTo>
                <a:cubicBezTo>
                  <a:pt x="1197" y="146"/>
                  <a:pt x="1197" y="146"/>
                  <a:pt x="1198" y="147"/>
                </a:cubicBezTo>
                <a:cubicBezTo>
                  <a:pt x="1198" y="147"/>
                  <a:pt x="1198" y="147"/>
                  <a:pt x="1200" y="147"/>
                </a:cubicBezTo>
                <a:cubicBezTo>
                  <a:pt x="1200" y="147"/>
                  <a:pt x="1200" y="147"/>
                  <a:pt x="1201" y="147"/>
                </a:cubicBezTo>
                <a:cubicBezTo>
                  <a:pt x="1201" y="147"/>
                  <a:pt x="1201" y="147"/>
                  <a:pt x="1202" y="148"/>
                </a:cubicBezTo>
                <a:cubicBezTo>
                  <a:pt x="1202" y="148"/>
                  <a:pt x="1202" y="148"/>
                  <a:pt x="1200" y="149"/>
                </a:cubicBezTo>
                <a:cubicBezTo>
                  <a:pt x="1200" y="149"/>
                  <a:pt x="1200" y="149"/>
                  <a:pt x="1199" y="149"/>
                </a:cubicBezTo>
                <a:cubicBezTo>
                  <a:pt x="1199" y="149"/>
                  <a:pt x="1199" y="149"/>
                  <a:pt x="1198" y="148"/>
                </a:cubicBezTo>
                <a:cubicBezTo>
                  <a:pt x="1198" y="148"/>
                  <a:pt x="1198" y="148"/>
                  <a:pt x="1197" y="148"/>
                </a:cubicBezTo>
                <a:cubicBezTo>
                  <a:pt x="1197" y="148"/>
                  <a:pt x="1197" y="148"/>
                  <a:pt x="1197" y="149"/>
                </a:cubicBezTo>
                <a:cubicBezTo>
                  <a:pt x="1197" y="149"/>
                  <a:pt x="1197" y="149"/>
                  <a:pt x="1196" y="148"/>
                </a:cubicBezTo>
                <a:cubicBezTo>
                  <a:pt x="1196" y="148"/>
                  <a:pt x="1196" y="148"/>
                  <a:pt x="1195" y="147"/>
                </a:cubicBezTo>
                <a:cubicBezTo>
                  <a:pt x="1195" y="147"/>
                  <a:pt x="1195" y="147"/>
                  <a:pt x="1193" y="148"/>
                </a:cubicBezTo>
                <a:cubicBezTo>
                  <a:pt x="1193" y="148"/>
                  <a:pt x="1193" y="148"/>
                  <a:pt x="1193" y="149"/>
                </a:cubicBezTo>
                <a:cubicBezTo>
                  <a:pt x="1193" y="149"/>
                  <a:pt x="1193" y="149"/>
                  <a:pt x="1194" y="149"/>
                </a:cubicBezTo>
                <a:cubicBezTo>
                  <a:pt x="1194" y="149"/>
                  <a:pt x="1194" y="149"/>
                  <a:pt x="1194" y="150"/>
                </a:cubicBezTo>
                <a:cubicBezTo>
                  <a:pt x="1194" y="150"/>
                  <a:pt x="1194" y="150"/>
                  <a:pt x="1194" y="151"/>
                </a:cubicBezTo>
                <a:cubicBezTo>
                  <a:pt x="1194" y="151"/>
                  <a:pt x="1194" y="151"/>
                  <a:pt x="1194" y="152"/>
                </a:cubicBezTo>
                <a:cubicBezTo>
                  <a:pt x="1194" y="152"/>
                  <a:pt x="1194" y="152"/>
                  <a:pt x="1195" y="152"/>
                </a:cubicBezTo>
                <a:cubicBezTo>
                  <a:pt x="1195" y="152"/>
                  <a:pt x="1195" y="152"/>
                  <a:pt x="1195" y="153"/>
                </a:cubicBezTo>
                <a:cubicBezTo>
                  <a:pt x="1195" y="153"/>
                  <a:pt x="1195" y="153"/>
                  <a:pt x="1196" y="153"/>
                </a:cubicBezTo>
                <a:cubicBezTo>
                  <a:pt x="1196" y="153"/>
                  <a:pt x="1196" y="153"/>
                  <a:pt x="1196" y="154"/>
                </a:cubicBezTo>
                <a:cubicBezTo>
                  <a:pt x="1196" y="154"/>
                  <a:pt x="1196" y="154"/>
                  <a:pt x="1196" y="155"/>
                </a:cubicBezTo>
                <a:cubicBezTo>
                  <a:pt x="1196" y="155"/>
                  <a:pt x="1196" y="155"/>
                  <a:pt x="1197" y="155"/>
                </a:cubicBezTo>
                <a:cubicBezTo>
                  <a:pt x="1197" y="155"/>
                  <a:pt x="1197" y="155"/>
                  <a:pt x="1198" y="156"/>
                </a:cubicBezTo>
                <a:cubicBezTo>
                  <a:pt x="1198" y="156"/>
                  <a:pt x="1198" y="156"/>
                  <a:pt x="1199" y="156"/>
                </a:cubicBezTo>
                <a:cubicBezTo>
                  <a:pt x="1199" y="156"/>
                  <a:pt x="1199" y="156"/>
                  <a:pt x="1199" y="157"/>
                </a:cubicBezTo>
                <a:cubicBezTo>
                  <a:pt x="1199" y="157"/>
                  <a:pt x="1199" y="157"/>
                  <a:pt x="1199" y="158"/>
                </a:cubicBezTo>
                <a:cubicBezTo>
                  <a:pt x="1199" y="158"/>
                  <a:pt x="1199" y="158"/>
                  <a:pt x="1201" y="159"/>
                </a:cubicBezTo>
                <a:cubicBezTo>
                  <a:pt x="1201" y="159"/>
                  <a:pt x="1201" y="159"/>
                  <a:pt x="1202" y="158"/>
                </a:cubicBezTo>
                <a:cubicBezTo>
                  <a:pt x="1202" y="158"/>
                  <a:pt x="1202" y="158"/>
                  <a:pt x="1202" y="157"/>
                </a:cubicBezTo>
                <a:cubicBezTo>
                  <a:pt x="1202" y="157"/>
                  <a:pt x="1202" y="157"/>
                  <a:pt x="1203" y="157"/>
                </a:cubicBezTo>
                <a:cubicBezTo>
                  <a:pt x="1203" y="157"/>
                  <a:pt x="1203" y="157"/>
                  <a:pt x="1203" y="158"/>
                </a:cubicBezTo>
                <a:cubicBezTo>
                  <a:pt x="1203" y="158"/>
                  <a:pt x="1203" y="158"/>
                  <a:pt x="1204" y="158"/>
                </a:cubicBezTo>
                <a:cubicBezTo>
                  <a:pt x="1204" y="158"/>
                  <a:pt x="1204" y="158"/>
                  <a:pt x="1204" y="159"/>
                </a:cubicBezTo>
                <a:cubicBezTo>
                  <a:pt x="1204" y="159"/>
                  <a:pt x="1204" y="159"/>
                  <a:pt x="1203" y="159"/>
                </a:cubicBezTo>
                <a:cubicBezTo>
                  <a:pt x="1203" y="159"/>
                  <a:pt x="1203" y="159"/>
                  <a:pt x="1202" y="160"/>
                </a:cubicBezTo>
                <a:cubicBezTo>
                  <a:pt x="1202" y="160"/>
                  <a:pt x="1202" y="160"/>
                  <a:pt x="1202" y="161"/>
                </a:cubicBezTo>
                <a:cubicBezTo>
                  <a:pt x="1202" y="161"/>
                  <a:pt x="1202" y="161"/>
                  <a:pt x="1204" y="163"/>
                </a:cubicBezTo>
                <a:cubicBezTo>
                  <a:pt x="1204" y="163"/>
                  <a:pt x="1204" y="163"/>
                  <a:pt x="1205" y="163"/>
                </a:cubicBezTo>
                <a:cubicBezTo>
                  <a:pt x="1205" y="163"/>
                  <a:pt x="1205" y="163"/>
                  <a:pt x="1205" y="164"/>
                </a:cubicBezTo>
                <a:cubicBezTo>
                  <a:pt x="1205" y="164"/>
                  <a:pt x="1205" y="164"/>
                  <a:pt x="1205" y="165"/>
                </a:cubicBezTo>
                <a:cubicBezTo>
                  <a:pt x="1205" y="165"/>
                  <a:pt x="1205" y="165"/>
                  <a:pt x="1205" y="166"/>
                </a:cubicBezTo>
                <a:cubicBezTo>
                  <a:pt x="1205" y="166"/>
                  <a:pt x="1205" y="166"/>
                  <a:pt x="1206" y="166"/>
                </a:cubicBezTo>
                <a:cubicBezTo>
                  <a:pt x="1206" y="166"/>
                  <a:pt x="1206" y="166"/>
                  <a:pt x="1206" y="165"/>
                </a:cubicBezTo>
                <a:cubicBezTo>
                  <a:pt x="1206" y="165"/>
                  <a:pt x="1206" y="165"/>
                  <a:pt x="1207" y="165"/>
                </a:cubicBezTo>
                <a:cubicBezTo>
                  <a:pt x="1207" y="165"/>
                  <a:pt x="1207" y="165"/>
                  <a:pt x="1207" y="166"/>
                </a:cubicBezTo>
                <a:cubicBezTo>
                  <a:pt x="1207" y="166"/>
                  <a:pt x="1207" y="166"/>
                  <a:pt x="1208" y="166"/>
                </a:cubicBezTo>
                <a:cubicBezTo>
                  <a:pt x="1208" y="166"/>
                  <a:pt x="1208" y="166"/>
                  <a:pt x="1209" y="165"/>
                </a:cubicBezTo>
                <a:cubicBezTo>
                  <a:pt x="1209" y="165"/>
                  <a:pt x="1209" y="165"/>
                  <a:pt x="1209" y="163"/>
                </a:cubicBezTo>
                <a:cubicBezTo>
                  <a:pt x="1209" y="163"/>
                  <a:pt x="1209" y="163"/>
                  <a:pt x="1210" y="162"/>
                </a:cubicBezTo>
                <a:cubicBezTo>
                  <a:pt x="1210" y="162"/>
                  <a:pt x="1210" y="162"/>
                  <a:pt x="1209" y="161"/>
                </a:cubicBezTo>
                <a:cubicBezTo>
                  <a:pt x="1209" y="161"/>
                  <a:pt x="1209" y="161"/>
                  <a:pt x="1209" y="159"/>
                </a:cubicBezTo>
                <a:cubicBezTo>
                  <a:pt x="1209" y="159"/>
                  <a:pt x="1209" y="159"/>
                  <a:pt x="1210" y="157"/>
                </a:cubicBezTo>
                <a:cubicBezTo>
                  <a:pt x="1210" y="157"/>
                  <a:pt x="1210" y="157"/>
                  <a:pt x="1210" y="154"/>
                </a:cubicBezTo>
                <a:cubicBezTo>
                  <a:pt x="1210" y="154"/>
                  <a:pt x="1210" y="154"/>
                  <a:pt x="1210" y="153"/>
                </a:cubicBezTo>
                <a:cubicBezTo>
                  <a:pt x="1210" y="153"/>
                  <a:pt x="1210" y="153"/>
                  <a:pt x="1210" y="152"/>
                </a:cubicBezTo>
                <a:cubicBezTo>
                  <a:pt x="1210" y="152"/>
                  <a:pt x="1210" y="152"/>
                  <a:pt x="1211" y="151"/>
                </a:cubicBezTo>
                <a:cubicBezTo>
                  <a:pt x="1211" y="151"/>
                  <a:pt x="1211" y="151"/>
                  <a:pt x="1211" y="150"/>
                </a:cubicBezTo>
                <a:cubicBezTo>
                  <a:pt x="1211" y="150"/>
                  <a:pt x="1211" y="150"/>
                  <a:pt x="1210" y="150"/>
                </a:cubicBezTo>
                <a:cubicBezTo>
                  <a:pt x="1210" y="150"/>
                  <a:pt x="1210" y="150"/>
                  <a:pt x="1211" y="149"/>
                </a:cubicBezTo>
                <a:cubicBezTo>
                  <a:pt x="1211" y="149"/>
                  <a:pt x="1211" y="149"/>
                  <a:pt x="1212" y="149"/>
                </a:cubicBezTo>
                <a:cubicBezTo>
                  <a:pt x="1212" y="149"/>
                  <a:pt x="1212" y="149"/>
                  <a:pt x="1213" y="149"/>
                </a:cubicBezTo>
                <a:cubicBezTo>
                  <a:pt x="1213" y="149"/>
                  <a:pt x="1213" y="149"/>
                  <a:pt x="1213" y="148"/>
                </a:cubicBezTo>
                <a:cubicBezTo>
                  <a:pt x="1213" y="148"/>
                  <a:pt x="1213" y="148"/>
                  <a:pt x="1213" y="146"/>
                </a:cubicBezTo>
                <a:cubicBezTo>
                  <a:pt x="1213" y="146"/>
                  <a:pt x="1213" y="146"/>
                  <a:pt x="1213" y="145"/>
                </a:cubicBezTo>
                <a:cubicBezTo>
                  <a:pt x="1213" y="145"/>
                  <a:pt x="1213" y="145"/>
                  <a:pt x="1213" y="143"/>
                </a:cubicBezTo>
                <a:cubicBezTo>
                  <a:pt x="1213" y="143"/>
                  <a:pt x="1213" y="143"/>
                  <a:pt x="1212" y="142"/>
                </a:cubicBezTo>
                <a:cubicBezTo>
                  <a:pt x="1212" y="142"/>
                  <a:pt x="1212" y="142"/>
                  <a:pt x="1212" y="141"/>
                </a:cubicBezTo>
                <a:cubicBezTo>
                  <a:pt x="1212" y="141"/>
                  <a:pt x="1212" y="141"/>
                  <a:pt x="1213" y="140"/>
                </a:cubicBezTo>
                <a:cubicBezTo>
                  <a:pt x="1213" y="140"/>
                  <a:pt x="1213" y="140"/>
                  <a:pt x="1214" y="141"/>
                </a:cubicBezTo>
                <a:cubicBezTo>
                  <a:pt x="1214" y="141"/>
                  <a:pt x="1214" y="141"/>
                  <a:pt x="1215" y="140"/>
                </a:cubicBezTo>
                <a:cubicBezTo>
                  <a:pt x="1215" y="140"/>
                  <a:pt x="1215" y="140"/>
                  <a:pt x="1214" y="139"/>
                </a:cubicBezTo>
                <a:cubicBezTo>
                  <a:pt x="1214" y="139"/>
                  <a:pt x="1214" y="139"/>
                  <a:pt x="1214" y="138"/>
                </a:cubicBezTo>
                <a:cubicBezTo>
                  <a:pt x="1214" y="138"/>
                  <a:pt x="1214" y="138"/>
                  <a:pt x="1215" y="137"/>
                </a:cubicBezTo>
                <a:cubicBezTo>
                  <a:pt x="1215" y="137"/>
                  <a:pt x="1215" y="137"/>
                  <a:pt x="1214" y="135"/>
                </a:cubicBezTo>
                <a:cubicBezTo>
                  <a:pt x="1214" y="135"/>
                  <a:pt x="1214" y="135"/>
                  <a:pt x="1214" y="133"/>
                </a:cubicBezTo>
                <a:cubicBezTo>
                  <a:pt x="1214" y="133"/>
                  <a:pt x="1214" y="133"/>
                  <a:pt x="1214" y="132"/>
                </a:cubicBezTo>
                <a:cubicBezTo>
                  <a:pt x="1214" y="132"/>
                  <a:pt x="1214" y="132"/>
                  <a:pt x="1216" y="131"/>
                </a:cubicBezTo>
                <a:cubicBezTo>
                  <a:pt x="1216" y="131"/>
                  <a:pt x="1216" y="131"/>
                  <a:pt x="1215" y="130"/>
                </a:cubicBezTo>
                <a:cubicBezTo>
                  <a:pt x="1215" y="130"/>
                  <a:pt x="1215" y="130"/>
                  <a:pt x="1216" y="129"/>
                </a:cubicBezTo>
                <a:cubicBezTo>
                  <a:pt x="1216" y="129"/>
                  <a:pt x="1216" y="129"/>
                  <a:pt x="1217" y="129"/>
                </a:cubicBezTo>
                <a:cubicBezTo>
                  <a:pt x="1217" y="129"/>
                  <a:pt x="1217" y="129"/>
                  <a:pt x="1219" y="128"/>
                </a:cubicBezTo>
                <a:cubicBezTo>
                  <a:pt x="1219" y="128"/>
                  <a:pt x="1219" y="128"/>
                  <a:pt x="1221" y="128"/>
                </a:cubicBezTo>
                <a:cubicBezTo>
                  <a:pt x="1221" y="128"/>
                  <a:pt x="1221" y="128"/>
                  <a:pt x="1221" y="129"/>
                </a:cubicBezTo>
                <a:cubicBezTo>
                  <a:pt x="1221" y="129"/>
                  <a:pt x="1221" y="129"/>
                  <a:pt x="1222" y="129"/>
                </a:cubicBezTo>
                <a:cubicBezTo>
                  <a:pt x="1222" y="129"/>
                  <a:pt x="1222" y="129"/>
                  <a:pt x="1222" y="128"/>
                </a:cubicBezTo>
                <a:cubicBezTo>
                  <a:pt x="1222" y="128"/>
                  <a:pt x="1222" y="128"/>
                  <a:pt x="1222" y="127"/>
                </a:cubicBezTo>
                <a:cubicBezTo>
                  <a:pt x="1222" y="127"/>
                  <a:pt x="1222" y="127"/>
                  <a:pt x="1222" y="126"/>
                </a:cubicBezTo>
                <a:cubicBezTo>
                  <a:pt x="1222" y="126"/>
                  <a:pt x="1222" y="126"/>
                  <a:pt x="1221" y="125"/>
                </a:cubicBezTo>
                <a:cubicBezTo>
                  <a:pt x="1221" y="125"/>
                  <a:pt x="1221" y="125"/>
                  <a:pt x="1219" y="125"/>
                </a:cubicBezTo>
                <a:cubicBezTo>
                  <a:pt x="1219" y="125"/>
                  <a:pt x="1219" y="125"/>
                  <a:pt x="1217" y="124"/>
                </a:cubicBezTo>
                <a:cubicBezTo>
                  <a:pt x="1217" y="124"/>
                  <a:pt x="1217" y="124"/>
                  <a:pt x="1216" y="122"/>
                </a:cubicBezTo>
                <a:cubicBezTo>
                  <a:pt x="1216" y="122"/>
                  <a:pt x="1216" y="122"/>
                  <a:pt x="1215" y="122"/>
                </a:cubicBezTo>
                <a:cubicBezTo>
                  <a:pt x="1215" y="122"/>
                  <a:pt x="1215" y="122"/>
                  <a:pt x="1214" y="120"/>
                </a:cubicBezTo>
                <a:cubicBezTo>
                  <a:pt x="1214" y="120"/>
                  <a:pt x="1214" y="120"/>
                  <a:pt x="1213" y="120"/>
                </a:cubicBezTo>
                <a:cubicBezTo>
                  <a:pt x="1213" y="120"/>
                  <a:pt x="1213" y="120"/>
                  <a:pt x="1212" y="119"/>
                </a:cubicBezTo>
                <a:cubicBezTo>
                  <a:pt x="1212" y="119"/>
                  <a:pt x="1212" y="119"/>
                  <a:pt x="1211" y="119"/>
                </a:cubicBezTo>
                <a:cubicBezTo>
                  <a:pt x="1211" y="119"/>
                  <a:pt x="1211" y="119"/>
                  <a:pt x="1211" y="118"/>
                </a:cubicBezTo>
                <a:cubicBezTo>
                  <a:pt x="1211" y="118"/>
                  <a:pt x="1211" y="118"/>
                  <a:pt x="1210" y="115"/>
                </a:cubicBezTo>
                <a:cubicBezTo>
                  <a:pt x="1210" y="115"/>
                  <a:pt x="1210" y="115"/>
                  <a:pt x="1209" y="113"/>
                </a:cubicBezTo>
                <a:cubicBezTo>
                  <a:pt x="1209" y="113"/>
                  <a:pt x="1209" y="113"/>
                  <a:pt x="1208" y="111"/>
                </a:cubicBezTo>
                <a:cubicBezTo>
                  <a:pt x="1208" y="111"/>
                  <a:pt x="1208" y="111"/>
                  <a:pt x="1207" y="112"/>
                </a:cubicBezTo>
                <a:cubicBezTo>
                  <a:pt x="1207" y="112"/>
                  <a:pt x="1207" y="112"/>
                  <a:pt x="1206" y="113"/>
                </a:cubicBezTo>
                <a:cubicBezTo>
                  <a:pt x="1206" y="113"/>
                  <a:pt x="1206" y="113"/>
                  <a:pt x="1207" y="115"/>
                </a:cubicBezTo>
                <a:cubicBezTo>
                  <a:pt x="1207" y="115"/>
                  <a:pt x="1207" y="115"/>
                  <a:pt x="1207" y="117"/>
                </a:cubicBezTo>
                <a:cubicBezTo>
                  <a:pt x="1207" y="117"/>
                  <a:pt x="1207" y="117"/>
                  <a:pt x="1206" y="118"/>
                </a:cubicBezTo>
                <a:cubicBezTo>
                  <a:pt x="1206" y="118"/>
                  <a:pt x="1206" y="118"/>
                  <a:pt x="1205" y="117"/>
                </a:cubicBezTo>
                <a:cubicBezTo>
                  <a:pt x="1205" y="117"/>
                  <a:pt x="1205" y="117"/>
                  <a:pt x="1206" y="117"/>
                </a:cubicBezTo>
                <a:cubicBezTo>
                  <a:pt x="1206" y="117"/>
                  <a:pt x="1206" y="117"/>
                  <a:pt x="1206" y="115"/>
                </a:cubicBezTo>
                <a:cubicBezTo>
                  <a:pt x="1206" y="115"/>
                  <a:pt x="1206" y="115"/>
                  <a:pt x="1206" y="113"/>
                </a:cubicBezTo>
                <a:cubicBezTo>
                  <a:pt x="1206" y="112"/>
                  <a:pt x="1206" y="112"/>
                  <a:pt x="1206" y="112"/>
                </a:cubicBezTo>
                <a:cubicBezTo>
                  <a:pt x="1206" y="112"/>
                  <a:pt x="1206" y="112"/>
                  <a:pt x="1206" y="110"/>
                </a:cubicBezTo>
                <a:cubicBezTo>
                  <a:pt x="1206" y="110"/>
                  <a:pt x="1206" y="110"/>
                  <a:pt x="1206" y="109"/>
                </a:cubicBezTo>
                <a:cubicBezTo>
                  <a:pt x="1206" y="109"/>
                  <a:pt x="1206" y="109"/>
                  <a:pt x="1204" y="107"/>
                </a:cubicBezTo>
                <a:cubicBezTo>
                  <a:pt x="1204" y="107"/>
                  <a:pt x="1204" y="107"/>
                  <a:pt x="1203" y="107"/>
                </a:cubicBezTo>
                <a:cubicBezTo>
                  <a:pt x="1203" y="107"/>
                  <a:pt x="1203" y="107"/>
                  <a:pt x="1202" y="107"/>
                </a:cubicBezTo>
                <a:cubicBezTo>
                  <a:pt x="1202" y="107"/>
                  <a:pt x="1202" y="107"/>
                  <a:pt x="1202" y="108"/>
                </a:cubicBezTo>
                <a:cubicBezTo>
                  <a:pt x="1202" y="108"/>
                  <a:pt x="1202" y="108"/>
                  <a:pt x="1201" y="108"/>
                </a:cubicBezTo>
                <a:cubicBezTo>
                  <a:pt x="1201" y="108"/>
                  <a:pt x="1201" y="108"/>
                  <a:pt x="1201" y="106"/>
                </a:cubicBezTo>
                <a:cubicBezTo>
                  <a:pt x="1201" y="106"/>
                  <a:pt x="1201" y="106"/>
                  <a:pt x="1200" y="105"/>
                </a:cubicBezTo>
                <a:cubicBezTo>
                  <a:pt x="1200" y="105"/>
                  <a:pt x="1200" y="105"/>
                  <a:pt x="1199" y="104"/>
                </a:cubicBezTo>
                <a:cubicBezTo>
                  <a:pt x="1199" y="104"/>
                  <a:pt x="1199" y="104"/>
                  <a:pt x="1199" y="105"/>
                </a:cubicBezTo>
                <a:cubicBezTo>
                  <a:pt x="1199" y="105"/>
                  <a:pt x="1199" y="105"/>
                  <a:pt x="1198" y="106"/>
                </a:cubicBezTo>
                <a:cubicBezTo>
                  <a:pt x="1198" y="106"/>
                  <a:pt x="1198" y="106"/>
                  <a:pt x="1198" y="108"/>
                </a:cubicBezTo>
                <a:cubicBezTo>
                  <a:pt x="1198" y="108"/>
                  <a:pt x="1198" y="108"/>
                  <a:pt x="1198" y="109"/>
                </a:cubicBezTo>
                <a:cubicBezTo>
                  <a:pt x="1198" y="109"/>
                  <a:pt x="1198" y="109"/>
                  <a:pt x="1198" y="110"/>
                </a:cubicBezTo>
                <a:cubicBezTo>
                  <a:pt x="1198" y="110"/>
                  <a:pt x="1198" y="110"/>
                  <a:pt x="1197" y="111"/>
                </a:cubicBezTo>
                <a:cubicBezTo>
                  <a:pt x="1197" y="111"/>
                  <a:pt x="1197" y="111"/>
                  <a:pt x="1198" y="112"/>
                </a:cubicBezTo>
                <a:cubicBezTo>
                  <a:pt x="1198" y="112"/>
                  <a:pt x="1198" y="112"/>
                  <a:pt x="1198" y="113"/>
                </a:cubicBezTo>
                <a:cubicBezTo>
                  <a:pt x="1198" y="113"/>
                  <a:pt x="1198" y="113"/>
                  <a:pt x="1198" y="116"/>
                </a:cubicBezTo>
                <a:cubicBezTo>
                  <a:pt x="1198" y="116"/>
                  <a:pt x="1198" y="116"/>
                  <a:pt x="1198" y="118"/>
                </a:cubicBezTo>
                <a:cubicBezTo>
                  <a:pt x="1198" y="118"/>
                  <a:pt x="1198" y="118"/>
                  <a:pt x="1199" y="119"/>
                </a:cubicBezTo>
                <a:cubicBezTo>
                  <a:pt x="1199" y="119"/>
                  <a:pt x="1199" y="119"/>
                  <a:pt x="1200" y="121"/>
                </a:cubicBezTo>
                <a:cubicBezTo>
                  <a:pt x="1200" y="121"/>
                  <a:pt x="1200" y="121"/>
                  <a:pt x="1200" y="122"/>
                </a:cubicBezTo>
                <a:cubicBezTo>
                  <a:pt x="1200" y="122"/>
                  <a:pt x="1200" y="122"/>
                  <a:pt x="1201" y="124"/>
                </a:cubicBezTo>
                <a:cubicBezTo>
                  <a:pt x="1201" y="124"/>
                  <a:pt x="1201" y="124"/>
                  <a:pt x="1201" y="125"/>
                </a:cubicBezTo>
                <a:cubicBezTo>
                  <a:pt x="1201" y="125"/>
                  <a:pt x="1201" y="125"/>
                  <a:pt x="1200" y="125"/>
                </a:cubicBezTo>
                <a:cubicBezTo>
                  <a:pt x="1200" y="125"/>
                  <a:pt x="1200" y="125"/>
                  <a:pt x="1200" y="124"/>
                </a:cubicBezTo>
                <a:cubicBezTo>
                  <a:pt x="1200" y="124"/>
                  <a:pt x="1200" y="124"/>
                  <a:pt x="1199" y="122"/>
                </a:cubicBezTo>
                <a:cubicBezTo>
                  <a:pt x="1199" y="122"/>
                  <a:pt x="1199" y="122"/>
                  <a:pt x="1198" y="121"/>
                </a:cubicBezTo>
                <a:cubicBezTo>
                  <a:pt x="1198" y="121"/>
                  <a:pt x="1198" y="121"/>
                  <a:pt x="1197" y="121"/>
                </a:cubicBezTo>
                <a:cubicBezTo>
                  <a:pt x="1197" y="121"/>
                  <a:pt x="1197" y="121"/>
                  <a:pt x="1196" y="122"/>
                </a:cubicBezTo>
                <a:cubicBezTo>
                  <a:pt x="1196" y="122"/>
                  <a:pt x="1196" y="122"/>
                  <a:pt x="1196" y="121"/>
                </a:cubicBezTo>
                <a:cubicBezTo>
                  <a:pt x="1196" y="121"/>
                  <a:pt x="1196" y="121"/>
                  <a:pt x="1197" y="120"/>
                </a:cubicBezTo>
                <a:cubicBezTo>
                  <a:pt x="1197" y="120"/>
                  <a:pt x="1197" y="120"/>
                  <a:pt x="1197" y="119"/>
                </a:cubicBezTo>
                <a:cubicBezTo>
                  <a:pt x="1197" y="119"/>
                  <a:pt x="1197" y="119"/>
                  <a:pt x="1197" y="118"/>
                </a:cubicBezTo>
                <a:cubicBezTo>
                  <a:pt x="1197" y="118"/>
                  <a:pt x="1197" y="118"/>
                  <a:pt x="1196" y="116"/>
                </a:cubicBezTo>
                <a:cubicBezTo>
                  <a:pt x="1196" y="116"/>
                  <a:pt x="1196" y="116"/>
                  <a:pt x="1196" y="113"/>
                </a:cubicBezTo>
                <a:cubicBezTo>
                  <a:pt x="1196" y="113"/>
                  <a:pt x="1196" y="113"/>
                  <a:pt x="1195" y="112"/>
                </a:cubicBezTo>
                <a:cubicBezTo>
                  <a:pt x="1195" y="112"/>
                  <a:pt x="1195" y="112"/>
                  <a:pt x="1193" y="110"/>
                </a:cubicBezTo>
                <a:cubicBezTo>
                  <a:pt x="1193" y="110"/>
                  <a:pt x="1193" y="110"/>
                  <a:pt x="1192" y="111"/>
                </a:cubicBezTo>
                <a:cubicBezTo>
                  <a:pt x="1192" y="111"/>
                  <a:pt x="1192" y="111"/>
                  <a:pt x="1192" y="112"/>
                </a:cubicBezTo>
                <a:cubicBezTo>
                  <a:pt x="1192" y="112"/>
                  <a:pt x="1192" y="112"/>
                  <a:pt x="1191" y="114"/>
                </a:cubicBezTo>
                <a:cubicBezTo>
                  <a:pt x="1191" y="114"/>
                  <a:pt x="1191" y="114"/>
                  <a:pt x="1190" y="115"/>
                </a:cubicBezTo>
                <a:cubicBezTo>
                  <a:pt x="1190" y="115"/>
                  <a:pt x="1190" y="115"/>
                  <a:pt x="1191" y="117"/>
                </a:cubicBezTo>
                <a:cubicBezTo>
                  <a:pt x="1191" y="117"/>
                  <a:pt x="1191" y="117"/>
                  <a:pt x="1191" y="118"/>
                </a:cubicBezTo>
                <a:cubicBezTo>
                  <a:pt x="1191" y="118"/>
                  <a:pt x="1191" y="118"/>
                  <a:pt x="1192" y="120"/>
                </a:cubicBezTo>
                <a:cubicBezTo>
                  <a:pt x="1192" y="120"/>
                  <a:pt x="1192" y="120"/>
                  <a:pt x="1191" y="120"/>
                </a:cubicBezTo>
                <a:cubicBezTo>
                  <a:pt x="1191" y="120"/>
                  <a:pt x="1191" y="120"/>
                  <a:pt x="1191" y="119"/>
                </a:cubicBezTo>
                <a:cubicBezTo>
                  <a:pt x="1191" y="119"/>
                  <a:pt x="1191" y="119"/>
                  <a:pt x="1190" y="117"/>
                </a:cubicBezTo>
                <a:cubicBezTo>
                  <a:pt x="1190" y="117"/>
                  <a:pt x="1190" y="117"/>
                  <a:pt x="1190" y="116"/>
                </a:cubicBezTo>
                <a:cubicBezTo>
                  <a:pt x="1190" y="116"/>
                  <a:pt x="1190" y="116"/>
                  <a:pt x="1189" y="115"/>
                </a:cubicBezTo>
                <a:cubicBezTo>
                  <a:pt x="1189" y="115"/>
                  <a:pt x="1189" y="115"/>
                  <a:pt x="1189" y="116"/>
                </a:cubicBezTo>
                <a:cubicBezTo>
                  <a:pt x="1189" y="116"/>
                  <a:pt x="1189" y="116"/>
                  <a:pt x="1188" y="116"/>
                </a:cubicBezTo>
                <a:cubicBezTo>
                  <a:pt x="1188" y="116"/>
                  <a:pt x="1188" y="116"/>
                  <a:pt x="1188" y="115"/>
                </a:cubicBezTo>
                <a:cubicBezTo>
                  <a:pt x="1188" y="115"/>
                  <a:pt x="1188" y="115"/>
                  <a:pt x="1189" y="114"/>
                </a:cubicBezTo>
                <a:cubicBezTo>
                  <a:pt x="1189" y="114"/>
                  <a:pt x="1189" y="114"/>
                  <a:pt x="1189" y="113"/>
                </a:cubicBezTo>
                <a:cubicBezTo>
                  <a:pt x="1189" y="113"/>
                  <a:pt x="1189" y="113"/>
                  <a:pt x="1187" y="114"/>
                </a:cubicBezTo>
                <a:cubicBezTo>
                  <a:pt x="1187" y="114"/>
                  <a:pt x="1187" y="114"/>
                  <a:pt x="1186" y="115"/>
                </a:cubicBezTo>
                <a:cubicBezTo>
                  <a:pt x="1186" y="115"/>
                  <a:pt x="1186" y="115"/>
                  <a:pt x="1185" y="114"/>
                </a:cubicBezTo>
                <a:cubicBezTo>
                  <a:pt x="1185" y="114"/>
                  <a:pt x="1185" y="114"/>
                  <a:pt x="1186" y="113"/>
                </a:cubicBezTo>
                <a:cubicBezTo>
                  <a:pt x="1186" y="113"/>
                  <a:pt x="1186" y="113"/>
                  <a:pt x="1188" y="112"/>
                </a:cubicBezTo>
                <a:cubicBezTo>
                  <a:pt x="1188" y="112"/>
                  <a:pt x="1188" y="112"/>
                  <a:pt x="1188" y="111"/>
                </a:cubicBezTo>
                <a:cubicBezTo>
                  <a:pt x="1188" y="111"/>
                  <a:pt x="1188" y="111"/>
                  <a:pt x="1189" y="112"/>
                </a:cubicBezTo>
                <a:cubicBezTo>
                  <a:pt x="1189" y="112"/>
                  <a:pt x="1189" y="112"/>
                  <a:pt x="1190" y="111"/>
                </a:cubicBezTo>
                <a:cubicBezTo>
                  <a:pt x="1190" y="111"/>
                  <a:pt x="1190" y="111"/>
                  <a:pt x="1190" y="110"/>
                </a:cubicBezTo>
                <a:cubicBezTo>
                  <a:pt x="1190" y="110"/>
                  <a:pt x="1190" y="110"/>
                  <a:pt x="1190" y="109"/>
                </a:cubicBezTo>
                <a:cubicBezTo>
                  <a:pt x="1190" y="109"/>
                  <a:pt x="1190" y="109"/>
                  <a:pt x="1189" y="108"/>
                </a:cubicBezTo>
                <a:cubicBezTo>
                  <a:pt x="1189" y="108"/>
                  <a:pt x="1189" y="108"/>
                  <a:pt x="1188" y="108"/>
                </a:cubicBezTo>
                <a:cubicBezTo>
                  <a:pt x="1188" y="108"/>
                  <a:pt x="1188" y="108"/>
                  <a:pt x="1185" y="110"/>
                </a:cubicBezTo>
                <a:cubicBezTo>
                  <a:pt x="1185" y="110"/>
                  <a:pt x="1185" y="110"/>
                  <a:pt x="1184" y="111"/>
                </a:cubicBezTo>
                <a:cubicBezTo>
                  <a:pt x="1184" y="111"/>
                  <a:pt x="1184" y="111"/>
                  <a:pt x="1184" y="110"/>
                </a:cubicBezTo>
                <a:cubicBezTo>
                  <a:pt x="1184" y="110"/>
                  <a:pt x="1184" y="110"/>
                  <a:pt x="1183" y="109"/>
                </a:cubicBezTo>
                <a:cubicBezTo>
                  <a:pt x="1183" y="109"/>
                  <a:pt x="1183" y="109"/>
                  <a:pt x="1182" y="110"/>
                </a:cubicBezTo>
                <a:cubicBezTo>
                  <a:pt x="1182" y="110"/>
                  <a:pt x="1182" y="110"/>
                  <a:pt x="1182" y="111"/>
                </a:cubicBezTo>
                <a:cubicBezTo>
                  <a:pt x="1182" y="111"/>
                  <a:pt x="1182" y="111"/>
                  <a:pt x="1184" y="112"/>
                </a:cubicBezTo>
                <a:cubicBezTo>
                  <a:pt x="1184" y="112"/>
                  <a:pt x="1184" y="112"/>
                  <a:pt x="1183" y="113"/>
                </a:cubicBezTo>
                <a:cubicBezTo>
                  <a:pt x="1183" y="113"/>
                  <a:pt x="1183" y="113"/>
                  <a:pt x="1182" y="113"/>
                </a:cubicBezTo>
                <a:cubicBezTo>
                  <a:pt x="1182" y="113"/>
                  <a:pt x="1182" y="113"/>
                  <a:pt x="1182" y="112"/>
                </a:cubicBezTo>
                <a:cubicBezTo>
                  <a:pt x="1182" y="112"/>
                  <a:pt x="1182" y="112"/>
                  <a:pt x="1181" y="110"/>
                </a:cubicBezTo>
                <a:cubicBezTo>
                  <a:pt x="1181" y="110"/>
                  <a:pt x="1181" y="110"/>
                  <a:pt x="1180" y="110"/>
                </a:cubicBezTo>
                <a:cubicBezTo>
                  <a:pt x="1180" y="110"/>
                  <a:pt x="1180" y="110"/>
                  <a:pt x="1179" y="111"/>
                </a:cubicBezTo>
                <a:cubicBezTo>
                  <a:pt x="1179" y="111"/>
                  <a:pt x="1179" y="111"/>
                  <a:pt x="1179" y="112"/>
                </a:cubicBezTo>
                <a:cubicBezTo>
                  <a:pt x="1179" y="112"/>
                  <a:pt x="1179" y="112"/>
                  <a:pt x="1180" y="113"/>
                </a:cubicBezTo>
                <a:cubicBezTo>
                  <a:pt x="1180" y="113"/>
                  <a:pt x="1180" y="113"/>
                  <a:pt x="1180" y="114"/>
                </a:cubicBezTo>
                <a:cubicBezTo>
                  <a:pt x="1180" y="114"/>
                  <a:pt x="1180" y="114"/>
                  <a:pt x="1179" y="114"/>
                </a:cubicBezTo>
                <a:cubicBezTo>
                  <a:pt x="1179" y="114"/>
                  <a:pt x="1179" y="114"/>
                  <a:pt x="1178" y="115"/>
                </a:cubicBezTo>
                <a:cubicBezTo>
                  <a:pt x="1178" y="115"/>
                  <a:pt x="1178" y="115"/>
                  <a:pt x="1178" y="116"/>
                </a:cubicBezTo>
                <a:cubicBezTo>
                  <a:pt x="1178" y="116"/>
                  <a:pt x="1178" y="116"/>
                  <a:pt x="1178" y="118"/>
                </a:cubicBezTo>
                <a:cubicBezTo>
                  <a:pt x="1178" y="118"/>
                  <a:pt x="1178" y="118"/>
                  <a:pt x="1178" y="119"/>
                </a:cubicBezTo>
                <a:cubicBezTo>
                  <a:pt x="1178" y="119"/>
                  <a:pt x="1178" y="119"/>
                  <a:pt x="1179" y="121"/>
                </a:cubicBezTo>
                <a:cubicBezTo>
                  <a:pt x="1179" y="121"/>
                  <a:pt x="1179" y="121"/>
                  <a:pt x="1179" y="122"/>
                </a:cubicBezTo>
                <a:close/>
                <a:moveTo>
                  <a:pt x="1208" y="104"/>
                </a:moveTo>
                <a:cubicBezTo>
                  <a:pt x="1207" y="104"/>
                  <a:pt x="1207" y="104"/>
                  <a:pt x="1207" y="104"/>
                </a:cubicBezTo>
                <a:cubicBezTo>
                  <a:pt x="1207" y="105"/>
                  <a:pt x="1207" y="105"/>
                  <a:pt x="1207" y="105"/>
                </a:cubicBezTo>
                <a:cubicBezTo>
                  <a:pt x="1209" y="105"/>
                  <a:pt x="1209" y="105"/>
                  <a:pt x="1209" y="105"/>
                </a:cubicBezTo>
                <a:cubicBezTo>
                  <a:pt x="1207" y="106"/>
                  <a:pt x="1207" y="106"/>
                  <a:pt x="1207" y="106"/>
                </a:cubicBezTo>
                <a:cubicBezTo>
                  <a:pt x="1207" y="107"/>
                  <a:pt x="1207" y="107"/>
                  <a:pt x="1207" y="107"/>
                </a:cubicBezTo>
                <a:cubicBezTo>
                  <a:pt x="1208" y="109"/>
                  <a:pt x="1208" y="109"/>
                  <a:pt x="1208" y="109"/>
                </a:cubicBezTo>
                <a:cubicBezTo>
                  <a:pt x="1209" y="110"/>
                  <a:pt x="1209" y="110"/>
                  <a:pt x="1209" y="110"/>
                </a:cubicBezTo>
                <a:cubicBezTo>
                  <a:pt x="1210" y="110"/>
                  <a:pt x="1210" y="110"/>
                  <a:pt x="1210" y="110"/>
                </a:cubicBezTo>
                <a:cubicBezTo>
                  <a:pt x="1212" y="110"/>
                  <a:pt x="1212" y="110"/>
                  <a:pt x="1212" y="110"/>
                </a:cubicBezTo>
                <a:cubicBezTo>
                  <a:pt x="1213" y="110"/>
                  <a:pt x="1213" y="110"/>
                  <a:pt x="1213" y="110"/>
                </a:cubicBezTo>
                <a:cubicBezTo>
                  <a:pt x="1214" y="110"/>
                  <a:pt x="1214" y="110"/>
                  <a:pt x="1214" y="110"/>
                </a:cubicBezTo>
                <a:cubicBezTo>
                  <a:pt x="1216" y="109"/>
                  <a:pt x="1216" y="109"/>
                  <a:pt x="1216" y="109"/>
                </a:cubicBezTo>
                <a:cubicBezTo>
                  <a:pt x="1219" y="109"/>
                  <a:pt x="1219" y="109"/>
                  <a:pt x="1219" y="109"/>
                </a:cubicBezTo>
                <a:cubicBezTo>
                  <a:pt x="1220" y="109"/>
                  <a:pt x="1220" y="109"/>
                  <a:pt x="1220" y="109"/>
                </a:cubicBezTo>
                <a:cubicBezTo>
                  <a:pt x="1221" y="108"/>
                  <a:pt x="1221" y="108"/>
                  <a:pt x="1221" y="108"/>
                </a:cubicBezTo>
                <a:cubicBezTo>
                  <a:pt x="1222" y="108"/>
                  <a:pt x="1222" y="108"/>
                  <a:pt x="1222" y="108"/>
                </a:cubicBezTo>
                <a:cubicBezTo>
                  <a:pt x="1222" y="109"/>
                  <a:pt x="1222" y="109"/>
                  <a:pt x="1222" y="109"/>
                </a:cubicBezTo>
                <a:cubicBezTo>
                  <a:pt x="1222" y="110"/>
                  <a:pt x="1222" y="110"/>
                  <a:pt x="1222" y="110"/>
                </a:cubicBezTo>
                <a:cubicBezTo>
                  <a:pt x="1221" y="111"/>
                  <a:pt x="1221" y="111"/>
                  <a:pt x="1221" y="111"/>
                </a:cubicBezTo>
                <a:cubicBezTo>
                  <a:pt x="1220" y="110"/>
                  <a:pt x="1220" y="110"/>
                  <a:pt x="1220" y="110"/>
                </a:cubicBezTo>
                <a:cubicBezTo>
                  <a:pt x="1218" y="110"/>
                  <a:pt x="1218" y="110"/>
                  <a:pt x="1218" y="110"/>
                </a:cubicBezTo>
                <a:cubicBezTo>
                  <a:pt x="1217" y="110"/>
                  <a:pt x="1217" y="110"/>
                  <a:pt x="1217" y="110"/>
                </a:cubicBezTo>
                <a:cubicBezTo>
                  <a:pt x="1217" y="111"/>
                  <a:pt x="1217" y="111"/>
                  <a:pt x="1217" y="111"/>
                </a:cubicBezTo>
                <a:cubicBezTo>
                  <a:pt x="1219" y="111"/>
                  <a:pt x="1219" y="111"/>
                  <a:pt x="1219" y="111"/>
                </a:cubicBezTo>
                <a:cubicBezTo>
                  <a:pt x="1220" y="112"/>
                  <a:pt x="1220" y="112"/>
                  <a:pt x="1220" y="112"/>
                </a:cubicBezTo>
                <a:cubicBezTo>
                  <a:pt x="1219" y="113"/>
                  <a:pt x="1219" y="113"/>
                  <a:pt x="1219" y="113"/>
                </a:cubicBezTo>
                <a:cubicBezTo>
                  <a:pt x="1218" y="112"/>
                  <a:pt x="1218" y="112"/>
                  <a:pt x="1218" y="112"/>
                </a:cubicBezTo>
                <a:cubicBezTo>
                  <a:pt x="1217" y="113"/>
                  <a:pt x="1217" y="113"/>
                  <a:pt x="1217" y="113"/>
                </a:cubicBezTo>
                <a:cubicBezTo>
                  <a:pt x="1216" y="112"/>
                  <a:pt x="1216" y="112"/>
                  <a:pt x="1216" y="112"/>
                </a:cubicBezTo>
                <a:cubicBezTo>
                  <a:pt x="1214" y="111"/>
                  <a:pt x="1214" y="111"/>
                  <a:pt x="1214" y="111"/>
                </a:cubicBezTo>
                <a:cubicBezTo>
                  <a:pt x="1213" y="112"/>
                  <a:pt x="1213" y="112"/>
                  <a:pt x="1213" y="112"/>
                </a:cubicBezTo>
                <a:cubicBezTo>
                  <a:pt x="1214" y="113"/>
                  <a:pt x="1214" y="113"/>
                  <a:pt x="1214" y="113"/>
                </a:cubicBezTo>
                <a:cubicBezTo>
                  <a:pt x="1216" y="115"/>
                  <a:pt x="1216" y="115"/>
                  <a:pt x="1216" y="115"/>
                </a:cubicBezTo>
                <a:cubicBezTo>
                  <a:pt x="1217" y="115"/>
                  <a:pt x="1217" y="115"/>
                  <a:pt x="1217" y="115"/>
                </a:cubicBezTo>
                <a:cubicBezTo>
                  <a:pt x="1218" y="115"/>
                  <a:pt x="1218" y="115"/>
                  <a:pt x="1218" y="115"/>
                </a:cubicBezTo>
                <a:cubicBezTo>
                  <a:pt x="1219" y="116"/>
                  <a:pt x="1219" y="116"/>
                  <a:pt x="1219" y="116"/>
                </a:cubicBezTo>
                <a:cubicBezTo>
                  <a:pt x="1219" y="117"/>
                  <a:pt x="1219" y="117"/>
                  <a:pt x="1219" y="117"/>
                </a:cubicBezTo>
                <a:cubicBezTo>
                  <a:pt x="1220" y="117"/>
                  <a:pt x="1220" y="117"/>
                  <a:pt x="1220" y="117"/>
                </a:cubicBezTo>
                <a:cubicBezTo>
                  <a:pt x="1221" y="117"/>
                  <a:pt x="1221" y="117"/>
                  <a:pt x="1221" y="117"/>
                </a:cubicBezTo>
                <a:cubicBezTo>
                  <a:pt x="1223" y="117"/>
                  <a:pt x="1223" y="117"/>
                  <a:pt x="1223" y="117"/>
                </a:cubicBezTo>
                <a:cubicBezTo>
                  <a:pt x="1224" y="116"/>
                  <a:pt x="1224" y="116"/>
                  <a:pt x="1224" y="116"/>
                </a:cubicBezTo>
                <a:cubicBezTo>
                  <a:pt x="1226" y="116"/>
                  <a:pt x="1226" y="116"/>
                  <a:pt x="1226" y="116"/>
                </a:cubicBezTo>
                <a:cubicBezTo>
                  <a:pt x="1227" y="116"/>
                  <a:pt x="1227" y="116"/>
                  <a:pt x="1227" y="116"/>
                </a:cubicBezTo>
                <a:cubicBezTo>
                  <a:pt x="1227" y="117"/>
                  <a:pt x="1227" y="117"/>
                  <a:pt x="1227" y="117"/>
                </a:cubicBezTo>
                <a:cubicBezTo>
                  <a:pt x="1227" y="119"/>
                  <a:pt x="1227" y="119"/>
                  <a:pt x="1227" y="119"/>
                </a:cubicBezTo>
                <a:cubicBezTo>
                  <a:pt x="1229" y="120"/>
                  <a:pt x="1229" y="120"/>
                  <a:pt x="1229" y="120"/>
                </a:cubicBezTo>
                <a:cubicBezTo>
                  <a:pt x="1230" y="120"/>
                  <a:pt x="1230" y="120"/>
                  <a:pt x="1230" y="120"/>
                </a:cubicBezTo>
                <a:cubicBezTo>
                  <a:pt x="1232" y="119"/>
                  <a:pt x="1232" y="119"/>
                  <a:pt x="1232" y="119"/>
                </a:cubicBezTo>
                <a:cubicBezTo>
                  <a:pt x="1232" y="118"/>
                  <a:pt x="1232" y="118"/>
                  <a:pt x="1232" y="118"/>
                </a:cubicBezTo>
                <a:cubicBezTo>
                  <a:pt x="1232" y="117"/>
                  <a:pt x="1232" y="117"/>
                  <a:pt x="1232" y="117"/>
                </a:cubicBezTo>
                <a:cubicBezTo>
                  <a:pt x="1233" y="117"/>
                  <a:pt x="1233" y="117"/>
                  <a:pt x="1233" y="117"/>
                </a:cubicBezTo>
                <a:cubicBezTo>
                  <a:pt x="1234" y="115"/>
                  <a:pt x="1234" y="115"/>
                  <a:pt x="1234" y="115"/>
                </a:cubicBezTo>
                <a:cubicBezTo>
                  <a:pt x="1235" y="115"/>
                  <a:pt x="1235" y="115"/>
                  <a:pt x="1235" y="115"/>
                </a:cubicBezTo>
                <a:cubicBezTo>
                  <a:pt x="1235" y="116"/>
                  <a:pt x="1235" y="116"/>
                  <a:pt x="1235" y="116"/>
                </a:cubicBezTo>
                <a:cubicBezTo>
                  <a:pt x="1236" y="117"/>
                  <a:pt x="1236" y="117"/>
                  <a:pt x="1236" y="117"/>
                </a:cubicBezTo>
                <a:cubicBezTo>
                  <a:pt x="1237" y="117"/>
                  <a:pt x="1237" y="117"/>
                  <a:pt x="1237" y="117"/>
                </a:cubicBezTo>
                <a:cubicBezTo>
                  <a:pt x="1239" y="116"/>
                  <a:pt x="1239" y="116"/>
                  <a:pt x="1239" y="116"/>
                </a:cubicBezTo>
                <a:cubicBezTo>
                  <a:pt x="1239" y="115"/>
                  <a:pt x="1239" y="115"/>
                  <a:pt x="1239" y="115"/>
                </a:cubicBezTo>
                <a:cubicBezTo>
                  <a:pt x="1239" y="113"/>
                  <a:pt x="1239" y="113"/>
                  <a:pt x="1239" y="113"/>
                </a:cubicBezTo>
                <a:cubicBezTo>
                  <a:pt x="1239" y="112"/>
                  <a:pt x="1239" y="112"/>
                  <a:pt x="1239" y="112"/>
                </a:cubicBezTo>
                <a:cubicBezTo>
                  <a:pt x="1240" y="111"/>
                  <a:pt x="1240" y="111"/>
                  <a:pt x="1240" y="111"/>
                </a:cubicBezTo>
                <a:cubicBezTo>
                  <a:pt x="1241" y="109"/>
                  <a:pt x="1241" y="109"/>
                  <a:pt x="1241" y="109"/>
                </a:cubicBezTo>
                <a:cubicBezTo>
                  <a:pt x="1242" y="108"/>
                  <a:pt x="1242" y="108"/>
                  <a:pt x="1242" y="108"/>
                </a:cubicBezTo>
                <a:cubicBezTo>
                  <a:pt x="1243" y="106"/>
                  <a:pt x="1243" y="106"/>
                  <a:pt x="1243" y="106"/>
                </a:cubicBezTo>
                <a:cubicBezTo>
                  <a:pt x="1244" y="105"/>
                  <a:pt x="1244" y="105"/>
                  <a:pt x="1244" y="105"/>
                </a:cubicBezTo>
                <a:cubicBezTo>
                  <a:pt x="1244" y="104"/>
                  <a:pt x="1244" y="104"/>
                  <a:pt x="1244" y="104"/>
                </a:cubicBezTo>
                <a:cubicBezTo>
                  <a:pt x="1243" y="103"/>
                  <a:pt x="1243" y="103"/>
                  <a:pt x="1243" y="103"/>
                </a:cubicBezTo>
                <a:cubicBezTo>
                  <a:pt x="1243" y="102"/>
                  <a:pt x="1243" y="102"/>
                  <a:pt x="1243" y="102"/>
                </a:cubicBezTo>
                <a:cubicBezTo>
                  <a:pt x="1243" y="101"/>
                  <a:pt x="1243" y="101"/>
                  <a:pt x="1243" y="101"/>
                </a:cubicBezTo>
                <a:cubicBezTo>
                  <a:pt x="1241" y="101"/>
                  <a:pt x="1241" y="101"/>
                  <a:pt x="1241" y="101"/>
                </a:cubicBezTo>
                <a:cubicBezTo>
                  <a:pt x="1240" y="100"/>
                  <a:pt x="1240" y="100"/>
                  <a:pt x="1240" y="100"/>
                </a:cubicBezTo>
                <a:cubicBezTo>
                  <a:pt x="1237" y="100"/>
                  <a:pt x="1237" y="100"/>
                  <a:pt x="1237" y="100"/>
                </a:cubicBezTo>
                <a:cubicBezTo>
                  <a:pt x="1236" y="100"/>
                  <a:pt x="1236" y="100"/>
                  <a:pt x="1236" y="100"/>
                </a:cubicBezTo>
                <a:cubicBezTo>
                  <a:pt x="1235" y="99"/>
                  <a:pt x="1235" y="99"/>
                  <a:pt x="1235" y="99"/>
                </a:cubicBezTo>
                <a:cubicBezTo>
                  <a:pt x="1234" y="99"/>
                  <a:pt x="1234" y="99"/>
                  <a:pt x="1234" y="99"/>
                </a:cubicBezTo>
                <a:cubicBezTo>
                  <a:pt x="1233" y="99"/>
                  <a:pt x="1233" y="99"/>
                  <a:pt x="1233" y="99"/>
                </a:cubicBezTo>
                <a:cubicBezTo>
                  <a:pt x="1233" y="98"/>
                  <a:pt x="1233" y="98"/>
                  <a:pt x="1233" y="98"/>
                </a:cubicBezTo>
                <a:cubicBezTo>
                  <a:pt x="1232" y="98"/>
                  <a:pt x="1232" y="98"/>
                  <a:pt x="1232" y="98"/>
                </a:cubicBezTo>
                <a:cubicBezTo>
                  <a:pt x="1232" y="97"/>
                  <a:pt x="1232" y="97"/>
                  <a:pt x="1232" y="97"/>
                </a:cubicBezTo>
                <a:cubicBezTo>
                  <a:pt x="1232" y="96"/>
                  <a:pt x="1232" y="96"/>
                  <a:pt x="1232" y="96"/>
                </a:cubicBezTo>
                <a:cubicBezTo>
                  <a:pt x="1231" y="97"/>
                  <a:pt x="1231" y="97"/>
                  <a:pt x="1231" y="97"/>
                </a:cubicBezTo>
                <a:cubicBezTo>
                  <a:pt x="1231" y="98"/>
                  <a:pt x="1231" y="98"/>
                  <a:pt x="1231" y="98"/>
                </a:cubicBezTo>
                <a:cubicBezTo>
                  <a:pt x="1230" y="98"/>
                  <a:pt x="1230" y="98"/>
                  <a:pt x="1230" y="98"/>
                </a:cubicBezTo>
                <a:cubicBezTo>
                  <a:pt x="1230" y="97"/>
                  <a:pt x="1230" y="97"/>
                  <a:pt x="1230" y="97"/>
                </a:cubicBezTo>
                <a:cubicBezTo>
                  <a:pt x="1229" y="97"/>
                  <a:pt x="1229" y="97"/>
                  <a:pt x="1229" y="97"/>
                </a:cubicBezTo>
                <a:cubicBezTo>
                  <a:pt x="1229" y="98"/>
                  <a:pt x="1229" y="98"/>
                  <a:pt x="1229" y="98"/>
                </a:cubicBezTo>
                <a:cubicBezTo>
                  <a:pt x="1228" y="99"/>
                  <a:pt x="1228" y="99"/>
                  <a:pt x="1228" y="99"/>
                </a:cubicBezTo>
                <a:cubicBezTo>
                  <a:pt x="1228" y="100"/>
                  <a:pt x="1228" y="100"/>
                  <a:pt x="1228" y="100"/>
                </a:cubicBezTo>
                <a:cubicBezTo>
                  <a:pt x="1228" y="101"/>
                  <a:pt x="1228" y="101"/>
                  <a:pt x="1228" y="101"/>
                </a:cubicBezTo>
                <a:cubicBezTo>
                  <a:pt x="1227" y="101"/>
                  <a:pt x="1227" y="101"/>
                  <a:pt x="1227" y="101"/>
                </a:cubicBezTo>
                <a:cubicBezTo>
                  <a:pt x="1227" y="100"/>
                  <a:pt x="1227" y="100"/>
                  <a:pt x="1227" y="100"/>
                </a:cubicBezTo>
                <a:cubicBezTo>
                  <a:pt x="1226" y="101"/>
                  <a:pt x="1226" y="101"/>
                  <a:pt x="1226" y="101"/>
                </a:cubicBezTo>
                <a:cubicBezTo>
                  <a:pt x="1226" y="100"/>
                  <a:pt x="1226" y="100"/>
                  <a:pt x="1226" y="100"/>
                </a:cubicBezTo>
                <a:cubicBezTo>
                  <a:pt x="1226" y="98"/>
                  <a:pt x="1226" y="98"/>
                  <a:pt x="1226" y="98"/>
                </a:cubicBezTo>
                <a:cubicBezTo>
                  <a:pt x="1226" y="96"/>
                  <a:pt x="1226" y="96"/>
                  <a:pt x="1226" y="96"/>
                </a:cubicBezTo>
                <a:cubicBezTo>
                  <a:pt x="1226" y="95"/>
                  <a:pt x="1226" y="95"/>
                  <a:pt x="1226" y="95"/>
                </a:cubicBezTo>
                <a:cubicBezTo>
                  <a:pt x="1225" y="95"/>
                  <a:pt x="1225" y="95"/>
                  <a:pt x="1225" y="95"/>
                </a:cubicBezTo>
                <a:cubicBezTo>
                  <a:pt x="1224" y="94"/>
                  <a:pt x="1224" y="94"/>
                  <a:pt x="1224" y="94"/>
                </a:cubicBezTo>
                <a:cubicBezTo>
                  <a:pt x="1223" y="95"/>
                  <a:pt x="1223" y="95"/>
                  <a:pt x="1223" y="95"/>
                </a:cubicBezTo>
                <a:cubicBezTo>
                  <a:pt x="1223" y="96"/>
                  <a:pt x="1223" y="96"/>
                  <a:pt x="1223" y="96"/>
                </a:cubicBezTo>
                <a:cubicBezTo>
                  <a:pt x="1223" y="97"/>
                  <a:pt x="1223" y="97"/>
                  <a:pt x="1223" y="97"/>
                </a:cubicBezTo>
                <a:cubicBezTo>
                  <a:pt x="1224" y="98"/>
                  <a:pt x="1224" y="98"/>
                  <a:pt x="1224" y="98"/>
                </a:cubicBezTo>
                <a:cubicBezTo>
                  <a:pt x="1224" y="99"/>
                  <a:pt x="1224" y="99"/>
                  <a:pt x="1224" y="99"/>
                </a:cubicBezTo>
                <a:cubicBezTo>
                  <a:pt x="1223" y="100"/>
                  <a:pt x="1223" y="100"/>
                  <a:pt x="1223" y="100"/>
                </a:cubicBezTo>
                <a:cubicBezTo>
                  <a:pt x="1223" y="102"/>
                  <a:pt x="1223" y="102"/>
                  <a:pt x="1223" y="102"/>
                </a:cubicBezTo>
                <a:cubicBezTo>
                  <a:pt x="1224" y="103"/>
                  <a:pt x="1224" y="103"/>
                  <a:pt x="1224" y="103"/>
                </a:cubicBezTo>
                <a:cubicBezTo>
                  <a:pt x="1224" y="105"/>
                  <a:pt x="1224" y="105"/>
                  <a:pt x="1224" y="105"/>
                </a:cubicBezTo>
                <a:cubicBezTo>
                  <a:pt x="1223" y="105"/>
                  <a:pt x="1223" y="105"/>
                  <a:pt x="1223" y="105"/>
                </a:cubicBezTo>
                <a:cubicBezTo>
                  <a:pt x="1223" y="103"/>
                  <a:pt x="1223" y="103"/>
                  <a:pt x="1223" y="103"/>
                </a:cubicBezTo>
                <a:cubicBezTo>
                  <a:pt x="1222" y="102"/>
                  <a:pt x="1222" y="102"/>
                  <a:pt x="1222" y="102"/>
                </a:cubicBezTo>
                <a:cubicBezTo>
                  <a:pt x="1221" y="102"/>
                  <a:pt x="1221" y="102"/>
                  <a:pt x="1221" y="102"/>
                </a:cubicBezTo>
                <a:cubicBezTo>
                  <a:pt x="1220" y="101"/>
                  <a:pt x="1220" y="101"/>
                  <a:pt x="1220" y="101"/>
                </a:cubicBezTo>
                <a:cubicBezTo>
                  <a:pt x="1221" y="100"/>
                  <a:pt x="1221" y="100"/>
                  <a:pt x="1221" y="100"/>
                </a:cubicBezTo>
                <a:cubicBezTo>
                  <a:pt x="1221" y="99"/>
                  <a:pt x="1221" y="99"/>
                  <a:pt x="1221" y="99"/>
                </a:cubicBezTo>
                <a:cubicBezTo>
                  <a:pt x="1220" y="99"/>
                  <a:pt x="1220" y="99"/>
                  <a:pt x="1220" y="99"/>
                </a:cubicBezTo>
                <a:cubicBezTo>
                  <a:pt x="1219" y="100"/>
                  <a:pt x="1219" y="100"/>
                  <a:pt x="1219" y="100"/>
                </a:cubicBezTo>
                <a:cubicBezTo>
                  <a:pt x="1218" y="100"/>
                  <a:pt x="1218" y="100"/>
                  <a:pt x="1218" y="100"/>
                </a:cubicBezTo>
                <a:cubicBezTo>
                  <a:pt x="1217" y="101"/>
                  <a:pt x="1217" y="101"/>
                  <a:pt x="1217" y="101"/>
                </a:cubicBezTo>
                <a:cubicBezTo>
                  <a:pt x="1216" y="100"/>
                  <a:pt x="1216" y="100"/>
                  <a:pt x="1216" y="100"/>
                </a:cubicBezTo>
                <a:cubicBezTo>
                  <a:pt x="1216" y="99"/>
                  <a:pt x="1216" y="99"/>
                  <a:pt x="1216" y="99"/>
                </a:cubicBezTo>
                <a:cubicBezTo>
                  <a:pt x="1215" y="98"/>
                  <a:pt x="1215" y="98"/>
                  <a:pt x="1215" y="98"/>
                </a:cubicBezTo>
                <a:cubicBezTo>
                  <a:pt x="1215" y="97"/>
                  <a:pt x="1215" y="97"/>
                  <a:pt x="1215" y="97"/>
                </a:cubicBezTo>
                <a:cubicBezTo>
                  <a:pt x="1214" y="97"/>
                  <a:pt x="1214" y="97"/>
                  <a:pt x="1214" y="97"/>
                </a:cubicBezTo>
                <a:cubicBezTo>
                  <a:pt x="1213" y="97"/>
                  <a:pt x="1213" y="97"/>
                  <a:pt x="1213" y="97"/>
                </a:cubicBezTo>
                <a:cubicBezTo>
                  <a:pt x="1212" y="96"/>
                  <a:pt x="1212" y="96"/>
                  <a:pt x="1212" y="96"/>
                </a:cubicBezTo>
                <a:cubicBezTo>
                  <a:pt x="1213" y="95"/>
                  <a:pt x="1213" y="95"/>
                  <a:pt x="1213" y="95"/>
                </a:cubicBezTo>
                <a:cubicBezTo>
                  <a:pt x="1212" y="94"/>
                  <a:pt x="1212" y="94"/>
                  <a:pt x="1212" y="94"/>
                </a:cubicBezTo>
                <a:cubicBezTo>
                  <a:pt x="1211" y="95"/>
                  <a:pt x="1211" y="95"/>
                  <a:pt x="1211" y="95"/>
                </a:cubicBezTo>
                <a:cubicBezTo>
                  <a:pt x="1211" y="97"/>
                  <a:pt x="1211" y="97"/>
                  <a:pt x="1211" y="97"/>
                </a:cubicBezTo>
                <a:cubicBezTo>
                  <a:pt x="1211" y="98"/>
                  <a:pt x="1211" y="98"/>
                  <a:pt x="1211" y="98"/>
                </a:cubicBezTo>
                <a:cubicBezTo>
                  <a:pt x="1212" y="99"/>
                  <a:pt x="1212" y="99"/>
                  <a:pt x="1212" y="99"/>
                </a:cubicBezTo>
                <a:cubicBezTo>
                  <a:pt x="1212" y="101"/>
                  <a:pt x="1212" y="101"/>
                  <a:pt x="1212" y="101"/>
                </a:cubicBezTo>
                <a:cubicBezTo>
                  <a:pt x="1211" y="100"/>
                  <a:pt x="1211" y="100"/>
                  <a:pt x="1211" y="100"/>
                </a:cubicBezTo>
                <a:cubicBezTo>
                  <a:pt x="1211" y="99"/>
                  <a:pt x="1211" y="99"/>
                  <a:pt x="1211" y="99"/>
                </a:cubicBezTo>
                <a:cubicBezTo>
                  <a:pt x="1210" y="99"/>
                  <a:pt x="1210" y="99"/>
                  <a:pt x="1210" y="99"/>
                </a:cubicBezTo>
                <a:cubicBezTo>
                  <a:pt x="1210" y="100"/>
                  <a:pt x="1210" y="100"/>
                  <a:pt x="1210" y="100"/>
                </a:cubicBezTo>
                <a:cubicBezTo>
                  <a:pt x="1210" y="101"/>
                  <a:pt x="1210" y="101"/>
                  <a:pt x="1210" y="101"/>
                </a:cubicBezTo>
                <a:cubicBezTo>
                  <a:pt x="1211" y="102"/>
                  <a:pt x="1211" y="102"/>
                  <a:pt x="1211" y="102"/>
                </a:cubicBezTo>
                <a:cubicBezTo>
                  <a:pt x="1211" y="103"/>
                  <a:pt x="1211" y="103"/>
                  <a:pt x="1211" y="103"/>
                </a:cubicBezTo>
                <a:cubicBezTo>
                  <a:pt x="1211" y="104"/>
                  <a:pt x="1211" y="104"/>
                  <a:pt x="1211" y="104"/>
                </a:cubicBezTo>
                <a:cubicBezTo>
                  <a:pt x="1210" y="104"/>
                  <a:pt x="1210" y="104"/>
                  <a:pt x="1210" y="104"/>
                </a:cubicBezTo>
                <a:cubicBezTo>
                  <a:pt x="1210" y="102"/>
                  <a:pt x="1210" y="102"/>
                  <a:pt x="1210" y="102"/>
                </a:cubicBezTo>
                <a:cubicBezTo>
                  <a:pt x="1209" y="102"/>
                  <a:pt x="1209" y="102"/>
                  <a:pt x="1209" y="102"/>
                </a:cubicBezTo>
                <a:cubicBezTo>
                  <a:pt x="1207" y="102"/>
                  <a:pt x="1207" y="102"/>
                  <a:pt x="1207" y="102"/>
                </a:cubicBezTo>
                <a:cubicBezTo>
                  <a:pt x="1206" y="101"/>
                  <a:pt x="1206" y="101"/>
                  <a:pt x="1206" y="101"/>
                </a:cubicBezTo>
                <a:cubicBezTo>
                  <a:pt x="1206" y="102"/>
                  <a:pt x="1206" y="102"/>
                  <a:pt x="1206" y="102"/>
                </a:cubicBezTo>
                <a:cubicBezTo>
                  <a:pt x="1206" y="103"/>
                  <a:pt x="1206" y="103"/>
                  <a:pt x="1206" y="103"/>
                </a:cubicBezTo>
                <a:cubicBezTo>
                  <a:pt x="1207" y="103"/>
                  <a:pt x="1207" y="103"/>
                  <a:pt x="1207" y="103"/>
                </a:cubicBezTo>
                <a:cubicBezTo>
                  <a:pt x="1208" y="104"/>
                  <a:pt x="1208" y="104"/>
                  <a:pt x="1208" y="104"/>
                </a:cubicBezTo>
                <a:close/>
                <a:moveTo>
                  <a:pt x="1216" y="92"/>
                </a:moveTo>
                <a:cubicBezTo>
                  <a:pt x="1217" y="92"/>
                  <a:pt x="1217" y="92"/>
                  <a:pt x="1217" y="92"/>
                </a:cubicBezTo>
                <a:cubicBezTo>
                  <a:pt x="1217" y="91"/>
                  <a:pt x="1217" y="91"/>
                  <a:pt x="1217" y="91"/>
                </a:cubicBezTo>
                <a:cubicBezTo>
                  <a:pt x="1218" y="91"/>
                  <a:pt x="1218" y="91"/>
                  <a:pt x="1218" y="91"/>
                </a:cubicBezTo>
                <a:cubicBezTo>
                  <a:pt x="1217" y="90"/>
                  <a:pt x="1217" y="90"/>
                  <a:pt x="1217" y="90"/>
                </a:cubicBezTo>
                <a:cubicBezTo>
                  <a:pt x="1216" y="90"/>
                  <a:pt x="1216" y="90"/>
                  <a:pt x="1216" y="90"/>
                </a:cubicBezTo>
                <a:cubicBezTo>
                  <a:pt x="1215" y="90"/>
                  <a:pt x="1215" y="90"/>
                  <a:pt x="1215" y="90"/>
                </a:cubicBezTo>
                <a:cubicBezTo>
                  <a:pt x="1214" y="89"/>
                  <a:pt x="1214" y="89"/>
                  <a:pt x="1214" y="89"/>
                </a:cubicBezTo>
                <a:cubicBezTo>
                  <a:pt x="1213" y="90"/>
                  <a:pt x="1213" y="90"/>
                  <a:pt x="1213" y="90"/>
                </a:cubicBezTo>
                <a:cubicBezTo>
                  <a:pt x="1214" y="90"/>
                  <a:pt x="1214" y="90"/>
                  <a:pt x="1214" y="90"/>
                </a:cubicBezTo>
                <a:cubicBezTo>
                  <a:pt x="1216" y="92"/>
                  <a:pt x="1216" y="92"/>
                  <a:pt x="1216" y="92"/>
                </a:cubicBezTo>
                <a:close/>
                <a:moveTo>
                  <a:pt x="1976" y="520"/>
                </a:moveTo>
                <a:cubicBezTo>
                  <a:pt x="1977" y="520"/>
                  <a:pt x="1977" y="520"/>
                  <a:pt x="1977" y="520"/>
                </a:cubicBezTo>
                <a:cubicBezTo>
                  <a:pt x="1977" y="519"/>
                  <a:pt x="1977" y="519"/>
                  <a:pt x="1977" y="519"/>
                </a:cubicBezTo>
                <a:cubicBezTo>
                  <a:pt x="1978" y="518"/>
                  <a:pt x="1978" y="518"/>
                  <a:pt x="1978" y="518"/>
                </a:cubicBezTo>
                <a:cubicBezTo>
                  <a:pt x="1977" y="517"/>
                  <a:pt x="1977" y="517"/>
                  <a:pt x="1977" y="517"/>
                </a:cubicBezTo>
                <a:cubicBezTo>
                  <a:pt x="1977" y="516"/>
                  <a:pt x="1977" y="516"/>
                  <a:pt x="1977" y="516"/>
                </a:cubicBezTo>
                <a:cubicBezTo>
                  <a:pt x="1977" y="515"/>
                  <a:pt x="1977" y="515"/>
                  <a:pt x="1977" y="515"/>
                </a:cubicBezTo>
                <a:cubicBezTo>
                  <a:pt x="1976" y="516"/>
                  <a:pt x="1976" y="516"/>
                  <a:pt x="1976" y="516"/>
                </a:cubicBezTo>
                <a:cubicBezTo>
                  <a:pt x="1976" y="518"/>
                  <a:pt x="1976" y="518"/>
                  <a:pt x="1976" y="518"/>
                </a:cubicBezTo>
                <a:cubicBezTo>
                  <a:pt x="1977" y="518"/>
                  <a:pt x="1977" y="518"/>
                  <a:pt x="1977" y="518"/>
                </a:cubicBezTo>
                <a:cubicBezTo>
                  <a:pt x="1976" y="519"/>
                  <a:pt x="1976" y="519"/>
                  <a:pt x="1976" y="519"/>
                </a:cubicBezTo>
                <a:cubicBezTo>
                  <a:pt x="1976" y="520"/>
                  <a:pt x="1976" y="520"/>
                  <a:pt x="1976" y="520"/>
                </a:cubicBezTo>
                <a:close/>
                <a:moveTo>
                  <a:pt x="1949" y="535"/>
                </a:moveTo>
                <a:cubicBezTo>
                  <a:pt x="1949" y="536"/>
                  <a:pt x="1949" y="536"/>
                  <a:pt x="1949" y="536"/>
                </a:cubicBezTo>
                <a:cubicBezTo>
                  <a:pt x="1949" y="537"/>
                  <a:pt x="1949" y="537"/>
                  <a:pt x="1949" y="537"/>
                </a:cubicBezTo>
                <a:cubicBezTo>
                  <a:pt x="1950" y="536"/>
                  <a:pt x="1950" y="536"/>
                  <a:pt x="1950" y="536"/>
                </a:cubicBezTo>
                <a:cubicBezTo>
                  <a:pt x="1950" y="535"/>
                  <a:pt x="1950" y="535"/>
                  <a:pt x="1950" y="535"/>
                </a:cubicBezTo>
                <a:cubicBezTo>
                  <a:pt x="1949" y="535"/>
                  <a:pt x="1949" y="535"/>
                  <a:pt x="1949" y="535"/>
                </a:cubicBezTo>
                <a:close/>
                <a:moveTo>
                  <a:pt x="1986" y="453"/>
                </a:moveTo>
                <a:cubicBezTo>
                  <a:pt x="1983" y="450"/>
                  <a:pt x="1983" y="450"/>
                  <a:pt x="1983" y="450"/>
                </a:cubicBezTo>
                <a:cubicBezTo>
                  <a:pt x="1982" y="448"/>
                  <a:pt x="1982" y="448"/>
                  <a:pt x="1982" y="448"/>
                </a:cubicBezTo>
                <a:cubicBezTo>
                  <a:pt x="1981" y="448"/>
                  <a:pt x="1981" y="448"/>
                  <a:pt x="1981" y="448"/>
                </a:cubicBezTo>
                <a:cubicBezTo>
                  <a:pt x="1978" y="446"/>
                  <a:pt x="1978" y="446"/>
                  <a:pt x="1978" y="446"/>
                </a:cubicBezTo>
                <a:cubicBezTo>
                  <a:pt x="1978" y="445"/>
                  <a:pt x="1978" y="445"/>
                  <a:pt x="1978" y="445"/>
                </a:cubicBezTo>
                <a:cubicBezTo>
                  <a:pt x="1977" y="445"/>
                  <a:pt x="1977" y="445"/>
                  <a:pt x="1977" y="445"/>
                </a:cubicBezTo>
                <a:cubicBezTo>
                  <a:pt x="1977" y="446"/>
                  <a:pt x="1977" y="446"/>
                  <a:pt x="1977" y="446"/>
                </a:cubicBezTo>
                <a:cubicBezTo>
                  <a:pt x="1976" y="446"/>
                  <a:pt x="1976" y="446"/>
                  <a:pt x="1976" y="446"/>
                </a:cubicBezTo>
                <a:cubicBezTo>
                  <a:pt x="1975" y="447"/>
                  <a:pt x="1975" y="447"/>
                  <a:pt x="1975" y="447"/>
                </a:cubicBezTo>
                <a:cubicBezTo>
                  <a:pt x="1976" y="448"/>
                  <a:pt x="1976" y="448"/>
                  <a:pt x="1976" y="448"/>
                </a:cubicBezTo>
                <a:cubicBezTo>
                  <a:pt x="1976" y="449"/>
                  <a:pt x="1976" y="449"/>
                  <a:pt x="1976" y="449"/>
                </a:cubicBezTo>
                <a:cubicBezTo>
                  <a:pt x="1978" y="453"/>
                  <a:pt x="1978" y="453"/>
                  <a:pt x="1978" y="453"/>
                </a:cubicBezTo>
                <a:cubicBezTo>
                  <a:pt x="1979" y="454"/>
                  <a:pt x="1979" y="454"/>
                  <a:pt x="1979" y="454"/>
                </a:cubicBezTo>
                <a:cubicBezTo>
                  <a:pt x="1979" y="456"/>
                  <a:pt x="1979" y="456"/>
                  <a:pt x="1979" y="456"/>
                </a:cubicBezTo>
                <a:cubicBezTo>
                  <a:pt x="1979" y="457"/>
                  <a:pt x="1979" y="457"/>
                  <a:pt x="1979" y="457"/>
                </a:cubicBezTo>
                <a:cubicBezTo>
                  <a:pt x="1979" y="459"/>
                  <a:pt x="1979" y="459"/>
                  <a:pt x="1979" y="459"/>
                </a:cubicBezTo>
                <a:cubicBezTo>
                  <a:pt x="1980" y="460"/>
                  <a:pt x="1980" y="460"/>
                  <a:pt x="1980" y="460"/>
                </a:cubicBezTo>
                <a:cubicBezTo>
                  <a:pt x="1980" y="461"/>
                  <a:pt x="1980" y="461"/>
                  <a:pt x="1980" y="461"/>
                </a:cubicBezTo>
                <a:cubicBezTo>
                  <a:pt x="1979" y="461"/>
                  <a:pt x="1979" y="461"/>
                  <a:pt x="1979" y="461"/>
                </a:cubicBezTo>
                <a:cubicBezTo>
                  <a:pt x="1978" y="462"/>
                  <a:pt x="1978" y="462"/>
                  <a:pt x="1978" y="462"/>
                </a:cubicBezTo>
                <a:cubicBezTo>
                  <a:pt x="1979" y="463"/>
                  <a:pt x="1979" y="463"/>
                  <a:pt x="1979" y="463"/>
                </a:cubicBezTo>
                <a:cubicBezTo>
                  <a:pt x="1979" y="464"/>
                  <a:pt x="1979" y="464"/>
                  <a:pt x="1979" y="464"/>
                </a:cubicBezTo>
                <a:cubicBezTo>
                  <a:pt x="1980" y="465"/>
                  <a:pt x="1980" y="465"/>
                  <a:pt x="1980" y="465"/>
                </a:cubicBezTo>
                <a:cubicBezTo>
                  <a:pt x="1980" y="466"/>
                  <a:pt x="1980" y="466"/>
                  <a:pt x="1980" y="466"/>
                </a:cubicBezTo>
                <a:cubicBezTo>
                  <a:pt x="1980" y="467"/>
                  <a:pt x="1980" y="467"/>
                  <a:pt x="1980" y="467"/>
                </a:cubicBezTo>
                <a:cubicBezTo>
                  <a:pt x="1979" y="468"/>
                  <a:pt x="1979" y="468"/>
                  <a:pt x="1979" y="468"/>
                </a:cubicBezTo>
                <a:cubicBezTo>
                  <a:pt x="1977" y="468"/>
                  <a:pt x="1977" y="468"/>
                  <a:pt x="1977" y="468"/>
                </a:cubicBezTo>
                <a:cubicBezTo>
                  <a:pt x="1975" y="467"/>
                  <a:pt x="1975" y="467"/>
                  <a:pt x="1975" y="467"/>
                </a:cubicBezTo>
                <a:cubicBezTo>
                  <a:pt x="1974" y="467"/>
                  <a:pt x="1974" y="467"/>
                  <a:pt x="1974" y="467"/>
                </a:cubicBezTo>
                <a:cubicBezTo>
                  <a:pt x="1974" y="468"/>
                  <a:pt x="1974" y="468"/>
                  <a:pt x="1974" y="468"/>
                </a:cubicBezTo>
                <a:cubicBezTo>
                  <a:pt x="1975" y="468"/>
                  <a:pt x="1975" y="468"/>
                  <a:pt x="1975" y="468"/>
                </a:cubicBezTo>
                <a:cubicBezTo>
                  <a:pt x="1976" y="469"/>
                  <a:pt x="1976" y="469"/>
                  <a:pt x="1976" y="469"/>
                </a:cubicBezTo>
                <a:cubicBezTo>
                  <a:pt x="1976" y="470"/>
                  <a:pt x="1976" y="470"/>
                  <a:pt x="1976" y="470"/>
                </a:cubicBezTo>
                <a:cubicBezTo>
                  <a:pt x="1975" y="472"/>
                  <a:pt x="1975" y="472"/>
                  <a:pt x="1975" y="472"/>
                </a:cubicBezTo>
                <a:cubicBezTo>
                  <a:pt x="1974" y="472"/>
                  <a:pt x="1974" y="472"/>
                  <a:pt x="1974" y="472"/>
                </a:cubicBezTo>
                <a:cubicBezTo>
                  <a:pt x="1973" y="473"/>
                  <a:pt x="1973" y="473"/>
                  <a:pt x="1973" y="473"/>
                </a:cubicBezTo>
                <a:cubicBezTo>
                  <a:pt x="1973" y="474"/>
                  <a:pt x="1973" y="474"/>
                  <a:pt x="1973" y="474"/>
                </a:cubicBezTo>
                <a:cubicBezTo>
                  <a:pt x="1973" y="475"/>
                  <a:pt x="1973" y="475"/>
                  <a:pt x="1973" y="475"/>
                </a:cubicBezTo>
                <a:cubicBezTo>
                  <a:pt x="1973" y="477"/>
                  <a:pt x="1973" y="477"/>
                  <a:pt x="1973" y="477"/>
                </a:cubicBezTo>
                <a:cubicBezTo>
                  <a:pt x="1973" y="478"/>
                  <a:pt x="1973" y="478"/>
                  <a:pt x="1973" y="478"/>
                </a:cubicBezTo>
                <a:cubicBezTo>
                  <a:pt x="1974" y="478"/>
                  <a:pt x="1974" y="478"/>
                  <a:pt x="1974" y="478"/>
                </a:cubicBezTo>
                <a:cubicBezTo>
                  <a:pt x="1975" y="478"/>
                  <a:pt x="1975" y="478"/>
                  <a:pt x="1975" y="478"/>
                </a:cubicBezTo>
                <a:cubicBezTo>
                  <a:pt x="1976" y="479"/>
                  <a:pt x="1976" y="479"/>
                  <a:pt x="1976" y="479"/>
                </a:cubicBezTo>
                <a:cubicBezTo>
                  <a:pt x="1977" y="481"/>
                  <a:pt x="1977" y="481"/>
                  <a:pt x="1977" y="481"/>
                </a:cubicBezTo>
                <a:cubicBezTo>
                  <a:pt x="1977" y="484"/>
                  <a:pt x="1977" y="484"/>
                  <a:pt x="1977" y="484"/>
                </a:cubicBezTo>
                <a:cubicBezTo>
                  <a:pt x="1977" y="485"/>
                  <a:pt x="1977" y="485"/>
                  <a:pt x="1977" y="485"/>
                </a:cubicBezTo>
                <a:cubicBezTo>
                  <a:pt x="1978" y="486"/>
                  <a:pt x="1978" y="486"/>
                  <a:pt x="1978" y="486"/>
                </a:cubicBezTo>
                <a:cubicBezTo>
                  <a:pt x="1980" y="484"/>
                  <a:pt x="1980" y="484"/>
                  <a:pt x="1980" y="484"/>
                </a:cubicBezTo>
                <a:cubicBezTo>
                  <a:pt x="1980" y="483"/>
                  <a:pt x="1980" y="483"/>
                  <a:pt x="1980" y="483"/>
                </a:cubicBezTo>
                <a:cubicBezTo>
                  <a:pt x="1980" y="482"/>
                  <a:pt x="1980" y="482"/>
                  <a:pt x="1980" y="482"/>
                </a:cubicBezTo>
                <a:cubicBezTo>
                  <a:pt x="1981" y="481"/>
                  <a:pt x="1981" y="481"/>
                  <a:pt x="1981" y="481"/>
                </a:cubicBezTo>
                <a:cubicBezTo>
                  <a:pt x="1982" y="482"/>
                  <a:pt x="1982" y="482"/>
                  <a:pt x="1982" y="482"/>
                </a:cubicBezTo>
                <a:cubicBezTo>
                  <a:pt x="1983" y="482"/>
                  <a:pt x="1983" y="482"/>
                  <a:pt x="1983" y="482"/>
                </a:cubicBezTo>
                <a:cubicBezTo>
                  <a:pt x="1984" y="481"/>
                  <a:pt x="1984" y="481"/>
                  <a:pt x="1984" y="481"/>
                </a:cubicBezTo>
                <a:cubicBezTo>
                  <a:pt x="1985" y="480"/>
                  <a:pt x="1985" y="480"/>
                  <a:pt x="1985" y="480"/>
                </a:cubicBezTo>
                <a:cubicBezTo>
                  <a:pt x="1984" y="479"/>
                  <a:pt x="1984" y="479"/>
                  <a:pt x="1984" y="479"/>
                </a:cubicBezTo>
                <a:cubicBezTo>
                  <a:pt x="1983" y="479"/>
                  <a:pt x="1983" y="479"/>
                  <a:pt x="1983" y="479"/>
                </a:cubicBezTo>
                <a:cubicBezTo>
                  <a:pt x="1981" y="479"/>
                  <a:pt x="1981" y="479"/>
                  <a:pt x="1981" y="479"/>
                </a:cubicBezTo>
                <a:cubicBezTo>
                  <a:pt x="1980" y="477"/>
                  <a:pt x="1980" y="477"/>
                  <a:pt x="1980" y="477"/>
                </a:cubicBezTo>
                <a:cubicBezTo>
                  <a:pt x="1978" y="478"/>
                  <a:pt x="1978" y="478"/>
                  <a:pt x="1978" y="478"/>
                </a:cubicBezTo>
                <a:cubicBezTo>
                  <a:pt x="1977" y="477"/>
                  <a:pt x="1977" y="477"/>
                  <a:pt x="1977" y="477"/>
                </a:cubicBezTo>
                <a:cubicBezTo>
                  <a:pt x="1977" y="476"/>
                  <a:pt x="1977" y="476"/>
                  <a:pt x="1977" y="476"/>
                </a:cubicBezTo>
                <a:cubicBezTo>
                  <a:pt x="1977" y="475"/>
                  <a:pt x="1977" y="475"/>
                  <a:pt x="1977" y="475"/>
                </a:cubicBezTo>
                <a:cubicBezTo>
                  <a:pt x="1977" y="474"/>
                  <a:pt x="1977" y="474"/>
                  <a:pt x="1977" y="474"/>
                </a:cubicBezTo>
                <a:cubicBezTo>
                  <a:pt x="1978" y="474"/>
                  <a:pt x="1978" y="474"/>
                  <a:pt x="1978" y="474"/>
                </a:cubicBezTo>
                <a:cubicBezTo>
                  <a:pt x="1980" y="475"/>
                  <a:pt x="1980" y="475"/>
                  <a:pt x="1980" y="475"/>
                </a:cubicBezTo>
                <a:cubicBezTo>
                  <a:pt x="1982" y="473"/>
                  <a:pt x="1982" y="473"/>
                  <a:pt x="1982" y="473"/>
                </a:cubicBezTo>
                <a:cubicBezTo>
                  <a:pt x="1983" y="472"/>
                  <a:pt x="1983" y="472"/>
                  <a:pt x="1983" y="472"/>
                </a:cubicBezTo>
                <a:cubicBezTo>
                  <a:pt x="1985" y="472"/>
                  <a:pt x="1985" y="472"/>
                  <a:pt x="1985" y="472"/>
                </a:cubicBezTo>
                <a:cubicBezTo>
                  <a:pt x="1985" y="473"/>
                  <a:pt x="1985" y="473"/>
                  <a:pt x="1985" y="473"/>
                </a:cubicBezTo>
                <a:cubicBezTo>
                  <a:pt x="1986" y="473"/>
                  <a:pt x="1986" y="473"/>
                  <a:pt x="1986" y="473"/>
                </a:cubicBezTo>
                <a:cubicBezTo>
                  <a:pt x="1987" y="473"/>
                  <a:pt x="1987" y="473"/>
                  <a:pt x="1987" y="473"/>
                </a:cubicBezTo>
                <a:cubicBezTo>
                  <a:pt x="1988" y="474"/>
                  <a:pt x="1988" y="474"/>
                  <a:pt x="1988" y="474"/>
                </a:cubicBezTo>
                <a:cubicBezTo>
                  <a:pt x="1990" y="475"/>
                  <a:pt x="1990" y="475"/>
                  <a:pt x="1990" y="475"/>
                </a:cubicBezTo>
                <a:cubicBezTo>
                  <a:pt x="1992" y="476"/>
                  <a:pt x="1992" y="476"/>
                  <a:pt x="1992" y="476"/>
                </a:cubicBezTo>
                <a:cubicBezTo>
                  <a:pt x="1994" y="477"/>
                  <a:pt x="1994" y="477"/>
                  <a:pt x="1994" y="477"/>
                </a:cubicBezTo>
                <a:cubicBezTo>
                  <a:pt x="1994" y="478"/>
                  <a:pt x="1994" y="478"/>
                  <a:pt x="1994" y="478"/>
                </a:cubicBezTo>
                <a:cubicBezTo>
                  <a:pt x="1995" y="478"/>
                  <a:pt x="1995" y="478"/>
                  <a:pt x="1995" y="478"/>
                </a:cubicBezTo>
                <a:cubicBezTo>
                  <a:pt x="1995" y="477"/>
                  <a:pt x="1995" y="477"/>
                  <a:pt x="1995" y="477"/>
                </a:cubicBezTo>
                <a:cubicBezTo>
                  <a:pt x="1996" y="476"/>
                  <a:pt x="1996" y="476"/>
                  <a:pt x="1996" y="476"/>
                </a:cubicBezTo>
                <a:cubicBezTo>
                  <a:pt x="1995" y="475"/>
                  <a:pt x="1995" y="475"/>
                  <a:pt x="1995" y="475"/>
                </a:cubicBezTo>
                <a:cubicBezTo>
                  <a:pt x="1996" y="473"/>
                  <a:pt x="1996" y="473"/>
                  <a:pt x="1996" y="473"/>
                </a:cubicBezTo>
                <a:cubicBezTo>
                  <a:pt x="1996" y="470"/>
                  <a:pt x="1996" y="470"/>
                  <a:pt x="1996" y="470"/>
                </a:cubicBezTo>
                <a:cubicBezTo>
                  <a:pt x="1998" y="468"/>
                  <a:pt x="1998" y="468"/>
                  <a:pt x="1998" y="468"/>
                </a:cubicBezTo>
                <a:cubicBezTo>
                  <a:pt x="1999" y="468"/>
                  <a:pt x="1999" y="468"/>
                  <a:pt x="1999" y="468"/>
                </a:cubicBezTo>
                <a:cubicBezTo>
                  <a:pt x="2000" y="468"/>
                  <a:pt x="2000" y="468"/>
                  <a:pt x="2000" y="468"/>
                </a:cubicBezTo>
                <a:cubicBezTo>
                  <a:pt x="2002" y="468"/>
                  <a:pt x="2002" y="468"/>
                  <a:pt x="2002" y="468"/>
                </a:cubicBezTo>
                <a:cubicBezTo>
                  <a:pt x="2002" y="467"/>
                  <a:pt x="2002" y="467"/>
                  <a:pt x="2002" y="467"/>
                </a:cubicBezTo>
                <a:cubicBezTo>
                  <a:pt x="2003" y="467"/>
                  <a:pt x="2003" y="467"/>
                  <a:pt x="2003" y="467"/>
                </a:cubicBezTo>
                <a:cubicBezTo>
                  <a:pt x="2004" y="467"/>
                  <a:pt x="2004" y="467"/>
                  <a:pt x="2004" y="467"/>
                </a:cubicBezTo>
                <a:cubicBezTo>
                  <a:pt x="2004" y="466"/>
                  <a:pt x="2004" y="466"/>
                  <a:pt x="2004" y="466"/>
                </a:cubicBezTo>
                <a:cubicBezTo>
                  <a:pt x="2004" y="465"/>
                  <a:pt x="2004" y="465"/>
                  <a:pt x="2004" y="465"/>
                </a:cubicBezTo>
                <a:cubicBezTo>
                  <a:pt x="2006" y="465"/>
                  <a:pt x="2006" y="465"/>
                  <a:pt x="2006" y="465"/>
                </a:cubicBezTo>
                <a:cubicBezTo>
                  <a:pt x="2006" y="464"/>
                  <a:pt x="2006" y="464"/>
                  <a:pt x="2006" y="464"/>
                </a:cubicBezTo>
                <a:cubicBezTo>
                  <a:pt x="2006" y="463"/>
                  <a:pt x="2006" y="463"/>
                  <a:pt x="2006" y="463"/>
                </a:cubicBezTo>
                <a:cubicBezTo>
                  <a:pt x="2005" y="464"/>
                  <a:pt x="2005" y="464"/>
                  <a:pt x="2005" y="464"/>
                </a:cubicBezTo>
                <a:cubicBezTo>
                  <a:pt x="2004" y="464"/>
                  <a:pt x="2004" y="464"/>
                  <a:pt x="2004" y="464"/>
                </a:cubicBezTo>
                <a:cubicBezTo>
                  <a:pt x="2004" y="463"/>
                  <a:pt x="2004" y="463"/>
                  <a:pt x="2004" y="463"/>
                </a:cubicBezTo>
                <a:cubicBezTo>
                  <a:pt x="2004" y="462"/>
                  <a:pt x="2004" y="462"/>
                  <a:pt x="2004" y="462"/>
                </a:cubicBezTo>
                <a:cubicBezTo>
                  <a:pt x="2003" y="461"/>
                  <a:pt x="2003" y="461"/>
                  <a:pt x="2003" y="461"/>
                </a:cubicBezTo>
                <a:cubicBezTo>
                  <a:pt x="2002" y="460"/>
                  <a:pt x="2002" y="460"/>
                  <a:pt x="2002" y="460"/>
                </a:cubicBezTo>
                <a:cubicBezTo>
                  <a:pt x="2001" y="459"/>
                  <a:pt x="2001" y="459"/>
                  <a:pt x="2001" y="459"/>
                </a:cubicBezTo>
                <a:cubicBezTo>
                  <a:pt x="2001" y="458"/>
                  <a:pt x="2001" y="458"/>
                  <a:pt x="2001" y="458"/>
                </a:cubicBezTo>
                <a:cubicBezTo>
                  <a:pt x="2002" y="456"/>
                  <a:pt x="2002" y="456"/>
                  <a:pt x="2002" y="456"/>
                </a:cubicBezTo>
                <a:cubicBezTo>
                  <a:pt x="2002" y="455"/>
                  <a:pt x="2002" y="455"/>
                  <a:pt x="2002" y="455"/>
                </a:cubicBezTo>
                <a:cubicBezTo>
                  <a:pt x="2002" y="454"/>
                  <a:pt x="2002" y="454"/>
                  <a:pt x="2002" y="454"/>
                </a:cubicBezTo>
                <a:cubicBezTo>
                  <a:pt x="2001" y="454"/>
                  <a:pt x="2001" y="454"/>
                  <a:pt x="2001" y="454"/>
                </a:cubicBezTo>
                <a:cubicBezTo>
                  <a:pt x="2001" y="456"/>
                  <a:pt x="2001" y="456"/>
                  <a:pt x="2001" y="456"/>
                </a:cubicBezTo>
                <a:cubicBezTo>
                  <a:pt x="2000" y="457"/>
                  <a:pt x="2000" y="457"/>
                  <a:pt x="2000" y="457"/>
                </a:cubicBezTo>
                <a:cubicBezTo>
                  <a:pt x="1998" y="458"/>
                  <a:pt x="1998" y="458"/>
                  <a:pt x="1998" y="458"/>
                </a:cubicBezTo>
                <a:cubicBezTo>
                  <a:pt x="1996" y="458"/>
                  <a:pt x="1996" y="458"/>
                  <a:pt x="1996" y="458"/>
                </a:cubicBezTo>
                <a:cubicBezTo>
                  <a:pt x="1995" y="458"/>
                  <a:pt x="1995" y="458"/>
                  <a:pt x="1995" y="458"/>
                </a:cubicBezTo>
                <a:cubicBezTo>
                  <a:pt x="1994" y="457"/>
                  <a:pt x="1994" y="457"/>
                  <a:pt x="1994" y="457"/>
                </a:cubicBezTo>
                <a:cubicBezTo>
                  <a:pt x="1992" y="457"/>
                  <a:pt x="1992" y="457"/>
                  <a:pt x="1992" y="457"/>
                </a:cubicBezTo>
                <a:cubicBezTo>
                  <a:pt x="1990" y="456"/>
                  <a:pt x="1990" y="456"/>
                  <a:pt x="1990" y="456"/>
                </a:cubicBezTo>
                <a:cubicBezTo>
                  <a:pt x="1989" y="455"/>
                  <a:pt x="1989" y="455"/>
                  <a:pt x="1989" y="455"/>
                </a:cubicBezTo>
                <a:cubicBezTo>
                  <a:pt x="1988" y="455"/>
                  <a:pt x="1988" y="455"/>
                  <a:pt x="1988" y="455"/>
                </a:cubicBezTo>
                <a:cubicBezTo>
                  <a:pt x="1988" y="454"/>
                  <a:pt x="1988" y="454"/>
                  <a:pt x="1988" y="454"/>
                </a:cubicBezTo>
                <a:cubicBezTo>
                  <a:pt x="1986" y="453"/>
                  <a:pt x="1986" y="453"/>
                  <a:pt x="1986" y="453"/>
                </a:cubicBezTo>
                <a:close/>
                <a:moveTo>
                  <a:pt x="1936" y="568"/>
                </a:moveTo>
                <a:cubicBezTo>
                  <a:pt x="1935" y="568"/>
                  <a:pt x="1935" y="568"/>
                  <a:pt x="1935" y="568"/>
                </a:cubicBezTo>
                <a:cubicBezTo>
                  <a:pt x="1935" y="569"/>
                  <a:pt x="1935" y="569"/>
                  <a:pt x="1935" y="569"/>
                </a:cubicBezTo>
                <a:cubicBezTo>
                  <a:pt x="1935" y="570"/>
                  <a:pt x="1935" y="570"/>
                  <a:pt x="1935" y="570"/>
                </a:cubicBezTo>
                <a:cubicBezTo>
                  <a:pt x="1936" y="570"/>
                  <a:pt x="1936" y="570"/>
                  <a:pt x="1936" y="570"/>
                </a:cubicBezTo>
                <a:cubicBezTo>
                  <a:pt x="1936" y="569"/>
                  <a:pt x="1936" y="569"/>
                  <a:pt x="1936" y="569"/>
                </a:cubicBezTo>
                <a:cubicBezTo>
                  <a:pt x="1936" y="568"/>
                  <a:pt x="1936" y="568"/>
                  <a:pt x="1936" y="568"/>
                </a:cubicBezTo>
                <a:close/>
                <a:moveTo>
                  <a:pt x="1916" y="631"/>
                </a:moveTo>
                <a:cubicBezTo>
                  <a:pt x="1917" y="632"/>
                  <a:pt x="1917" y="632"/>
                  <a:pt x="1917" y="632"/>
                </a:cubicBezTo>
                <a:cubicBezTo>
                  <a:pt x="1918" y="631"/>
                  <a:pt x="1918" y="631"/>
                  <a:pt x="1918" y="631"/>
                </a:cubicBezTo>
                <a:cubicBezTo>
                  <a:pt x="1916" y="630"/>
                  <a:pt x="1916" y="630"/>
                  <a:pt x="1916" y="630"/>
                </a:cubicBezTo>
                <a:cubicBezTo>
                  <a:pt x="1916" y="631"/>
                  <a:pt x="1916" y="631"/>
                  <a:pt x="1916" y="631"/>
                </a:cubicBezTo>
                <a:close/>
                <a:moveTo>
                  <a:pt x="1937" y="569"/>
                </a:moveTo>
                <a:cubicBezTo>
                  <a:pt x="1938" y="568"/>
                  <a:pt x="1938" y="568"/>
                  <a:pt x="1938" y="568"/>
                </a:cubicBezTo>
                <a:cubicBezTo>
                  <a:pt x="1937" y="568"/>
                  <a:pt x="1937" y="568"/>
                  <a:pt x="1937" y="568"/>
                </a:cubicBezTo>
                <a:cubicBezTo>
                  <a:pt x="1937" y="569"/>
                  <a:pt x="1937" y="569"/>
                  <a:pt x="1937" y="569"/>
                </a:cubicBezTo>
                <a:close/>
                <a:moveTo>
                  <a:pt x="1941" y="577"/>
                </a:moveTo>
                <a:cubicBezTo>
                  <a:pt x="1941" y="575"/>
                  <a:pt x="1941" y="575"/>
                  <a:pt x="1941" y="575"/>
                </a:cubicBezTo>
                <a:cubicBezTo>
                  <a:pt x="1942" y="575"/>
                  <a:pt x="1942" y="575"/>
                  <a:pt x="1942" y="575"/>
                </a:cubicBezTo>
                <a:cubicBezTo>
                  <a:pt x="1942" y="576"/>
                  <a:pt x="1942" y="576"/>
                  <a:pt x="1942" y="576"/>
                </a:cubicBezTo>
                <a:cubicBezTo>
                  <a:pt x="1943" y="577"/>
                  <a:pt x="1943" y="577"/>
                  <a:pt x="1943" y="577"/>
                </a:cubicBezTo>
                <a:cubicBezTo>
                  <a:pt x="1943" y="579"/>
                  <a:pt x="1943" y="579"/>
                  <a:pt x="1943" y="579"/>
                </a:cubicBezTo>
                <a:cubicBezTo>
                  <a:pt x="1943" y="580"/>
                  <a:pt x="1943" y="580"/>
                  <a:pt x="1943" y="580"/>
                </a:cubicBezTo>
                <a:cubicBezTo>
                  <a:pt x="1943" y="581"/>
                  <a:pt x="1943" y="581"/>
                  <a:pt x="1943" y="581"/>
                </a:cubicBezTo>
                <a:cubicBezTo>
                  <a:pt x="1944" y="580"/>
                  <a:pt x="1944" y="580"/>
                  <a:pt x="1944" y="580"/>
                </a:cubicBezTo>
                <a:cubicBezTo>
                  <a:pt x="1945" y="579"/>
                  <a:pt x="1945" y="579"/>
                  <a:pt x="1945" y="579"/>
                </a:cubicBezTo>
                <a:cubicBezTo>
                  <a:pt x="1944" y="577"/>
                  <a:pt x="1944" y="577"/>
                  <a:pt x="1944" y="577"/>
                </a:cubicBezTo>
                <a:cubicBezTo>
                  <a:pt x="1945" y="576"/>
                  <a:pt x="1945" y="576"/>
                  <a:pt x="1945" y="576"/>
                </a:cubicBezTo>
                <a:cubicBezTo>
                  <a:pt x="1945" y="577"/>
                  <a:pt x="1945" y="577"/>
                  <a:pt x="1945" y="577"/>
                </a:cubicBezTo>
                <a:cubicBezTo>
                  <a:pt x="1946" y="577"/>
                  <a:pt x="1946" y="577"/>
                  <a:pt x="1946" y="577"/>
                </a:cubicBezTo>
                <a:cubicBezTo>
                  <a:pt x="1946" y="576"/>
                  <a:pt x="1946" y="576"/>
                  <a:pt x="1946" y="576"/>
                </a:cubicBezTo>
                <a:cubicBezTo>
                  <a:pt x="1946" y="574"/>
                  <a:pt x="1946" y="574"/>
                  <a:pt x="1946" y="574"/>
                </a:cubicBezTo>
                <a:cubicBezTo>
                  <a:pt x="1946" y="573"/>
                  <a:pt x="1946" y="573"/>
                  <a:pt x="1946" y="573"/>
                </a:cubicBezTo>
                <a:cubicBezTo>
                  <a:pt x="1946" y="569"/>
                  <a:pt x="1946" y="569"/>
                  <a:pt x="1946" y="569"/>
                </a:cubicBezTo>
                <a:cubicBezTo>
                  <a:pt x="1946" y="567"/>
                  <a:pt x="1946" y="567"/>
                  <a:pt x="1946" y="567"/>
                </a:cubicBezTo>
                <a:cubicBezTo>
                  <a:pt x="1947" y="566"/>
                  <a:pt x="1947" y="566"/>
                  <a:pt x="1947" y="566"/>
                </a:cubicBezTo>
                <a:cubicBezTo>
                  <a:pt x="1948" y="565"/>
                  <a:pt x="1948" y="565"/>
                  <a:pt x="1948" y="565"/>
                </a:cubicBezTo>
                <a:cubicBezTo>
                  <a:pt x="1947" y="564"/>
                  <a:pt x="1947" y="564"/>
                  <a:pt x="1947" y="564"/>
                </a:cubicBezTo>
                <a:cubicBezTo>
                  <a:pt x="1947" y="563"/>
                  <a:pt x="1947" y="563"/>
                  <a:pt x="1947" y="563"/>
                </a:cubicBezTo>
                <a:cubicBezTo>
                  <a:pt x="1946" y="563"/>
                  <a:pt x="1946" y="563"/>
                  <a:pt x="1946" y="563"/>
                </a:cubicBezTo>
                <a:cubicBezTo>
                  <a:pt x="1946" y="562"/>
                  <a:pt x="1946" y="562"/>
                  <a:pt x="1946" y="562"/>
                </a:cubicBezTo>
                <a:cubicBezTo>
                  <a:pt x="1944" y="562"/>
                  <a:pt x="1944" y="562"/>
                  <a:pt x="1944" y="562"/>
                </a:cubicBezTo>
                <a:cubicBezTo>
                  <a:pt x="1944" y="561"/>
                  <a:pt x="1944" y="561"/>
                  <a:pt x="1944" y="561"/>
                </a:cubicBezTo>
                <a:cubicBezTo>
                  <a:pt x="1945" y="561"/>
                  <a:pt x="1945" y="561"/>
                  <a:pt x="1945" y="561"/>
                </a:cubicBezTo>
                <a:cubicBezTo>
                  <a:pt x="1945" y="560"/>
                  <a:pt x="1945" y="560"/>
                  <a:pt x="1945" y="560"/>
                </a:cubicBezTo>
                <a:cubicBezTo>
                  <a:pt x="1945" y="558"/>
                  <a:pt x="1945" y="558"/>
                  <a:pt x="1945" y="558"/>
                </a:cubicBezTo>
                <a:cubicBezTo>
                  <a:pt x="1944" y="558"/>
                  <a:pt x="1944" y="558"/>
                  <a:pt x="1944" y="558"/>
                </a:cubicBezTo>
                <a:cubicBezTo>
                  <a:pt x="1943" y="558"/>
                  <a:pt x="1943" y="558"/>
                  <a:pt x="1943" y="558"/>
                </a:cubicBezTo>
                <a:cubicBezTo>
                  <a:pt x="1942" y="559"/>
                  <a:pt x="1942" y="559"/>
                  <a:pt x="1942" y="559"/>
                </a:cubicBezTo>
                <a:cubicBezTo>
                  <a:pt x="1941" y="559"/>
                  <a:pt x="1941" y="559"/>
                  <a:pt x="1941" y="559"/>
                </a:cubicBezTo>
                <a:cubicBezTo>
                  <a:pt x="1940" y="557"/>
                  <a:pt x="1940" y="557"/>
                  <a:pt x="1940" y="557"/>
                </a:cubicBezTo>
                <a:cubicBezTo>
                  <a:pt x="1942" y="556"/>
                  <a:pt x="1942" y="556"/>
                  <a:pt x="1942" y="556"/>
                </a:cubicBezTo>
                <a:cubicBezTo>
                  <a:pt x="1944" y="555"/>
                  <a:pt x="1944" y="555"/>
                  <a:pt x="1944" y="555"/>
                </a:cubicBezTo>
                <a:cubicBezTo>
                  <a:pt x="1946" y="556"/>
                  <a:pt x="1946" y="556"/>
                  <a:pt x="1946" y="556"/>
                </a:cubicBezTo>
                <a:cubicBezTo>
                  <a:pt x="1947" y="556"/>
                  <a:pt x="1947" y="556"/>
                  <a:pt x="1947" y="556"/>
                </a:cubicBezTo>
                <a:cubicBezTo>
                  <a:pt x="1947" y="555"/>
                  <a:pt x="1947" y="555"/>
                  <a:pt x="1947" y="555"/>
                </a:cubicBezTo>
                <a:cubicBezTo>
                  <a:pt x="1947" y="554"/>
                  <a:pt x="1947" y="554"/>
                  <a:pt x="1947" y="554"/>
                </a:cubicBezTo>
                <a:cubicBezTo>
                  <a:pt x="1947" y="553"/>
                  <a:pt x="1947" y="553"/>
                  <a:pt x="1947" y="553"/>
                </a:cubicBezTo>
                <a:cubicBezTo>
                  <a:pt x="1947" y="552"/>
                  <a:pt x="1947" y="552"/>
                  <a:pt x="1947" y="552"/>
                </a:cubicBezTo>
                <a:cubicBezTo>
                  <a:pt x="1948" y="552"/>
                  <a:pt x="1948" y="552"/>
                  <a:pt x="1948" y="552"/>
                </a:cubicBezTo>
                <a:cubicBezTo>
                  <a:pt x="1948" y="553"/>
                  <a:pt x="1948" y="553"/>
                  <a:pt x="1948" y="553"/>
                </a:cubicBezTo>
                <a:cubicBezTo>
                  <a:pt x="1949" y="553"/>
                  <a:pt x="1949" y="553"/>
                  <a:pt x="1949" y="553"/>
                </a:cubicBezTo>
                <a:cubicBezTo>
                  <a:pt x="1950" y="552"/>
                  <a:pt x="1950" y="552"/>
                  <a:pt x="1950" y="552"/>
                </a:cubicBezTo>
                <a:cubicBezTo>
                  <a:pt x="1952" y="552"/>
                  <a:pt x="1952" y="552"/>
                  <a:pt x="1952" y="552"/>
                </a:cubicBezTo>
                <a:cubicBezTo>
                  <a:pt x="1954" y="551"/>
                  <a:pt x="1954" y="551"/>
                  <a:pt x="1954" y="551"/>
                </a:cubicBezTo>
                <a:cubicBezTo>
                  <a:pt x="1956" y="551"/>
                  <a:pt x="1956" y="551"/>
                  <a:pt x="1956" y="551"/>
                </a:cubicBezTo>
                <a:cubicBezTo>
                  <a:pt x="1957" y="551"/>
                  <a:pt x="1957" y="551"/>
                  <a:pt x="1957" y="551"/>
                </a:cubicBezTo>
                <a:cubicBezTo>
                  <a:pt x="1958" y="550"/>
                  <a:pt x="1958" y="550"/>
                  <a:pt x="1958" y="550"/>
                </a:cubicBezTo>
                <a:cubicBezTo>
                  <a:pt x="1958" y="549"/>
                  <a:pt x="1958" y="549"/>
                  <a:pt x="1958" y="549"/>
                </a:cubicBezTo>
                <a:cubicBezTo>
                  <a:pt x="1960" y="548"/>
                  <a:pt x="1960" y="548"/>
                  <a:pt x="1960" y="548"/>
                </a:cubicBezTo>
                <a:cubicBezTo>
                  <a:pt x="1961" y="548"/>
                  <a:pt x="1961" y="548"/>
                  <a:pt x="1961" y="548"/>
                </a:cubicBezTo>
                <a:cubicBezTo>
                  <a:pt x="1963" y="548"/>
                  <a:pt x="1963" y="548"/>
                  <a:pt x="1963" y="548"/>
                </a:cubicBezTo>
                <a:cubicBezTo>
                  <a:pt x="1964" y="548"/>
                  <a:pt x="1964" y="548"/>
                  <a:pt x="1964" y="548"/>
                </a:cubicBezTo>
                <a:cubicBezTo>
                  <a:pt x="1965" y="548"/>
                  <a:pt x="1965" y="548"/>
                  <a:pt x="1965" y="548"/>
                </a:cubicBezTo>
                <a:cubicBezTo>
                  <a:pt x="1965" y="549"/>
                  <a:pt x="1965" y="549"/>
                  <a:pt x="1965" y="549"/>
                </a:cubicBezTo>
                <a:cubicBezTo>
                  <a:pt x="1964" y="550"/>
                  <a:pt x="1964" y="550"/>
                  <a:pt x="1964" y="550"/>
                </a:cubicBezTo>
                <a:cubicBezTo>
                  <a:pt x="1964" y="552"/>
                  <a:pt x="1964" y="552"/>
                  <a:pt x="1964" y="552"/>
                </a:cubicBezTo>
                <a:cubicBezTo>
                  <a:pt x="1964" y="553"/>
                  <a:pt x="1964" y="553"/>
                  <a:pt x="1964" y="553"/>
                </a:cubicBezTo>
                <a:cubicBezTo>
                  <a:pt x="1964" y="554"/>
                  <a:pt x="1964" y="554"/>
                  <a:pt x="1964" y="554"/>
                </a:cubicBezTo>
                <a:cubicBezTo>
                  <a:pt x="1964" y="555"/>
                  <a:pt x="1964" y="555"/>
                  <a:pt x="1964" y="555"/>
                </a:cubicBezTo>
                <a:cubicBezTo>
                  <a:pt x="1965" y="556"/>
                  <a:pt x="1965" y="556"/>
                  <a:pt x="1965" y="556"/>
                </a:cubicBezTo>
                <a:cubicBezTo>
                  <a:pt x="1966" y="556"/>
                  <a:pt x="1966" y="556"/>
                  <a:pt x="1966" y="556"/>
                </a:cubicBezTo>
                <a:cubicBezTo>
                  <a:pt x="1968" y="558"/>
                  <a:pt x="1968" y="558"/>
                  <a:pt x="1968" y="558"/>
                </a:cubicBezTo>
                <a:cubicBezTo>
                  <a:pt x="1969" y="558"/>
                  <a:pt x="1969" y="558"/>
                  <a:pt x="1969" y="558"/>
                </a:cubicBezTo>
                <a:cubicBezTo>
                  <a:pt x="1970" y="558"/>
                  <a:pt x="1970" y="558"/>
                  <a:pt x="1970" y="558"/>
                </a:cubicBezTo>
                <a:cubicBezTo>
                  <a:pt x="1971" y="556"/>
                  <a:pt x="1971" y="556"/>
                  <a:pt x="1971" y="556"/>
                </a:cubicBezTo>
                <a:cubicBezTo>
                  <a:pt x="1971" y="555"/>
                  <a:pt x="1971" y="555"/>
                  <a:pt x="1971" y="555"/>
                </a:cubicBezTo>
                <a:cubicBezTo>
                  <a:pt x="1972" y="555"/>
                  <a:pt x="1972" y="555"/>
                  <a:pt x="1972" y="555"/>
                </a:cubicBezTo>
                <a:cubicBezTo>
                  <a:pt x="1972" y="554"/>
                  <a:pt x="1972" y="554"/>
                  <a:pt x="1972" y="554"/>
                </a:cubicBezTo>
                <a:cubicBezTo>
                  <a:pt x="1972" y="553"/>
                  <a:pt x="1972" y="553"/>
                  <a:pt x="1972" y="553"/>
                </a:cubicBezTo>
                <a:cubicBezTo>
                  <a:pt x="1972" y="552"/>
                  <a:pt x="1972" y="552"/>
                  <a:pt x="1972" y="552"/>
                </a:cubicBezTo>
                <a:cubicBezTo>
                  <a:pt x="1973" y="551"/>
                  <a:pt x="1973" y="551"/>
                  <a:pt x="1973" y="551"/>
                </a:cubicBezTo>
                <a:cubicBezTo>
                  <a:pt x="1974" y="551"/>
                  <a:pt x="1974" y="551"/>
                  <a:pt x="1974" y="551"/>
                </a:cubicBezTo>
                <a:cubicBezTo>
                  <a:pt x="1975" y="551"/>
                  <a:pt x="1975" y="551"/>
                  <a:pt x="1975" y="551"/>
                </a:cubicBezTo>
                <a:cubicBezTo>
                  <a:pt x="1974" y="550"/>
                  <a:pt x="1974" y="550"/>
                  <a:pt x="1974" y="550"/>
                </a:cubicBezTo>
                <a:cubicBezTo>
                  <a:pt x="1974" y="549"/>
                  <a:pt x="1974" y="549"/>
                  <a:pt x="1974" y="549"/>
                </a:cubicBezTo>
                <a:cubicBezTo>
                  <a:pt x="1972" y="548"/>
                  <a:pt x="1972" y="548"/>
                  <a:pt x="1972" y="548"/>
                </a:cubicBezTo>
                <a:cubicBezTo>
                  <a:pt x="1972" y="547"/>
                  <a:pt x="1972" y="547"/>
                  <a:pt x="1972" y="547"/>
                </a:cubicBezTo>
                <a:cubicBezTo>
                  <a:pt x="1972" y="546"/>
                  <a:pt x="1972" y="546"/>
                  <a:pt x="1972" y="546"/>
                </a:cubicBezTo>
                <a:cubicBezTo>
                  <a:pt x="1973" y="545"/>
                  <a:pt x="1973" y="545"/>
                  <a:pt x="1973" y="545"/>
                </a:cubicBezTo>
                <a:cubicBezTo>
                  <a:pt x="1973" y="547"/>
                  <a:pt x="1973" y="547"/>
                  <a:pt x="1973" y="547"/>
                </a:cubicBezTo>
                <a:cubicBezTo>
                  <a:pt x="1974" y="547"/>
                  <a:pt x="1974" y="547"/>
                  <a:pt x="1974" y="547"/>
                </a:cubicBezTo>
                <a:cubicBezTo>
                  <a:pt x="1974" y="546"/>
                  <a:pt x="1974" y="546"/>
                  <a:pt x="1974" y="546"/>
                </a:cubicBezTo>
                <a:cubicBezTo>
                  <a:pt x="1975" y="547"/>
                  <a:pt x="1975" y="547"/>
                  <a:pt x="1975" y="547"/>
                </a:cubicBezTo>
                <a:cubicBezTo>
                  <a:pt x="1976" y="547"/>
                  <a:pt x="1976" y="547"/>
                  <a:pt x="1976" y="547"/>
                </a:cubicBezTo>
                <a:cubicBezTo>
                  <a:pt x="1977" y="547"/>
                  <a:pt x="1977" y="547"/>
                  <a:pt x="1977" y="547"/>
                </a:cubicBezTo>
                <a:cubicBezTo>
                  <a:pt x="1977" y="548"/>
                  <a:pt x="1977" y="548"/>
                  <a:pt x="1977" y="548"/>
                </a:cubicBezTo>
                <a:cubicBezTo>
                  <a:pt x="1978" y="547"/>
                  <a:pt x="1978" y="547"/>
                  <a:pt x="1978" y="547"/>
                </a:cubicBezTo>
                <a:cubicBezTo>
                  <a:pt x="1982" y="548"/>
                  <a:pt x="1982" y="548"/>
                  <a:pt x="1982" y="548"/>
                </a:cubicBezTo>
                <a:cubicBezTo>
                  <a:pt x="1983" y="547"/>
                  <a:pt x="1983" y="547"/>
                  <a:pt x="1983" y="547"/>
                </a:cubicBezTo>
                <a:cubicBezTo>
                  <a:pt x="1982" y="546"/>
                  <a:pt x="1982" y="546"/>
                  <a:pt x="1982" y="546"/>
                </a:cubicBezTo>
                <a:cubicBezTo>
                  <a:pt x="1983" y="544"/>
                  <a:pt x="1983" y="544"/>
                  <a:pt x="1983" y="544"/>
                </a:cubicBezTo>
                <a:cubicBezTo>
                  <a:pt x="1984" y="544"/>
                  <a:pt x="1984" y="544"/>
                  <a:pt x="1984" y="544"/>
                </a:cubicBezTo>
                <a:cubicBezTo>
                  <a:pt x="1985" y="544"/>
                  <a:pt x="1985" y="544"/>
                  <a:pt x="1985" y="544"/>
                </a:cubicBezTo>
                <a:cubicBezTo>
                  <a:pt x="1985" y="545"/>
                  <a:pt x="1985" y="545"/>
                  <a:pt x="1985" y="545"/>
                </a:cubicBezTo>
                <a:cubicBezTo>
                  <a:pt x="1985" y="546"/>
                  <a:pt x="1985" y="546"/>
                  <a:pt x="1985" y="546"/>
                </a:cubicBezTo>
                <a:cubicBezTo>
                  <a:pt x="1986" y="547"/>
                  <a:pt x="1986" y="547"/>
                  <a:pt x="1986" y="547"/>
                </a:cubicBezTo>
                <a:cubicBezTo>
                  <a:pt x="1987" y="547"/>
                  <a:pt x="1987" y="547"/>
                  <a:pt x="1987" y="547"/>
                </a:cubicBezTo>
                <a:cubicBezTo>
                  <a:pt x="1987" y="546"/>
                  <a:pt x="1987" y="546"/>
                  <a:pt x="1987" y="546"/>
                </a:cubicBezTo>
                <a:cubicBezTo>
                  <a:pt x="1987" y="543"/>
                  <a:pt x="1987" y="543"/>
                  <a:pt x="1987" y="543"/>
                </a:cubicBezTo>
                <a:cubicBezTo>
                  <a:pt x="1987" y="542"/>
                  <a:pt x="1987" y="542"/>
                  <a:pt x="1987" y="542"/>
                </a:cubicBezTo>
                <a:cubicBezTo>
                  <a:pt x="1989" y="541"/>
                  <a:pt x="1989" y="541"/>
                  <a:pt x="1989" y="541"/>
                </a:cubicBezTo>
                <a:cubicBezTo>
                  <a:pt x="1990" y="540"/>
                  <a:pt x="1990" y="540"/>
                  <a:pt x="1990" y="540"/>
                </a:cubicBezTo>
                <a:cubicBezTo>
                  <a:pt x="1989" y="540"/>
                  <a:pt x="1989" y="540"/>
                  <a:pt x="1989" y="540"/>
                </a:cubicBezTo>
                <a:cubicBezTo>
                  <a:pt x="1989" y="538"/>
                  <a:pt x="1989" y="538"/>
                  <a:pt x="1989" y="538"/>
                </a:cubicBezTo>
                <a:cubicBezTo>
                  <a:pt x="1990" y="538"/>
                  <a:pt x="1990" y="538"/>
                  <a:pt x="1990" y="538"/>
                </a:cubicBezTo>
                <a:cubicBezTo>
                  <a:pt x="1991" y="538"/>
                  <a:pt x="1991" y="538"/>
                  <a:pt x="1991" y="538"/>
                </a:cubicBezTo>
                <a:cubicBezTo>
                  <a:pt x="1992" y="539"/>
                  <a:pt x="1992" y="539"/>
                  <a:pt x="1992" y="539"/>
                </a:cubicBezTo>
                <a:cubicBezTo>
                  <a:pt x="1991" y="539"/>
                  <a:pt x="1991" y="539"/>
                  <a:pt x="1991" y="539"/>
                </a:cubicBezTo>
                <a:cubicBezTo>
                  <a:pt x="1991" y="541"/>
                  <a:pt x="1991" y="541"/>
                  <a:pt x="1991" y="541"/>
                </a:cubicBezTo>
                <a:cubicBezTo>
                  <a:pt x="1991" y="545"/>
                  <a:pt x="1991" y="545"/>
                  <a:pt x="1991" y="545"/>
                </a:cubicBezTo>
                <a:cubicBezTo>
                  <a:pt x="1992" y="545"/>
                  <a:pt x="1992" y="545"/>
                  <a:pt x="1992" y="545"/>
                </a:cubicBezTo>
                <a:cubicBezTo>
                  <a:pt x="1993" y="544"/>
                  <a:pt x="1993" y="544"/>
                  <a:pt x="1993" y="544"/>
                </a:cubicBezTo>
                <a:cubicBezTo>
                  <a:pt x="1993" y="543"/>
                  <a:pt x="1993" y="543"/>
                  <a:pt x="1993" y="543"/>
                </a:cubicBezTo>
                <a:cubicBezTo>
                  <a:pt x="1994" y="543"/>
                  <a:pt x="1994" y="543"/>
                  <a:pt x="1994" y="543"/>
                </a:cubicBezTo>
                <a:cubicBezTo>
                  <a:pt x="1995" y="542"/>
                  <a:pt x="1995" y="542"/>
                  <a:pt x="1995" y="542"/>
                </a:cubicBezTo>
                <a:cubicBezTo>
                  <a:pt x="1996" y="540"/>
                  <a:pt x="1996" y="540"/>
                  <a:pt x="1996" y="540"/>
                </a:cubicBezTo>
                <a:cubicBezTo>
                  <a:pt x="1996" y="539"/>
                  <a:pt x="1996" y="539"/>
                  <a:pt x="1996" y="539"/>
                </a:cubicBezTo>
                <a:cubicBezTo>
                  <a:pt x="1997" y="538"/>
                  <a:pt x="1997" y="538"/>
                  <a:pt x="1997" y="538"/>
                </a:cubicBezTo>
                <a:cubicBezTo>
                  <a:pt x="1997" y="537"/>
                  <a:pt x="1997" y="537"/>
                  <a:pt x="1997" y="537"/>
                </a:cubicBezTo>
                <a:cubicBezTo>
                  <a:pt x="1996" y="536"/>
                  <a:pt x="1996" y="536"/>
                  <a:pt x="1996" y="536"/>
                </a:cubicBezTo>
                <a:cubicBezTo>
                  <a:pt x="1995" y="534"/>
                  <a:pt x="1995" y="534"/>
                  <a:pt x="1995" y="534"/>
                </a:cubicBezTo>
                <a:cubicBezTo>
                  <a:pt x="1994" y="533"/>
                  <a:pt x="1994" y="533"/>
                  <a:pt x="1994" y="533"/>
                </a:cubicBezTo>
                <a:cubicBezTo>
                  <a:pt x="1994" y="530"/>
                  <a:pt x="1994" y="530"/>
                  <a:pt x="1994" y="530"/>
                </a:cubicBezTo>
                <a:cubicBezTo>
                  <a:pt x="1994" y="526"/>
                  <a:pt x="1994" y="526"/>
                  <a:pt x="1994" y="526"/>
                </a:cubicBezTo>
                <a:cubicBezTo>
                  <a:pt x="1994" y="524"/>
                  <a:pt x="1994" y="524"/>
                  <a:pt x="1994" y="524"/>
                </a:cubicBezTo>
                <a:cubicBezTo>
                  <a:pt x="1993" y="520"/>
                  <a:pt x="1993" y="520"/>
                  <a:pt x="1993" y="520"/>
                </a:cubicBezTo>
                <a:cubicBezTo>
                  <a:pt x="1992" y="518"/>
                  <a:pt x="1992" y="518"/>
                  <a:pt x="1992" y="518"/>
                </a:cubicBezTo>
                <a:cubicBezTo>
                  <a:pt x="1991" y="516"/>
                  <a:pt x="1991" y="516"/>
                  <a:pt x="1991" y="516"/>
                </a:cubicBezTo>
                <a:cubicBezTo>
                  <a:pt x="1992" y="514"/>
                  <a:pt x="1992" y="514"/>
                  <a:pt x="1992" y="514"/>
                </a:cubicBezTo>
                <a:cubicBezTo>
                  <a:pt x="1994" y="513"/>
                  <a:pt x="1994" y="513"/>
                  <a:pt x="1994" y="513"/>
                </a:cubicBezTo>
                <a:cubicBezTo>
                  <a:pt x="1995" y="513"/>
                  <a:pt x="1995" y="513"/>
                  <a:pt x="1995" y="513"/>
                </a:cubicBezTo>
                <a:cubicBezTo>
                  <a:pt x="1995" y="514"/>
                  <a:pt x="1995" y="514"/>
                  <a:pt x="1995" y="514"/>
                </a:cubicBezTo>
                <a:cubicBezTo>
                  <a:pt x="1996" y="513"/>
                  <a:pt x="1996" y="513"/>
                  <a:pt x="1996" y="513"/>
                </a:cubicBezTo>
                <a:cubicBezTo>
                  <a:pt x="1995" y="512"/>
                  <a:pt x="1995" y="512"/>
                  <a:pt x="1995" y="512"/>
                </a:cubicBezTo>
                <a:cubicBezTo>
                  <a:pt x="1995" y="511"/>
                  <a:pt x="1995" y="511"/>
                  <a:pt x="1995" y="511"/>
                </a:cubicBezTo>
                <a:cubicBezTo>
                  <a:pt x="1994" y="509"/>
                  <a:pt x="1994" y="509"/>
                  <a:pt x="1994" y="509"/>
                </a:cubicBezTo>
                <a:cubicBezTo>
                  <a:pt x="1994" y="508"/>
                  <a:pt x="1994" y="508"/>
                  <a:pt x="1994" y="508"/>
                </a:cubicBezTo>
                <a:cubicBezTo>
                  <a:pt x="1995" y="507"/>
                  <a:pt x="1995" y="507"/>
                  <a:pt x="1995" y="507"/>
                </a:cubicBezTo>
                <a:cubicBezTo>
                  <a:pt x="1995" y="506"/>
                  <a:pt x="1995" y="506"/>
                  <a:pt x="1995" y="506"/>
                </a:cubicBezTo>
                <a:cubicBezTo>
                  <a:pt x="1995" y="505"/>
                  <a:pt x="1995" y="505"/>
                  <a:pt x="1995" y="505"/>
                </a:cubicBezTo>
                <a:cubicBezTo>
                  <a:pt x="1994" y="503"/>
                  <a:pt x="1994" y="503"/>
                  <a:pt x="1994" y="503"/>
                </a:cubicBezTo>
                <a:cubicBezTo>
                  <a:pt x="1995" y="503"/>
                  <a:pt x="1995" y="503"/>
                  <a:pt x="1995" y="503"/>
                </a:cubicBezTo>
                <a:cubicBezTo>
                  <a:pt x="1994" y="502"/>
                  <a:pt x="1994" y="502"/>
                  <a:pt x="1994" y="502"/>
                </a:cubicBezTo>
                <a:cubicBezTo>
                  <a:pt x="1994" y="499"/>
                  <a:pt x="1994" y="499"/>
                  <a:pt x="1994" y="499"/>
                </a:cubicBezTo>
                <a:cubicBezTo>
                  <a:pt x="1993" y="497"/>
                  <a:pt x="1993" y="497"/>
                  <a:pt x="1993" y="497"/>
                </a:cubicBezTo>
                <a:cubicBezTo>
                  <a:pt x="1992" y="497"/>
                  <a:pt x="1992" y="497"/>
                  <a:pt x="1992" y="497"/>
                </a:cubicBezTo>
                <a:cubicBezTo>
                  <a:pt x="1991" y="497"/>
                  <a:pt x="1991" y="497"/>
                  <a:pt x="1991" y="497"/>
                </a:cubicBezTo>
                <a:cubicBezTo>
                  <a:pt x="1991" y="494"/>
                  <a:pt x="1991" y="494"/>
                  <a:pt x="1991" y="494"/>
                </a:cubicBezTo>
                <a:cubicBezTo>
                  <a:pt x="1990" y="493"/>
                  <a:pt x="1990" y="493"/>
                  <a:pt x="1990" y="493"/>
                </a:cubicBezTo>
                <a:cubicBezTo>
                  <a:pt x="1988" y="490"/>
                  <a:pt x="1988" y="490"/>
                  <a:pt x="1988" y="490"/>
                </a:cubicBezTo>
                <a:cubicBezTo>
                  <a:pt x="1987" y="489"/>
                  <a:pt x="1987" y="489"/>
                  <a:pt x="1987" y="489"/>
                </a:cubicBezTo>
                <a:cubicBezTo>
                  <a:pt x="1986" y="487"/>
                  <a:pt x="1986" y="487"/>
                  <a:pt x="1986" y="487"/>
                </a:cubicBezTo>
                <a:cubicBezTo>
                  <a:pt x="1986" y="485"/>
                  <a:pt x="1986" y="485"/>
                  <a:pt x="1986" y="485"/>
                </a:cubicBezTo>
                <a:cubicBezTo>
                  <a:pt x="1985" y="485"/>
                  <a:pt x="1985" y="485"/>
                  <a:pt x="1985" y="485"/>
                </a:cubicBezTo>
                <a:cubicBezTo>
                  <a:pt x="1984" y="484"/>
                  <a:pt x="1984" y="484"/>
                  <a:pt x="1984" y="484"/>
                </a:cubicBezTo>
                <a:cubicBezTo>
                  <a:pt x="1983" y="484"/>
                  <a:pt x="1983" y="484"/>
                  <a:pt x="1983" y="484"/>
                </a:cubicBezTo>
                <a:cubicBezTo>
                  <a:pt x="1983" y="485"/>
                  <a:pt x="1983" y="485"/>
                  <a:pt x="1983" y="485"/>
                </a:cubicBezTo>
                <a:cubicBezTo>
                  <a:pt x="1983" y="486"/>
                  <a:pt x="1983" y="486"/>
                  <a:pt x="1983" y="486"/>
                </a:cubicBezTo>
                <a:cubicBezTo>
                  <a:pt x="1983" y="487"/>
                  <a:pt x="1983" y="487"/>
                  <a:pt x="1983" y="487"/>
                </a:cubicBezTo>
                <a:cubicBezTo>
                  <a:pt x="1983" y="488"/>
                  <a:pt x="1983" y="488"/>
                  <a:pt x="1983" y="488"/>
                </a:cubicBezTo>
                <a:cubicBezTo>
                  <a:pt x="1984" y="487"/>
                  <a:pt x="1984" y="487"/>
                  <a:pt x="1984" y="487"/>
                </a:cubicBezTo>
                <a:cubicBezTo>
                  <a:pt x="1985" y="486"/>
                  <a:pt x="1985" y="486"/>
                  <a:pt x="1985" y="486"/>
                </a:cubicBezTo>
                <a:cubicBezTo>
                  <a:pt x="1986" y="488"/>
                  <a:pt x="1986" y="488"/>
                  <a:pt x="1986" y="488"/>
                </a:cubicBezTo>
                <a:cubicBezTo>
                  <a:pt x="1985" y="489"/>
                  <a:pt x="1985" y="489"/>
                  <a:pt x="1985" y="489"/>
                </a:cubicBezTo>
                <a:cubicBezTo>
                  <a:pt x="1984" y="489"/>
                  <a:pt x="1984" y="489"/>
                  <a:pt x="1984" y="489"/>
                </a:cubicBezTo>
                <a:cubicBezTo>
                  <a:pt x="1983" y="489"/>
                  <a:pt x="1983" y="489"/>
                  <a:pt x="1983" y="489"/>
                </a:cubicBezTo>
                <a:cubicBezTo>
                  <a:pt x="1984" y="490"/>
                  <a:pt x="1984" y="490"/>
                  <a:pt x="1984" y="490"/>
                </a:cubicBezTo>
                <a:cubicBezTo>
                  <a:pt x="1983" y="491"/>
                  <a:pt x="1983" y="491"/>
                  <a:pt x="1983" y="491"/>
                </a:cubicBezTo>
                <a:cubicBezTo>
                  <a:pt x="1982" y="490"/>
                  <a:pt x="1982" y="490"/>
                  <a:pt x="1982" y="490"/>
                </a:cubicBezTo>
                <a:cubicBezTo>
                  <a:pt x="1982" y="489"/>
                  <a:pt x="1982" y="489"/>
                  <a:pt x="1982" y="489"/>
                </a:cubicBezTo>
                <a:cubicBezTo>
                  <a:pt x="1982" y="488"/>
                  <a:pt x="1982" y="488"/>
                  <a:pt x="1982" y="488"/>
                </a:cubicBezTo>
                <a:cubicBezTo>
                  <a:pt x="1982" y="487"/>
                  <a:pt x="1982" y="487"/>
                  <a:pt x="1982" y="487"/>
                </a:cubicBezTo>
                <a:cubicBezTo>
                  <a:pt x="1981" y="488"/>
                  <a:pt x="1981" y="488"/>
                  <a:pt x="1981" y="488"/>
                </a:cubicBezTo>
                <a:cubicBezTo>
                  <a:pt x="1980" y="487"/>
                  <a:pt x="1980" y="487"/>
                  <a:pt x="1980" y="487"/>
                </a:cubicBezTo>
                <a:cubicBezTo>
                  <a:pt x="1980" y="488"/>
                  <a:pt x="1980" y="488"/>
                  <a:pt x="1980" y="488"/>
                </a:cubicBezTo>
                <a:cubicBezTo>
                  <a:pt x="1980" y="490"/>
                  <a:pt x="1980" y="490"/>
                  <a:pt x="1980" y="490"/>
                </a:cubicBezTo>
                <a:cubicBezTo>
                  <a:pt x="1980" y="491"/>
                  <a:pt x="1980" y="491"/>
                  <a:pt x="1980" y="491"/>
                </a:cubicBezTo>
                <a:cubicBezTo>
                  <a:pt x="1980" y="492"/>
                  <a:pt x="1980" y="492"/>
                  <a:pt x="1980" y="492"/>
                </a:cubicBezTo>
                <a:cubicBezTo>
                  <a:pt x="1979" y="493"/>
                  <a:pt x="1979" y="493"/>
                  <a:pt x="1979" y="493"/>
                </a:cubicBezTo>
                <a:cubicBezTo>
                  <a:pt x="1979" y="494"/>
                  <a:pt x="1979" y="494"/>
                  <a:pt x="1979" y="494"/>
                </a:cubicBezTo>
                <a:cubicBezTo>
                  <a:pt x="1980" y="495"/>
                  <a:pt x="1980" y="495"/>
                  <a:pt x="1980" y="495"/>
                </a:cubicBezTo>
                <a:cubicBezTo>
                  <a:pt x="1981" y="496"/>
                  <a:pt x="1981" y="496"/>
                  <a:pt x="1981" y="496"/>
                </a:cubicBezTo>
                <a:cubicBezTo>
                  <a:pt x="1980" y="498"/>
                  <a:pt x="1980" y="498"/>
                  <a:pt x="1980" y="498"/>
                </a:cubicBezTo>
                <a:cubicBezTo>
                  <a:pt x="1979" y="498"/>
                  <a:pt x="1979" y="498"/>
                  <a:pt x="1979" y="498"/>
                </a:cubicBezTo>
                <a:cubicBezTo>
                  <a:pt x="1978" y="499"/>
                  <a:pt x="1978" y="499"/>
                  <a:pt x="1978" y="499"/>
                </a:cubicBezTo>
                <a:cubicBezTo>
                  <a:pt x="1979" y="500"/>
                  <a:pt x="1979" y="500"/>
                  <a:pt x="1979" y="500"/>
                </a:cubicBezTo>
                <a:cubicBezTo>
                  <a:pt x="1980" y="500"/>
                  <a:pt x="1980" y="500"/>
                  <a:pt x="1980" y="500"/>
                </a:cubicBezTo>
                <a:cubicBezTo>
                  <a:pt x="1981" y="499"/>
                  <a:pt x="1981" y="499"/>
                  <a:pt x="1981" y="499"/>
                </a:cubicBezTo>
                <a:cubicBezTo>
                  <a:pt x="1982" y="502"/>
                  <a:pt x="1982" y="502"/>
                  <a:pt x="1982" y="502"/>
                </a:cubicBezTo>
                <a:cubicBezTo>
                  <a:pt x="1983" y="505"/>
                  <a:pt x="1983" y="505"/>
                  <a:pt x="1983" y="505"/>
                </a:cubicBezTo>
                <a:cubicBezTo>
                  <a:pt x="1982" y="506"/>
                  <a:pt x="1982" y="506"/>
                  <a:pt x="1982" y="506"/>
                </a:cubicBezTo>
                <a:cubicBezTo>
                  <a:pt x="1983" y="509"/>
                  <a:pt x="1983" y="509"/>
                  <a:pt x="1983" y="509"/>
                </a:cubicBezTo>
                <a:cubicBezTo>
                  <a:pt x="1981" y="514"/>
                  <a:pt x="1981" y="514"/>
                  <a:pt x="1981" y="514"/>
                </a:cubicBezTo>
                <a:cubicBezTo>
                  <a:pt x="1982" y="515"/>
                  <a:pt x="1982" y="515"/>
                  <a:pt x="1982" y="515"/>
                </a:cubicBezTo>
                <a:cubicBezTo>
                  <a:pt x="1981" y="517"/>
                  <a:pt x="1981" y="517"/>
                  <a:pt x="1981" y="517"/>
                </a:cubicBezTo>
                <a:cubicBezTo>
                  <a:pt x="1980" y="518"/>
                  <a:pt x="1980" y="518"/>
                  <a:pt x="1980" y="518"/>
                </a:cubicBezTo>
                <a:cubicBezTo>
                  <a:pt x="1979" y="520"/>
                  <a:pt x="1979" y="520"/>
                  <a:pt x="1979" y="520"/>
                </a:cubicBezTo>
                <a:cubicBezTo>
                  <a:pt x="1979" y="522"/>
                  <a:pt x="1979" y="522"/>
                  <a:pt x="1979" y="522"/>
                </a:cubicBezTo>
                <a:cubicBezTo>
                  <a:pt x="1978" y="523"/>
                  <a:pt x="1978" y="523"/>
                  <a:pt x="1978" y="523"/>
                </a:cubicBezTo>
                <a:cubicBezTo>
                  <a:pt x="1978" y="524"/>
                  <a:pt x="1978" y="524"/>
                  <a:pt x="1978" y="524"/>
                </a:cubicBezTo>
                <a:cubicBezTo>
                  <a:pt x="1977" y="526"/>
                  <a:pt x="1977" y="526"/>
                  <a:pt x="1977" y="526"/>
                </a:cubicBezTo>
                <a:cubicBezTo>
                  <a:pt x="1974" y="528"/>
                  <a:pt x="1974" y="528"/>
                  <a:pt x="1974" y="528"/>
                </a:cubicBezTo>
                <a:cubicBezTo>
                  <a:pt x="1973" y="528"/>
                  <a:pt x="1973" y="528"/>
                  <a:pt x="1973" y="528"/>
                </a:cubicBezTo>
                <a:cubicBezTo>
                  <a:pt x="1972" y="529"/>
                  <a:pt x="1972" y="529"/>
                  <a:pt x="1972" y="529"/>
                </a:cubicBezTo>
                <a:cubicBezTo>
                  <a:pt x="1970" y="528"/>
                  <a:pt x="1970" y="528"/>
                  <a:pt x="1970" y="528"/>
                </a:cubicBezTo>
                <a:cubicBezTo>
                  <a:pt x="1969" y="527"/>
                  <a:pt x="1969" y="527"/>
                  <a:pt x="1969" y="527"/>
                </a:cubicBezTo>
                <a:cubicBezTo>
                  <a:pt x="1969" y="526"/>
                  <a:pt x="1969" y="526"/>
                  <a:pt x="1969" y="526"/>
                </a:cubicBezTo>
                <a:cubicBezTo>
                  <a:pt x="1970" y="525"/>
                  <a:pt x="1970" y="525"/>
                  <a:pt x="1970" y="525"/>
                </a:cubicBezTo>
                <a:cubicBezTo>
                  <a:pt x="1970" y="524"/>
                  <a:pt x="1970" y="524"/>
                  <a:pt x="1970" y="524"/>
                </a:cubicBezTo>
                <a:cubicBezTo>
                  <a:pt x="1971" y="523"/>
                  <a:pt x="1971" y="523"/>
                  <a:pt x="1971" y="523"/>
                </a:cubicBezTo>
                <a:cubicBezTo>
                  <a:pt x="1969" y="523"/>
                  <a:pt x="1969" y="523"/>
                  <a:pt x="1969" y="523"/>
                </a:cubicBezTo>
                <a:cubicBezTo>
                  <a:pt x="1968" y="524"/>
                  <a:pt x="1968" y="524"/>
                  <a:pt x="1968" y="524"/>
                </a:cubicBezTo>
                <a:cubicBezTo>
                  <a:pt x="1967" y="524"/>
                  <a:pt x="1967" y="524"/>
                  <a:pt x="1967" y="524"/>
                </a:cubicBezTo>
                <a:cubicBezTo>
                  <a:pt x="1967" y="526"/>
                  <a:pt x="1967" y="526"/>
                  <a:pt x="1967" y="526"/>
                </a:cubicBezTo>
                <a:cubicBezTo>
                  <a:pt x="1968" y="527"/>
                  <a:pt x="1968" y="527"/>
                  <a:pt x="1968" y="527"/>
                </a:cubicBezTo>
                <a:cubicBezTo>
                  <a:pt x="1968" y="530"/>
                  <a:pt x="1968" y="530"/>
                  <a:pt x="1968" y="530"/>
                </a:cubicBezTo>
                <a:cubicBezTo>
                  <a:pt x="1968" y="532"/>
                  <a:pt x="1968" y="532"/>
                  <a:pt x="1968" y="532"/>
                </a:cubicBezTo>
                <a:cubicBezTo>
                  <a:pt x="1966" y="533"/>
                  <a:pt x="1966" y="533"/>
                  <a:pt x="1966" y="533"/>
                </a:cubicBezTo>
                <a:cubicBezTo>
                  <a:pt x="1966" y="534"/>
                  <a:pt x="1966" y="534"/>
                  <a:pt x="1966" y="534"/>
                </a:cubicBezTo>
                <a:cubicBezTo>
                  <a:pt x="1965" y="537"/>
                  <a:pt x="1965" y="537"/>
                  <a:pt x="1965" y="537"/>
                </a:cubicBezTo>
                <a:cubicBezTo>
                  <a:pt x="1966" y="537"/>
                  <a:pt x="1966" y="537"/>
                  <a:pt x="1966" y="537"/>
                </a:cubicBezTo>
                <a:cubicBezTo>
                  <a:pt x="1966" y="538"/>
                  <a:pt x="1966" y="538"/>
                  <a:pt x="1966" y="538"/>
                </a:cubicBezTo>
                <a:cubicBezTo>
                  <a:pt x="1966" y="539"/>
                  <a:pt x="1966" y="539"/>
                  <a:pt x="1966" y="539"/>
                </a:cubicBezTo>
                <a:cubicBezTo>
                  <a:pt x="1966" y="540"/>
                  <a:pt x="1966" y="540"/>
                  <a:pt x="1966" y="540"/>
                </a:cubicBezTo>
                <a:cubicBezTo>
                  <a:pt x="1965" y="540"/>
                  <a:pt x="1965" y="540"/>
                  <a:pt x="1965" y="540"/>
                </a:cubicBezTo>
                <a:cubicBezTo>
                  <a:pt x="1965" y="541"/>
                  <a:pt x="1965" y="541"/>
                  <a:pt x="1965" y="541"/>
                </a:cubicBezTo>
                <a:cubicBezTo>
                  <a:pt x="1964" y="540"/>
                  <a:pt x="1964" y="540"/>
                  <a:pt x="1964" y="540"/>
                </a:cubicBezTo>
                <a:cubicBezTo>
                  <a:pt x="1963" y="541"/>
                  <a:pt x="1963" y="541"/>
                  <a:pt x="1963" y="541"/>
                </a:cubicBezTo>
                <a:cubicBezTo>
                  <a:pt x="1962" y="541"/>
                  <a:pt x="1962" y="541"/>
                  <a:pt x="1962" y="541"/>
                </a:cubicBezTo>
                <a:cubicBezTo>
                  <a:pt x="1962" y="539"/>
                  <a:pt x="1962" y="539"/>
                  <a:pt x="1962" y="539"/>
                </a:cubicBezTo>
                <a:cubicBezTo>
                  <a:pt x="1961" y="540"/>
                  <a:pt x="1961" y="540"/>
                  <a:pt x="1961" y="540"/>
                </a:cubicBezTo>
                <a:cubicBezTo>
                  <a:pt x="1960" y="540"/>
                  <a:pt x="1960" y="540"/>
                  <a:pt x="1960" y="540"/>
                </a:cubicBezTo>
                <a:cubicBezTo>
                  <a:pt x="1957" y="540"/>
                  <a:pt x="1957" y="540"/>
                  <a:pt x="1957" y="540"/>
                </a:cubicBezTo>
                <a:cubicBezTo>
                  <a:pt x="1956" y="541"/>
                  <a:pt x="1956" y="541"/>
                  <a:pt x="1956" y="541"/>
                </a:cubicBezTo>
                <a:cubicBezTo>
                  <a:pt x="1954" y="542"/>
                  <a:pt x="1954" y="542"/>
                  <a:pt x="1954" y="542"/>
                </a:cubicBezTo>
                <a:cubicBezTo>
                  <a:pt x="1953" y="542"/>
                  <a:pt x="1953" y="542"/>
                  <a:pt x="1953" y="542"/>
                </a:cubicBezTo>
                <a:cubicBezTo>
                  <a:pt x="1951" y="542"/>
                  <a:pt x="1951" y="542"/>
                  <a:pt x="1951" y="542"/>
                </a:cubicBezTo>
                <a:cubicBezTo>
                  <a:pt x="1949" y="542"/>
                  <a:pt x="1949" y="542"/>
                  <a:pt x="1949" y="542"/>
                </a:cubicBezTo>
                <a:cubicBezTo>
                  <a:pt x="1947" y="544"/>
                  <a:pt x="1947" y="544"/>
                  <a:pt x="1947" y="544"/>
                </a:cubicBezTo>
                <a:cubicBezTo>
                  <a:pt x="1946" y="545"/>
                  <a:pt x="1946" y="545"/>
                  <a:pt x="1946" y="545"/>
                </a:cubicBezTo>
                <a:cubicBezTo>
                  <a:pt x="1946" y="546"/>
                  <a:pt x="1946" y="546"/>
                  <a:pt x="1946" y="546"/>
                </a:cubicBezTo>
                <a:cubicBezTo>
                  <a:pt x="1945" y="547"/>
                  <a:pt x="1945" y="547"/>
                  <a:pt x="1945" y="547"/>
                </a:cubicBezTo>
                <a:cubicBezTo>
                  <a:pt x="1944" y="548"/>
                  <a:pt x="1944" y="548"/>
                  <a:pt x="1944" y="548"/>
                </a:cubicBezTo>
                <a:cubicBezTo>
                  <a:pt x="1943" y="549"/>
                  <a:pt x="1943" y="549"/>
                  <a:pt x="1943" y="549"/>
                </a:cubicBezTo>
                <a:cubicBezTo>
                  <a:pt x="1942" y="550"/>
                  <a:pt x="1942" y="550"/>
                  <a:pt x="1942" y="550"/>
                </a:cubicBezTo>
                <a:cubicBezTo>
                  <a:pt x="1941" y="551"/>
                  <a:pt x="1941" y="551"/>
                  <a:pt x="1941" y="551"/>
                </a:cubicBezTo>
                <a:cubicBezTo>
                  <a:pt x="1941" y="552"/>
                  <a:pt x="1941" y="552"/>
                  <a:pt x="1941" y="552"/>
                </a:cubicBezTo>
                <a:cubicBezTo>
                  <a:pt x="1939" y="552"/>
                  <a:pt x="1939" y="552"/>
                  <a:pt x="1939" y="552"/>
                </a:cubicBezTo>
                <a:cubicBezTo>
                  <a:pt x="1938" y="553"/>
                  <a:pt x="1938" y="553"/>
                  <a:pt x="1938" y="553"/>
                </a:cubicBezTo>
                <a:cubicBezTo>
                  <a:pt x="1939" y="555"/>
                  <a:pt x="1939" y="555"/>
                  <a:pt x="1939" y="555"/>
                </a:cubicBezTo>
                <a:cubicBezTo>
                  <a:pt x="1939" y="556"/>
                  <a:pt x="1939" y="556"/>
                  <a:pt x="1939" y="556"/>
                </a:cubicBezTo>
                <a:cubicBezTo>
                  <a:pt x="1939" y="557"/>
                  <a:pt x="1939" y="557"/>
                  <a:pt x="1939" y="557"/>
                </a:cubicBezTo>
                <a:cubicBezTo>
                  <a:pt x="1938" y="557"/>
                  <a:pt x="1938" y="557"/>
                  <a:pt x="1938" y="557"/>
                </a:cubicBezTo>
                <a:cubicBezTo>
                  <a:pt x="1937" y="558"/>
                  <a:pt x="1937" y="558"/>
                  <a:pt x="1937" y="558"/>
                </a:cubicBezTo>
                <a:cubicBezTo>
                  <a:pt x="1936" y="559"/>
                  <a:pt x="1936" y="559"/>
                  <a:pt x="1936" y="559"/>
                </a:cubicBezTo>
                <a:cubicBezTo>
                  <a:pt x="1934" y="561"/>
                  <a:pt x="1934" y="561"/>
                  <a:pt x="1934" y="561"/>
                </a:cubicBezTo>
                <a:cubicBezTo>
                  <a:pt x="1933" y="562"/>
                  <a:pt x="1933" y="562"/>
                  <a:pt x="1933" y="562"/>
                </a:cubicBezTo>
                <a:cubicBezTo>
                  <a:pt x="1933" y="563"/>
                  <a:pt x="1933" y="563"/>
                  <a:pt x="1933" y="563"/>
                </a:cubicBezTo>
                <a:cubicBezTo>
                  <a:pt x="1934" y="565"/>
                  <a:pt x="1934" y="565"/>
                  <a:pt x="1934" y="565"/>
                </a:cubicBezTo>
                <a:cubicBezTo>
                  <a:pt x="1933" y="564"/>
                  <a:pt x="1933" y="564"/>
                  <a:pt x="1933" y="564"/>
                </a:cubicBezTo>
                <a:cubicBezTo>
                  <a:pt x="1933" y="563"/>
                  <a:pt x="1933" y="563"/>
                  <a:pt x="1933" y="563"/>
                </a:cubicBezTo>
                <a:cubicBezTo>
                  <a:pt x="1932" y="564"/>
                  <a:pt x="1932" y="564"/>
                  <a:pt x="1932" y="564"/>
                </a:cubicBezTo>
                <a:cubicBezTo>
                  <a:pt x="1933" y="566"/>
                  <a:pt x="1933" y="566"/>
                  <a:pt x="1933" y="566"/>
                </a:cubicBezTo>
                <a:cubicBezTo>
                  <a:pt x="1934" y="566"/>
                  <a:pt x="1934" y="566"/>
                  <a:pt x="1934" y="566"/>
                </a:cubicBezTo>
                <a:cubicBezTo>
                  <a:pt x="1935" y="566"/>
                  <a:pt x="1935" y="566"/>
                  <a:pt x="1935" y="566"/>
                </a:cubicBezTo>
                <a:cubicBezTo>
                  <a:pt x="1936" y="566"/>
                  <a:pt x="1936" y="566"/>
                  <a:pt x="1936" y="566"/>
                </a:cubicBezTo>
                <a:cubicBezTo>
                  <a:pt x="1935" y="567"/>
                  <a:pt x="1935" y="567"/>
                  <a:pt x="1935" y="567"/>
                </a:cubicBezTo>
                <a:cubicBezTo>
                  <a:pt x="1936" y="567"/>
                  <a:pt x="1936" y="567"/>
                  <a:pt x="1936" y="567"/>
                </a:cubicBezTo>
                <a:cubicBezTo>
                  <a:pt x="1937" y="567"/>
                  <a:pt x="1937" y="567"/>
                  <a:pt x="1937" y="567"/>
                </a:cubicBezTo>
                <a:cubicBezTo>
                  <a:pt x="1937" y="566"/>
                  <a:pt x="1937" y="566"/>
                  <a:pt x="1937" y="566"/>
                </a:cubicBezTo>
                <a:cubicBezTo>
                  <a:pt x="1936" y="565"/>
                  <a:pt x="1936" y="565"/>
                  <a:pt x="1936" y="565"/>
                </a:cubicBezTo>
                <a:cubicBezTo>
                  <a:pt x="1935" y="565"/>
                  <a:pt x="1935" y="565"/>
                  <a:pt x="1935" y="565"/>
                </a:cubicBezTo>
                <a:cubicBezTo>
                  <a:pt x="1935" y="564"/>
                  <a:pt x="1935" y="564"/>
                  <a:pt x="1935" y="564"/>
                </a:cubicBezTo>
                <a:cubicBezTo>
                  <a:pt x="1935" y="563"/>
                  <a:pt x="1935" y="563"/>
                  <a:pt x="1935" y="563"/>
                </a:cubicBezTo>
                <a:cubicBezTo>
                  <a:pt x="1936" y="563"/>
                  <a:pt x="1936" y="563"/>
                  <a:pt x="1936" y="563"/>
                </a:cubicBezTo>
                <a:cubicBezTo>
                  <a:pt x="1937" y="563"/>
                  <a:pt x="1937" y="563"/>
                  <a:pt x="1937" y="563"/>
                </a:cubicBezTo>
                <a:cubicBezTo>
                  <a:pt x="1938" y="565"/>
                  <a:pt x="1938" y="565"/>
                  <a:pt x="1938" y="565"/>
                </a:cubicBezTo>
                <a:cubicBezTo>
                  <a:pt x="1938" y="566"/>
                  <a:pt x="1938" y="566"/>
                  <a:pt x="1938" y="566"/>
                </a:cubicBezTo>
                <a:cubicBezTo>
                  <a:pt x="1938" y="567"/>
                  <a:pt x="1938" y="567"/>
                  <a:pt x="1938" y="567"/>
                </a:cubicBezTo>
                <a:cubicBezTo>
                  <a:pt x="1938" y="568"/>
                  <a:pt x="1938" y="568"/>
                  <a:pt x="1938" y="568"/>
                </a:cubicBezTo>
                <a:cubicBezTo>
                  <a:pt x="1938" y="569"/>
                  <a:pt x="1938" y="569"/>
                  <a:pt x="1938" y="569"/>
                </a:cubicBezTo>
                <a:cubicBezTo>
                  <a:pt x="1938" y="571"/>
                  <a:pt x="1938" y="571"/>
                  <a:pt x="1938" y="571"/>
                </a:cubicBezTo>
                <a:cubicBezTo>
                  <a:pt x="1937" y="571"/>
                  <a:pt x="1937" y="571"/>
                  <a:pt x="1937" y="571"/>
                </a:cubicBezTo>
                <a:cubicBezTo>
                  <a:pt x="1936" y="570"/>
                  <a:pt x="1936" y="570"/>
                  <a:pt x="1936" y="570"/>
                </a:cubicBezTo>
                <a:cubicBezTo>
                  <a:pt x="1936" y="571"/>
                  <a:pt x="1936" y="571"/>
                  <a:pt x="1936" y="571"/>
                </a:cubicBezTo>
                <a:cubicBezTo>
                  <a:pt x="1937" y="572"/>
                  <a:pt x="1937" y="572"/>
                  <a:pt x="1937" y="572"/>
                </a:cubicBezTo>
                <a:cubicBezTo>
                  <a:pt x="1938" y="573"/>
                  <a:pt x="1938" y="573"/>
                  <a:pt x="1938" y="573"/>
                </a:cubicBezTo>
                <a:cubicBezTo>
                  <a:pt x="1938" y="576"/>
                  <a:pt x="1938" y="576"/>
                  <a:pt x="1938" y="576"/>
                </a:cubicBezTo>
                <a:cubicBezTo>
                  <a:pt x="1939" y="577"/>
                  <a:pt x="1939" y="577"/>
                  <a:pt x="1939" y="577"/>
                </a:cubicBezTo>
                <a:cubicBezTo>
                  <a:pt x="1939" y="578"/>
                  <a:pt x="1939" y="578"/>
                  <a:pt x="1939" y="578"/>
                </a:cubicBezTo>
                <a:cubicBezTo>
                  <a:pt x="1939" y="579"/>
                  <a:pt x="1939" y="579"/>
                  <a:pt x="1939" y="579"/>
                </a:cubicBezTo>
                <a:cubicBezTo>
                  <a:pt x="1939" y="580"/>
                  <a:pt x="1939" y="580"/>
                  <a:pt x="1939" y="580"/>
                </a:cubicBezTo>
                <a:cubicBezTo>
                  <a:pt x="1940" y="579"/>
                  <a:pt x="1940" y="579"/>
                  <a:pt x="1940" y="579"/>
                </a:cubicBezTo>
                <a:cubicBezTo>
                  <a:pt x="1941" y="580"/>
                  <a:pt x="1941" y="580"/>
                  <a:pt x="1941" y="580"/>
                </a:cubicBezTo>
                <a:cubicBezTo>
                  <a:pt x="1942" y="579"/>
                  <a:pt x="1942" y="579"/>
                  <a:pt x="1942" y="579"/>
                </a:cubicBezTo>
                <a:cubicBezTo>
                  <a:pt x="1941" y="577"/>
                  <a:pt x="1941" y="577"/>
                  <a:pt x="1941" y="577"/>
                </a:cubicBezTo>
                <a:close/>
                <a:moveTo>
                  <a:pt x="2007" y="462"/>
                </a:moveTo>
                <a:cubicBezTo>
                  <a:pt x="2006" y="463"/>
                  <a:pt x="2006" y="463"/>
                  <a:pt x="2006" y="463"/>
                </a:cubicBezTo>
                <a:cubicBezTo>
                  <a:pt x="2007" y="463"/>
                  <a:pt x="2007" y="463"/>
                  <a:pt x="2007" y="463"/>
                </a:cubicBezTo>
                <a:cubicBezTo>
                  <a:pt x="2007" y="462"/>
                  <a:pt x="2007" y="462"/>
                  <a:pt x="2007" y="462"/>
                </a:cubicBezTo>
                <a:close/>
                <a:moveTo>
                  <a:pt x="1963" y="551"/>
                </a:moveTo>
                <a:cubicBezTo>
                  <a:pt x="1963" y="550"/>
                  <a:pt x="1963" y="550"/>
                  <a:pt x="1963" y="550"/>
                </a:cubicBezTo>
                <a:cubicBezTo>
                  <a:pt x="1963" y="549"/>
                  <a:pt x="1963" y="549"/>
                  <a:pt x="1963" y="549"/>
                </a:cubicBezTo>
                <a:cubicBezTo>
                  <a:pt x="1962" y="550"/>
                  <a:pt x="1962" y="550"/>
                  <a:pt x="1962" y="550"/>
                </a:cubicBezTo>
                <a:cubicBezTo>
                  <a:pt x="1962" y="551"/>
                  <a:pt x="1962" y="551"/>
                  <a:pt x="1962" y="551"/>
                </a:cubicBezTo>
                <a:cubicBezTo>
                  <a:pt x="1962" y="552"/>
                  <a:pt x="1962" y="552"/>
                  <a:pt x="1962" y="552"/>
                </a:cubicBezTo>
                <a:cubicBezTo>
                  <a:pt x="1963" y="552"/>
                  <a:pt x="1963" y="552"/>
                  <a:pt x="1963" y="552"/>
                </a:cubicBezTo>
                <a:cubicBezTo>
                  <a:pt x="1963" y="551"/>
                  <a:pt x="1963" y="551"/>
                  <a:pt x="1963" y="551"/>
                </a:cubicBezTo>
                <a:close/>
                <a:moveTo>
                  <a:pt x="1959" y="550"/>
                </a:moveTo>
                <a:cubicBezTo>
                  <a:pt x="1958" y="551"/>
                  <a:pt x="1958" y="551"/>
                  <a:pt x="1958" y="551"/>
                </a:cubicBezTo>
                <a:cubicBezTo>
                  <a:pt x="1959" y="552"/>
                  <a:pt x="1959" y="552"/>
                  <a:pt x="1959" y="552"/>
                </a:cubicBezTo>
                <a:cubicBezTo>
                  <a:pt x="1960" y="551"/>
                  <a:pt x="1960" y="551"/>
                  <a:pt x="1960" y="551"/>
                </a:cubicBezTo>
                <a:cubicBezTo>
                  <a:pt x="1959" y="550"/>
                  <a:pt x="1959" y="550"/>
                  <a:pt x="1959" y="550"/>
                </a:cubicBezTo>
                <a:close/>
                <a:moveTo>
                  <a:pt x="1927" y="567"/>
                </a:moveTo>
                <a:cubicBezTo>
                  <a:pt x="1927" y="568"/>
                  <a:pt x="1927" y="568"/>
                  <a:pt x="1927" y="568"/>
                </a:cubicBezTo>
                <a:cubicBezTo>
                  <a:pt x="1928" y="568"/>
                  <a:pt x="1928" y="568"/>
                  <a:pt x="1928" y="568"/>
                </a:cubicBezTo>
                <a:cubicBezTo>
                  <a:pt x="1929" y="568"/>
                  <a:pt x="1929" y="568"/>
                  <a:pt x="1929" y="568"/>
                </a:cubicBezTo>
                <a:cubicBezTo>
                  <a:pt x="1928" y="567"/>
                  <a:pt x="1928" y="567"/>
                  <a:pt x="1928" y="567"/>
                </a:cubicBezTo>
                <a:cubicBezTo>
                  <a:pt x="1928" y="566"/>
                  <a:pt x="1928" y="566"/>
                  <a:pt x="1928" y="566"/>
                </a:cubicBezTo>
                <a:cubicBezTo>
                  <a:pt x="1927" y="566"/>
                  <a:pt x="1927" y="566"/>
                  <a:pt x="1927" y="566"/>
                </a:cubicBezTo>
                <a:cubicBezTo>
                  <a:pt x="1927" y="567"/>
                  <a:pt x="1927" y="567"/>
                  <a:pt x="1927" y="567"/>
                </a:cubicBezTo>
                <a:close/>
                <a:moveTo>
                  <a:pt x="1938" y="602"/>
                </a:moveTo>
                <a:cubicBezTo>
                  <a:pt x="1937" y="603"/>
                  <a:pt x="1937" y="603"/>
                  <a:pt x="1937" y="603"/>
                </a:cubicBezTo>
                <a:cubicBezTo>
                  <a:pt x="1936" y="603"/>
                  <a:pt x="1936" y="603"/>
                  <a:pt x="1936" y="603"/>
                </a:cubicBezTo>
                <a:cubicBezTo>
                  <a:pt x="1937" y="604"/>
                  <a:pt x="1937" y="604"/>
                  <a:pt x="1937" y="604"/>
                </a:cubicBezTo>
                <a:cubicBezTo>
                  <a:pt x="1938" y="604"/>
                  <a:pt x="1938" y="604"/>
                  <a:pt x="1938" y="604"/>
                </a:cubicBezTo>
                <a:cubicBezTo>
                  <a:pt x="1939" y="603"/>
                  <a:pt x="1939" y="603"/>
                  <a:pt x="1939" y="603"/>
                </a:cubicBezTo>
                <a:cubicBezTo>
                  <a:pt x="1940" y="602"/>
                  <a:pt x="1940" y="602"/>
                  <a:pt x="1940" y="602"/>
                </a:cubicBezTo>
                <a:cubicBezTo>
                  <a:pt x="1940" y="601"/>
                  <a:pt x="1940" y="601"/>
                  <a:pt x="1940" y="601"/>
                </a:cubicBezTo>
                <a:cubicBezTo>
                  <a:pt x="1939" y="601"/>
                  <a:pt x="1939" y="601"/>
                  <a:pt x="1939" y="601"/>
                </a:cubicBezTo>
                <a:cubicBezTo>
                  <a:pt x="1938" y="602"/>
                  <a:pt x="1938" y="602"/>
                  <a:pt x="1938" y="602"/>
                </a:cubicBezTo>
                <a:close/>
                <a:moveTo>
                  <a:pt x="1935" y="607"/>
                </a:moveTo>
                <a:cubicBezTo>
                  <a:pt x="1935" y="608"/>
                  <a:pt x="1935" y="608"/>
                  <a:pt x="1935" y="608"/>
                </a:cubicBezTo>
                <a:cubicBezTo>
                  <a:pt x="1936" y="608"/>
                  <a:pt x="1936" y="608"/>
                  <a:pt x="1936" y="608"/>
                </a:cubicBezTo>
                <a:cubicBezTo>
                  <a:pt x="1937" y="608"/>
                  <a:pt x="1937" y="608"/>
                  <a:pt x="1937" y="608"/>
                </a:cubicBezTo>
                <a:cubicBezTo>
                  <a:pt x="1936" y="607"/>
                  <a:pt x="1936" y="607"/>
                  <a:pt x="1936" y="607"/>
                </a:cubicBezTo>
                <a:cubicBezTo>
                  <a:pt x="1936" y="606"/>
                  <a:pt x="1936" y="606"/>
                  <a:pt x="1936" y="606"/>
                </a:cubicBezTo>
                <a:cubicBezTo>
                  <a:pt x="1935" y="607"/>
                  <a:pt x="1935" y="607"/>
                  <a:pt x="1935" y="607"/>
                </a:cubicBezTo>
                <a:close/>
                <a:moveTo>
                  <a:pt x="1932" y="615"/>
                </a:moveTo>
                <a:cubicBezTo>
                  <a:pt x="1930" y="616"/>
                  <a:pt x="1930" y="616"/>
                  <a:pt x="1930" y="616"/>
                </a:cubicBezTo>
                <a:cubicBezTo>
                  <a:pt x="1931" y="616"/>
                  <a:pt x="1931" y="616"/>
                  <a:pt x="1931" y="616"/>
                </a:cubicBezTo>
                <a:cubicBezTo>
                  <a:pt x="1931" y="617"/>
                  <a:pt x="1931" y="617"/>
                  <a:pt x="1931" y="617"/>
                </a:cubicBezTo>
                <a:cubicBezTo>
                  <a:pt x="1929" y="617"/>
                  <a:pt x="1929" y="617"/>
                  <a:pt x="1929" y="617"/>
                </a:cubicBezTo>
                <a:cubicBezTo>
                  <a:pt x="1930" y="619"/>
                  <a:pt x="1930" y="619"/>
                  <a:pt x="1930" y="619"/>
                </a:cubicBezTo>
                <a:cubicBezTo>
                  <a:pt x="1931" y="619"/>
                  <a:pt x="1931" y="619"/>
                  <a:pt x="1931" y="619"/>
                </a:cubicBezTo>
                <a:cubicBezTo>
                  <a:pt x="1931" y="618"/>
                  <a:pt x="1931" y="618"/>
                  <a:pt x="1931" y="618"/>
                </a:cubicBezTo>
                <a:cubicBezTo>
                  <a:pt x="1932" y="617"/>
                  <a:pt x="1932" y="617"/>
                  <a:pt x="1932" y="617"/>
                </a:cubicBezTo>
                <a:cubicBezTo>
                  <a:pt x="1932" y="616"/>
                  <a:pt x="1932" y="616"/>
                  <a:pt x="1932" y="616"/>
                </a:cubicBezTo>
                <a:cubicBezTo>
                  <a:pt x="1933" y="615"/>
                  <a:pt x="1933" y="615"/>
                  <a:pt x="1933" y="615"/>
                </a:cubicBezTo>
                <a:cubicBezTo>
                  <a:pt x="1932" y="614"/>
                  <a:pt x="1932" y="614"/>
                  <a:pt x="1932" y="614"/>
                </a:cubicBezTo>
                <a:cubicBezTo>
                  <a:pt x="1932" y="615"/>
                  <a:pt x="1932" y="615"/>
                  <a:pt x="1932" y="615"/>
                </a:cubicBezTo>
                <a:close/>
                <a:moveTo>
                  <a:pt x="1910" y="634"/>
                </a:moveTo>
                <a:cubicBezTo>
                  <a:pt x="1911" y="635"/>
                  <a:pt x="1911" y="635"/>
                  <a:pt x="1911" y="635"/>
                </a:cubicBezTo>
                <a:cubicBezTo>
                  <a:pt x="1912" y="634"/>
                  <a:pt x="1912" y="634"/>
                  <a:pt x="1912" y="634"/>
                </a:cubicBezTo>
                <a:cubicBezTo>
                  <a:pt x="1911" y="634"/>
                  <a:pt x="1911" y="634"/>
                  <a:pt x="1911" y="634"/>
                </a:cubicBezTo>
                <a:cubicBezTo>
                  <a:pt x="1910" y="634"/>
                  <a:pt x="1910" y="634"/>
                  <a:pt x="1910" y="634"/>
                </a:cubicBezTo>
                <a:close/>
                <a:moveTo>
                  <a:pt x="1961" y="558"/>
                </a:moveTo>
                <a:cubicBezTo>
                  <a:pt x="1963" y="556"/>
                  <a:pt x="1963" y="556"/>
                  <a:pt x="1963" y="556"/>
                </a:cubicBezTo>
                <a:cubicBezTo>
                  <a:pt x="1963" y="555"/>
                  <a:pt x="1963" y="555"/>
                  <a:pt x="1963" y="555"/>
                </a:cubicBezTo>
                <a:cubicBezTo>
                  <a:pt x="1962" y="555"/>
                  <a:pt x="1962" y="555"/>
                  <a:pt x="1962" y="555"/>
                </a:cubicBezTo>
                <a:cubicBezTo>
                  <a:pt x="1962" y="554"/>
                  <a:pt x="1962" y="554"/>
                  <a:pt x="1962" y="554"/>
                </a:cubicBezTo>
                <a:cubicBezTo>
                  <a:pt x="1961" y="553"/>
                  <a:pt x="1961" y="553"/>
                  <a:pt x="1961" y="553"/>
                </a:cubicBezTo>
                <a:cubicBezTo>
                  <a:pt x="1960" y="553"/>
                  <a:pt x="1960" y="553"/>
                  <a:pt x="1960" y="553"/>
                </a:cubicBezTo>
                <a:cubicBezTo>
                  <a:pt x="1959" y="552"/>
                  <a:pt x="1959" y="552"/>
                  <a:pt x="1959" y="552"/>
                </a:cubicBezTo>
                <a:cubicBezTo>
                  <a:pt x="1957" y="552"/>
                  <a:pt x="1957" y="552"/>
                  <a:pt x="1957" y="552"/>
                </a:cubicBezTo>
                <a:cubicBezTo>
                  <a:pt x="1956" y="553"/>
                  <a:pt x="1956" y="553"/>
                  <a:pt x="1956" y="553"/>
                </a:cubicBezTo>
                <a:cubicBezTo>
                  <a:pt x="1956" y="554"/>
                  <a:pt x="1956" y="554"/>
                  <a:pt x="1956" y="554"/>
                </a:cubicBezTo>
                <a:cubicBezTo>
                  <a:pt x="1955" y="555"/>
                  <a:pt x="1955" y="555"/>
                  <a:pt x="1955" y="555"/>
                </a:cubicBezTo>
                <a:cubicBezTo>
                  <a:pt x="1954" y="556"/>
                  <a:pt x="1954" y="556"/>
                  <a:pt x="1954" y="556"/>
                </a:cubicBezTo>
                <a:cubicBezTo>
                  <a:pt x="1953" y="556"/>
                  <a:pt x="1953" y="556"/>
                  <a:pt x="1953" y="556"/>
                </a:cubicBezTo>
                <a:cubicBezTo>
                  <a:pt x="1952" y="556"/>
                  <a:pt x="1952" y="556"/>
                  <a:pt x="1952" y="556"/>
                </a:cubicBezTo>
                <a:cubicBezTo>
                  <a:pt x="1952" y="554"/>
                  <a:pt x="1952" y="554"/>
                  <a:pt x="1952" y="554"/>
                </a:cubicBezTo>
                <a:cubicBezTo>
                  <a:pt x="1951" y="554"/>
                  <a:pt x="1951" y="554"/>
                  <a:pt x="1951" y="554"/>
                </a:cubicBezTo>
                <a:cubicBezTo>
                  <a:pt x="1949" y="556"/>
                  <a:pt x="1949" y="556"/>
                  <a:pt x="1949" y="556"/>
                </a:cubicBezTo>
                <a:cubicBezTo>
                  <a:pt x="1949" y="557"/>
                  <a:pt x="1949" y="557"/>
                  <a:pt x="1949" y="557"/>
                </a:cubicBezTo>
                <a:cubicBezTo>
                  <a:pt x="1948" y="558"/>
                  <a:pt x="1948" y="558"/>
                  <a:pt x="1948" y="558"/>
                </a:cubicBezTo>
                <a:cubicBezTo>
                  <a:pt x="1948" y="559"/>
                  <a:pt x="1948" y="559"/>
                  <a:pt x="1948" y="559"/>
                </a:cubicBezTo>
                <a:cubicBezTo>
                  <a:pt x="1950" y="560"/>
                  <a:pt x="1950" y="560"/>
                  <a:pt x="1950" y="560"/>
                </a:cubicBezTo>
                <a:cubicBezTo>
                  <a:pt x="1950" y="561"/>
                  <a:pt x="1950" y="561"/>
                  <a:pt x="1950" y="561"/>
                </a:cubicBezTo>
                <a:cubicBezTo>
                  <a:pt x="1950" y="562"/>
                  <a:pt x="1950" y="562"/>
                  <a:pt x="1950" y="562"/>
                </a:cubicBezTo>
                <a:cubicBezTo>
                  <a:pt x="1951" y="564"/>
                  <a:pt x="1951" y="564"/>
                  <a:pt x="1951" y="564"/>
                </a:cubicBezTo>
                <a:cubicBezTo>
                  <a:pt x="1952" y="564"/>
                  <a:pt x="1952" y="564"/>
                  <a:pt x="1952" y="564"/>
                </a:cubicBezTo>
                <a:cubicBezTo>
                  <a:pt x="1952" y="565"/>
                  <a:pt x="1952" y="565"/>
                  <a:pt x="1952" y="565"/>
                </a:cubicBezTo>
                <a:cubicBezTo>
                  <a:pt x="1953" y="565"/>
                  <a:pt x="1953" y="565"/>
                  <a:pt x="1953" y="565"/>
                </a:cubicBezTo>
                <a:cubicBezTo>
                  <a:pt x="1953" y="564"/>
                  <a:pt x="1953" y="564"/>
                  <a:pt x="1953" y="564"/>
                </a:cubicBezTo>
                <a:cubicBezTo>
                  <a:pt x="1954" y="565"/>
                  <a:pt x="1954" y="565"/>
                  <a:pt x="1954" y="565"/>
                </a:cubicBezTo>
                <a:cubicBezTo>
                  <a:pt x="1954" y="564"/>
                  <a:pt x="1954" y="564"/>
                  <a:pt x="1954" y="564"/>
                </a:cubicBezTo>
                <a:cubicBezTo>
                  <a:pt x="1953" y="562"/>
                  <a:pt x="1953" y="562"/>
                  <a:pt x="1953" y="562"/>
                </a:cubicBezTo>
                <a:cubicBezTo>
                  <a:pt x="1954" y="561"/>
                  <a:pt x="1954" y="561"/>
                  <a:pt x="1954" y="561"/>
                </a:cubicBezTo>
                <a:cubicBezTo>
                  <a:pt x="1954" y="560"/>
                  <a:pt x="1954" y="560"/>
                  <a:pt x="1954" y="560"/>
                </a:cubicBezTo>
                <a:cubicBezTo>
                  <a:pt x="1956" y="559"/>
                  <a:pt x="1956" y="559"/>
                  <a:pt x="1956" y="559"/>
                </a:cubicBezTo>
                <a:cubicBezTo>
                  <a:pt x="1956" y="558"/>
                  <a:pt x="1956" y="558"/>
                  <a:pt x="1956" y="558"/>
                </a:cubicBezTo>
                <a:cubicBezTo>
                  <a:pt x="1958" y="558"/>
                  <a:pt x="1958" y="558"/>
                  <a:pt x="1958" y="558"/>
                </a:cubicBezTo>
                <a:cubicBezTo>
                  <a:pt x="1959" y="559"/>
                  <a:pt x="1959" y="559"/>
                  <a:pt x="1959" y="559"/>
                </a:cubicBezTo>
                <a:cubicBezTo>
                  <a:pt x="1960" y="560"/>
                  <a:pt x="1960" y="560"/>
                  <a:pt x="1960" y="560"/>
                </a:cubicBezTo>
                <a:cubicBezTo>
                  <a:pt x="1961" y="560"/>
                  <a:pt x="1961" y="560"/>
                  <a:pt x="1961" y="560"/>
                </a:cubicBezTo>
                <a:cubicBezTo>
                  <a:pt x="1961" y="558"/>
                  <a:pt x="1961" y="558"/>
                  <a:pt x="1961" y="558"/>
                </a:cubicBezTo>
                <a:close/>
                <a:moveTo>
                  <a:pt x="1908" y="636"/>
                </a:moveTo>
                <a:cubicBezTo>
                  <a:pt x="1909" y="636"/>
                  <a:pt x="1909" y="636"/>
                  <a:pt x="1909" y="636"/>
                </a:cubicBezTo>
                <a:cubicBezTo>
                  <a:pt x="1910" y="636"/>
                  <a:pt x="1910" y="636"/>
                  <a:pt x="1910" y="636"/>
                </a:cubicBezTo>
                <a:cubicBezTo>
                  <a:pt x="1909" y="635"/>
                  <a:pt x="1909" y="635"/>
                  <a:pt x="1909" y="635"/>
                </a:cubicBezTo>
                <a:cubicBezTo>
                  <a:pt x="1908" y="635"/>
                  <a:pt x="1908" y="635"/>
                  <a:pt x="1908" y="635"/>
                </a:cubicBezTo>
                <a:cubicBezTo>
                  <a:pt x="1908" y="636"/>
                  <a:pt x="1908" y="636"/>
                  <a:pt x="1908" y="636"/>
                </a:cubicBezTo>
                <a:close/>
                <a:moveTo>
                  <a:pt x="1928" y="565"/>
                </a:moveTo>
                <a:cubicBezTo>
                  <a:pt x="1928" y="566"/>
                  <a:pt x="1928" y="566"/>
                  <a:pt x="1928" y="566"/>
                </a:cubicBezTo>
                <a:cubicBezTo>
                  <a:pt x="1929" y="565"/>
                  <a:pt x="1929" y="565"/>
                  <a:pt x="1929" y="565"/>
                </a:cubicBezTo>
                <a:cubicBezTo>
                  <a:pt x="1928" y="565"/>
                  <a:pt x="1928" y="565"/>
                  <a:pt x="1928" y="565"/>
                </a:cubicBezTo>
                <a:close/>
                <a:moveTo>
                  <a:pt x="1944" y="587"/>
                </a:moveTo>
                <a:cubicBezTo>
                  <a:pt x="1944" y="586"/>
                  <a:pt x="1944" y="586"/>
                  <a:pt x="1944" y="586"/>
                </a:cubicBezTo>
                <a:cubicBezTo>
                  <a:pt x="1943" y="585"/>
                  <a:pt x="1943" y="585"/>
                  <a:pt x="1943" y="585"/>
                </a:cubicBezTo>
                <a:cubicBezTo>
                  <a:pt x="1942" y="585"/>
                  <a:pt x="1942" y="585"/>
                  <a:pt x="1942" y="585"/>
                </a:cubicBezTo>
                <a:cubicBezTo>
                  <a:pt x="1942" y="586"/>
                  <a:pt x="1942" y="586"/>
                  <a:pt x="1942" y="586"/>
                </a:cubicBezTo>
                <a:cubicBezTo>
                  <a:pt x="1943" y="587"/>
                  <a:pt x="1943" y="587"/>
                  <a:pt x="1943" y="587"/>
                </a:cubicBezTo>
                <a:cubicBezTo>
                  <a:pt x="1944" y="587"/>
                  <a:pt x="1944" y="587"/>
                  <a:pt x="1944" y="587"/>
                </a:cubicBezTo>
                <a:close/>
                <a:moveTo>
                  <a:pt x="1929" y="564"/>
                </a:moveTo>
                <a:cubicBezTo>
                  <a:pt x="1929" y="565"/>
                  <a:pt x="1929" y="565"/>
                  <a:pt x="1929" y="565"/>
                </a:cubicBezTo>
                <a:cubicBezTo>
                  <a:pt x="1930" y="564"/>
                  <a:pt x="1930" y="564"/>
                  <a:pt x="1930" y="564"/>
                </a:cubicBezTo>
                <a:cubicBezTo>
                  <a:pt x="1929" y="564"/>
                  <a:pt x="1929" y="564"/>
                  <a:pt x="1929" y="564"/>
                </a:cubicBezTo>
                <a:close/>
                <a:moveTo>
                  <a:pt x="1945" y="582"/>
                </a:moveTo>
                <a:cubicBezTo>
                  <a:pt x="1945" y="584"/>
                  <a:pt x="1945" y="584"/>
                  <a:pt x="1945" y="584"/>
                </a:cubicBezTo>
                <a:cubicBezTo>
                  <a:pt x="1946" y="583"/>
                  <a:pt x="1946" y="583"/>
                  <a:pt x="1946" y="583"/>
                </a:cubicBezTo>
                <a:cubicBezTo>
                  <a:pt x="1945" y="582"/>
                  <a:pt x="1945" y="582"/>
                  <a:pt x="1945" y="582"/>
                </a:cubicBezTo>
                <a:close/>
                <a:moveTo>
                  <a:pt x="1970" y="478"/>
                </a:moveTo>
                <a:cubicBezTo>
                  <a:pt x="1970" y="479"/>
                  <a:pt x="1970" y="479"/>
                  <a:pt x="1970" y="479"/>
                </a:cubicBezTo>
                <a:cubicBezTo>
                  <a:pt x="1971" y="479"/>
                  <a:pt x="1971" y="479"/>
                  <a:pt x="1971" y="479"/>
                </a:cubicBezTo>
                <a:cubicBezTo>
                  <a:pt x="1971" y="478"/>
                  <a:pt x="1971" y="478"/>
                  <a:pt x="1971" y="478"/>
                </a:cubicBezTo>
                <a:cubicBezTo>
                  <a:pt x="1972" y="477"/>
                  <a:pt x="1972" y="477"/>
                  <a:pt x="1972" y="477"/>
                </a:cubicBezTo>
                <a:cubicBezTo>
                  <a:pt x="1971" y="477"/>
                  <a:pt x="1971" y="477"/>
                  <a:pt x="1971" y="477"/>
                </a:cubicBezTo>
                <a:cubicBezTo>
                  <a:pt x="1970" y="478"/>
                  <a:pt x="1970" y="478"/>
                  <a:pt x="1970" y="478"/>
                </a:cubicBezTo>
                <a:close/>
                <a:moveTo>
                  <a:pt x="1929" y="551"/>
                </a:moveTo>
                <a:cubicBezTo>
                  <a:pt x="1928" y="551"/>
                  <a:pt x="1928" y="551"/>
                  <a:pt x="1928" y="551"/>
                </a:cubicBezTo>
                <a:cubicBezTo>
                  <a:pt x="1928" y="552"/>
                  <a:pt x="1928" y="552"/>
                  <a:pt x="1928" y="552"/>
                </a:cubicBezTo>
                <a:cubicBezTo>
                  <a:pt x="1928" y="553"/>
                  <a:pt x="1928" y="553"/>
                  <a:pt x="1928" y="553"/>
                </a:cubicBezTo>
                <a:cubicBezTo>
                  <a:pt x="1929" y="552"/>
                  <a:pt x="1929" y="552"/>
                  <a:pt x="1929" y="552"/>
                </a:cubicBezTo>
                <a:cubicBezTo>
                  <a:pt x="1929" y="551"/>
                  <a:pt x="1929" y="551"/>
                  <a:pt x="1929" y="551"/>
                </a:cubicBezTo>
                <a:close/>
                <a:moveTo>
                  <a:pt x="1918" y="550"/>
                </a:moveTo>
                <a:cubicBezTo>
                  <a:pt x="1918" y="551"/>
                  <a:pt x="1918" y="551"/>
                  <a:pt x="1918" y="551"/>
                </a:cubicBezTo>
                <a:cubicBezTo>
                  <a:pt x="1919" y="550"/>
                  <a:pt x="1919" y="550"/>
                  <a:pt x="1919" y="550"/>
                </a:cubicBezTo>
                <a:cubicBezTo>
                  <a:pt x="1918" y="550"/>
                  <a:pt x="1918" y="550"/>
                  <a:pt x="1918" y="550"/>
                </a:cubicBezTo>
                <a:close/>
                <a:moveTo>
                  <a:pt x="1924" y="549"/>
                </a:moveTo>
                <a:cubicBezTo>
                  <a:pt x="1924" y="548"/>
                  <a:pt x="1924" y="548"/>
                  <a:pt x="1924" y="548"/>
                </a:cubicBezTo>
                <a:cubicBezTo>
                  <a:pt x="1923" y="548"/>
                  <a:pt x="1923" y="548"/>
                  <a:pt x="1923" y="548"/>
                </a:cubicBezTo>
                <a:cubicBezTo>
                  <a:pt x="1922" y="549"/>
                  <a:pt x="1922" y="549"/>
                  <a:pt x="1922" y="549"/>
                </a:cubicBezTo>
                <a:cubicBezTo>
                  <a:pt x="1923" y="550"/>
                  <a:pt x="1923" y="550"/>
                  <a:pt x="1923" y="550"/>
                </a:cubicBezTo>
                <a:cubicBezTo>
                  <a:pt x="1924" y="549"/>
                  <a:pt x="1924" y="549"/>
                  <a:pt x="1924" y="549"/>
                </a:cubicBezTo>
                <a:close/>
                <a:moveTo>
                  <a:pt x="1928" y="555"/>
                </a:moveTo>
                <a:cubicBezTo>
                  <a:pt x="1927" y="555"/>
                  <a:pt x="1927" y="555"/>
                  <a:pt x="1927" y="555"/>
                </a:cubicBezTo>
                <a:cubicBezTo>
                  <a:pt x="1927" y="556"/>
                  <a:pt x="1927" y="556"/>
                  <a:pt x="1927" y="556"/>
                </a:cubicBezTo>
                <a:cubicBezTo>
                  <a:pt x="1928" y="556"/>
                  <a:pt x="1928" y="556"/>
                  <a:pt x="1928" y="556"/>
                </a:cubicBezTo>
                <a:cubicBezTo>
                  <a:pt x="1928" y="555"/>
                  <a:pt x="1928" y="555"/>
                  <a:pt x="1928" y="555"/>
                </a:cubicBezTo>
                <a:close/>
                <a:moveTo>
                  <a:pt x="1909" y="553"/>
                </a:moveTo>
                <a:cubicBezTo>
                  <a:pt x="1908" y="554"/>
                  <a:pt x="1908" y="554"/>
                  <a:pt x="1908" y="554"/>
                </a:cubicBezTo>
                <a:cubicBezTo>
                  <a:pt x="1909" y="555"/>
                  <a:pt x="1909" y="555"/>
                  <a:pt x="1909" y="555"/>
                </a:cubicBezTo>
                <a:cubicBezTo>
                  <a:pt x="1909" y="554"/>
                  <a:pt x="1909" y="554"/>
                  <a:pt x="1909" y="554"/>
                </a:cubicBezTo>
                <a:cubicBezTo>
                  <a:pt x="1910" y="554"/>
                  <a:pt x="1910" y="554"/>
                  <a:pt x="1910" y="554"/>
                </a:cubicBezTo>
                <a:cubicBezTo>
                  <a:pt x="1910" y="553"/>
                  <a:pt x="1910" y="553"/>
                  <a:pt x="1910" y="553"/>
                </a:cubicBezTo>
                <a:cubicBezTo>
                  <a:pt x="1909" y="552"/>
                  <a:pt x="1909" y="552"/>
                  <a:pt x="1909" y="552"/>
                </a:cubicBezTo>
                <a:cubicBezTo>
                  <a:pt x="1909" y="553"/>
                  <a:pt x="1909" y="553"/>
                  <a:pt x="1909" y="553"/>
                </a:cubicBezTo>
                <a:close/>
                <a:moveTo>
                  <a:pt x="1914" y="563"/>
                </a:moveTo>
                <a:cubicBezTo>
                  <a:pt x="1915" y="561"/>
                  <a:pt x="1915" y="561"/>
                  <a:pt x="1915" y="561"/>
                </a:cubicBezTo>
                <a:cubicBezTo>
                  <a:pt x="1915" y="560"/>
                  <a:pt x="1915" y="560"/>
                  <a:pt x="1915" y="560"/>
                </a:cubicBezTo>
                <a:cubicBezTo>
                  <a:pt x="1914" y="560"/>
                  <a:pt x="1914" y="560"/>
                  <a:pt x="1914" y="560"/>
                </a:cubicBezTo>
                <a:cubicBezTo>
                  <a:pt x="1911" y="561"/>
                  <a:pt x="1911" y="561"/>
                  <a:pt x="1911" y="561"/>
                </a:cubicBezTo>
                <a:cubicBezTo>
                  <a:pt x="1910" y="562"/>
                  <a:pt x="1910" y="562"/>
                  <a:pt x="1910" y="562"/>
                </a:cubicBezTo>
                <a:cubicBezTo>
                  <a:pt x="1911" y="563"/>
                  <a:pt x="1911" y="563"/>
                  <a:pt x="1911" y="563"/>
                </a:cubicBezTo>
                <a:cubicBezTo>
                  <a:pt x="1912" y="563"/>
                  <a:pt x="1912" y="563"/>
                  <a:pt x="1912" y="563"/>
                </a:cubicBezTo>
                <a:cubicBezTo>
                  <a:pt x="1914" y="563"/>
                  <a:pt x="1914" y="563"/>
                  <a:pt x="1914" y="563"/>
                </a:cubicBezTo>
                <a:close/>
                <a:moveTo>
                  <a:pt x="2256" y="920"/>
                </a:moveTo>
                <a:cubicBezTo>
                  <a:pt x="2253" y="921"/>
                  <a:pt x="2253" y="921"/>
                  <a:pt x="2253" y="921"/>
                </a:cubicBezTo>
                <a:cubicBezTo>
                  <a:pt x="2251" y="922"/>
                  <a:pt x="2251" y="922"/>
                  <a:pt x="2251" y="922"/>
                </a:cubicBezTo>
                <a:cubicBezTo>
                  <a:pt x="2251" y="924"/>
                  <a:pt x="2251" y="924"/>
                  <a:pt x="2251" y="924"/>
                </a:cubicBezTo>
                <a:cubicBezTo>
                  <a:pt x="2249" y="924"/>
                  <a:pt x="2249" y="924"/>
                  <a:pt x="2249" y="924"/>
                </a:cubicBezTo>
                <a:cubicBezTo>
                  <a:pt x="2249" y="926"/>
                  <a:pt x="2249" y="926"/>
                  <a:pt x="2249" y="926"/>
                </a:cubicBezTo>
                <a:cubicBezTo>
                  <a:pt x="2251" y="927"/>
                  <a:pt x="2251" y="927"/>
                  <a:pt x="2251" y="927"/>
                </a:cubicBezTo>
                <a:cubicBezTo>
                  <a:pt x="2254" y="927"/>
                  <a:pt x="2254" y="927"/>
                  <a:pt x="2254" y="927"/>
                </a:cubicBezTo>
                <a:cubicBezTo>
                  <a:pt x="2255" y="926"/>
                  <a:pt x="2255" y="926"/>
                  <a:pt x="2255" y="926"/>
                </a:cubicBezTo>
                <a:cubicBezTo>
                  <a:pt x="2257" y="927"/>
                  <a:pt x="2257" y="927"/>
                  <a:pt x="2257" y="927"/>
                </a:cubicBezTo>
                <a:cubicBezTo>
                  <a:pt x="2259" y="926"/>
                  <a:pt x="2259" y="926"/>
                  <a:pt x="2259" y="926"/>
                </a:cubicBezTo>
                <a:cubicBezTo>
                  <a:pt x="2258" y="922"/>
                  <a:pt x="2258" y="922"/>
                  <a:pt x="2258" y="922"/>
                </a:cubicBezTo>
                <a:cubicBezTo>
                  <a:pt x="2256" y="920"/>
                  <a:pt x="2256" y="920"/>
                  <a:pt x="2256" y="920"/>
                </a:cubicBezTo>
                <a:close/>
                <a:moveTo>
                  <a:pt x="2267" y="913"/>
                </a:moveTo>
                <a:cubicBezTo>
                  <a:pt x="2268" y="912"/>
                  <a:pt x="2268" y="912"/>
                  <a:pt x="2268" y="912"/>
                </a:cubicBezTo>
                <a:cubicBezTo>
                  <a:pt x="2268" y="911"/>
                  <a:pt x="2268" y="911"/>
                  <a:pt x="2268" y="911"/>
                </a:cubicBezTo>
                <a:cubicBezTo>
                  <a:pt x="2266" y="913"/>
                  <a:pt x="2266" y="913"/>
                  <a:pt x="2266" y="913"/>
                </a:cubicBezTo>
                <a:cubicBezTo>
                  <a:pt x="2265" y="913"/>
                  <a:pt x="2265" y="913"/>
                  <a:pt x="2265" y="913"/>
                </a:cubicBezTo>
                <a:cubicBezTo>
                  <a:pt x="2263" y="914"/>
                  <a:pt x="2263" y="914"/>
                  <a:pt x="2263" y="914"/>
                </a:cubicBezTo>
                <a:cubicBezTo>
                  <a:pt x="2262" y="914"/>
                  <a:pt x="2262" y="914"/>
                  <a:pt x="2262" y="914"/>
                </a:cubicBezTo>
                <a:cubicBezTo>
                  <a:pt x="2260" y="915"/>
                  <a:pt x="2260" y="915"/>
                  <a:pt x="2260" y="915"/>
                </a:cubicBezTo>
                <a:cubicBezTo>
                  <a:pt x="2259" y="915"/>
                  <a:pt x="2259" y="915"/>
                  <a:pt x="2259" y="915"/>
                </a:cubicBezTo>
                <a:cubicBezTo>
                  <a:pt x="2258" y="917"/>
                  <a:pt x="2258" y="917"/>
                  <a:pt x="2258" y="917"/>
                </a:cubicBezTo>
                <a:cubicBezTo>
                  <a:pt x="2259" y="918"/>
                  <a:pt x="2259" y="918"/>
                  <a:pt x="2259" y="918"/>
                </a:cubicBezTo>
                <a:cubicBezTo>
                  <a:pt x="2260" y="917"/>
                  <a:pt x="2260" y="917"/>
                  <a:pt x="2260" y="917"/>
                </a:cubicBezTo>
                <a:cubicBezTo>
                  <a:pt x="2262" y="917"/>
                  <a:pt x="2262" y="917"/>
                  <a:pt x="2262" y="917"/>
                </a:cubicBezTo>
                <a:cubicBezTo>
                  <a:pt x="2262" y="916"/>
                  <a:pt x="2262" y="916"/>
                  <a:pt x="2262" y="916"/>
                </a:cubicBezTo>
                <a:cubicBezTo>
                  <a:pt x="2263" y="916"/>
                  <a:pt x="2263" y="916"/>
                  <a:pt x="2263" y="916"/>
                </a:cubicBezTo>
                <a:cubicBezTo>
                  <a:pt x="2264" y="917"/>
                  <a:pt x="2264" y="917"/>
                  <a:pt x="2264" y="917"/>
                </a:cubicBezTo>
                <a:cubicBezTo>
                  <a:pt x="2267" y="917"/>
                  <a:pt x="2267" y="917"/>
                  <a:pt x="2267" y="917"/>
                </a:cubicBezTo>
                <a:cubicBezTo>
                  <a:pt x="2268" y="916"/>
                  <a:pt x="2268" y="916"/>
                  <a:pt x="2268" y="916"/>
                </a:cubicBezTo>
                <a:cubicBezTo>
                  <a:pt x="2267" y="915"/>
                  <a:pt x="2267" y="915"/>
                  <a:pt x="2267" y="915"/>
                </a:cubicBezTo>
                <a:cubicBezTo>
                  <a:pt x="2266" y="916"/>
                  <a:pt x="2266" y="916"/>
                  <a:pt x="2266" y="916"/>
                </a:cubicBezTo>
                <a:cubicBezTo>
                  <a:pt x="2265" y="916"/>
                  <a:pt x="2265" y="916"/>
                  <a:pt x="2265" y="916"/>
                </a:cubicBezTo>
                <a:cubicBezTo>
                  <a:pt x="2267" y="914"/>
                  <a:pt x="2267" y="914"/>
                  <a:pt x="2267" y="914"/>
                </a:cubicBezTo>
                <a:cubicBezTo>
                  <a:pt x="2267" y="913"/>
                  <a:pt x="2267" y="913"/>
                  <a:pt x="2267" y="913"/>
                </a:cubicBezTo>
                <a:close/>
                <a:moveTo>
                  <a:pt x="2195" y="915"/>
                </a:moveTo>
                <a:cubicBezTo>
                  <a:pt x="2195" y="915"/>
                  <a:pt x="2195" y="915"/>
                  <a:pt x="2194" y="914"/>
                </a:cubicBezTo>
                <a:cubicBezTo>
                  <a:pt x="2194" y="914"/>
                  <a:pt x="2194" y="914"/>
                  <a:pt x="2193" y="915"/>
                </a:cubicBezTo>
                <a:cubicBezTo>
                  <a:pt x="2193" y="915"/>
                  <a:pt x="2193" y="915"/>
                  <a:pt x="2193" y="916"/>
                </a:cubicBezTo>
                <a:cubicBezTo>
                  <a:pt x="2193" y="916"/>
                  <a:pt x="2193" y="916"/>
                  <a:pt x="2195" y="916"/>
                </a:cubicBezTo>
                <a:cubicBezTo>
                  <a:pt x="2195" y="916"/>
                  <a:pt x="2195" y="916"/>
                  <a:pt x="2195" y="915"/>
                </a:cubicBezTo>
                <a:close/>
                <a:moveTo>
                  <a:pt x="2193" y="904"/>
                </a:moveTo>
                <a:cubicBezTo>
                  <a:pt x="2192" y="904"/>
                  <a:pt x="2192" y="904"/>
                  <a:pt x="2192" y="904"/>
                </a:cubicBezTo>
                <a:cubicBezTo>
                  <a:pt x="2191" y="905"/>
                  <a:pt x="2191" y="905"/>
                  <a:pt x="2191" y="905"/>
                </a:cubicBezTo>
                <a:cubicBezTo>
                  <a:pt x="2192" y="905"/>
                  <a:pt x="2192" y="905"/>
                  <a:pt x="2192" y="905"/>
                </a:cubicBezTo>
                <a:cubicBezTo>
                  <a:pt x="2193" y="904"/>
                  <a:pt x="2193" y="904"/>
                  <a:pt x="2193" y="904"/>
                </a:cubicBezTo>
                <a:close/>
                <a:moveTo>
                  <a:pt x="2192" y="912"/>
                </a:moveTo>
                <a:cubicBezTo>
                  <a:pt x="2192" y="912"/>
                  <a:pt x="2192" y="912"/>
                  <a:pt x="2192" y="913"/>
                </a:cubicBezTo>
                <a:cubicBezTo>
                  <a:pt x="2192" y="913"/>
                  <a:pt x="2192" y="913"/>
                  <a:pt x="2193" y="913"/>
                </a:cubicBezTo>
                <a:cubicBezTo>
                  <a:pt x="2193" y="913"/>
                  <a:pt x="2193" y="913"/>
                  <a:pt x="2194" y="913"/>
                </a:cubicBezTo>
                <a:cubicBezTo>
                  <a:pt x="2194" y="913"/>
                  <a:pt x="2194" y="913"/>
                  <a:pt x="2195" y="912"/>
                </a:cubicBezTo>
                <a:cubicBezTo>
                  <a:pt x="2195" y="912"/>
                  <a:pt x="2195" y="912"/>
                  <a:pt x="2194" y="912"/>
                </a:cubicBezTo>
                <a:cubicBezTo>
                  <a:pt x="2194" y="912"/>
                  <a:pt x="2194" y="912"/>
                  <a:pt x="2194" y="911"/>
                </a:cubicBezTo>
                <a:cubicBezTo>
                  <a:pt x="2194" y="911"/>
                  <a:pt x="2194" y="911"/>
                  <a:pt x="2192" y="912"/>
                </a:cubicBezTo>
                <a:close/>
                <a:moveTo>
                  <a:pt x="2193" y="922"/>
                </a:moveTo>
                <a:cubicBezTo>
                  <a:pt x="2193" y="922"/>
                  <a:pt x="2193" y="922"/>
                  <a:pt x="2194" y="923"/>
                </a:cubicBezTo>
                <a:cubicBezTo>
                  <a:pt x="2194" y="923"/>
                  <a:pt x="2194" y="923"/>
                  <a:pt x="2195" y="923"/>
                </a:cubicBezTo>
                <a:cubicBezTo>
                  <a:pt x="2195" y="923"/>
                  <a:pt x="2195" y="923"/>
                  <a:pt x="2195" y="921"/>
                </a:cubicBezTo>
                <a:cubicBezTo>
                  <a:pt x="2195" y="921"/>
                  <a:pt x="2195" y="921"/>
                  <a:pt x="2194" y="920"/>
                </a:cubicBezTo>
                <a:cubicBezTo>
                  <a:pt x="2194" y="920"/>
                  <a:pt x="2194" y="920"/>
                  <a:pt x="2193" y="921"/>
                </a:cubicBezTo>
                <a:cubicBezTo>
                  <a:pt x="2193" y="921"/>
                  <a:pt x="2193" y="921"/>
                  <a:pt x="2193" y="922"/>
                </a:cubicBezTo>
                <a:close/>
                <a:moveTo>
                  <a:pt x="2187" y="909"/>
                </a:moveTo>
                <a:cubicBezTo>
                  <a:pt x="2187" y="909"/>
                  <a:pt x="2187" y="909"/>
                  <a:pt x="2188" y="910"/>
                </a:cubicBezTo>
                <a:cubicBezTo>
                  <a:pt x="2188" y="910"/>
                  <a:pt x="2188" y="910"/>
                  <a:pt x="2189" y="911"/>
                </a:cubicBezTo>
                <a:cubicBezTo>
                  <a:pt x="2189" y="911"/>
                  <a:pt x="2189" y="911"/>
                  <a:pt x="2189" y="912"/>
                </a:cubicBezTo>
                <a:cubicBezTo>
                  <a:pt x="2189" y="912"/>
                  <a:pt x="2189" y="912"/>
                  <a:pt x="2188" y="913"/>
                </a:cubicBezTo>
                <a:cubicBezTo>
                  <a:pt x="2188" y="913"/>
                  <a:pt x="2188" y="913"/>
                  <a:pt x="2189" y="914"/>
                </a:cubicBezTo>
                <a:cubicBezTo>
                  <a:pt x="2189" y="914"/>
                  <a:pt x="2189" y="914"/>
                  <a:pt x="2190" y="914"/>
                </a:cubicBezTo>
                <a:cubicBezTo>
                  <a:pt x="2190" y="914"/>
                  <a:pt x="2190" y="914"/>
                  <a:pt x="2191" y="913"/>
                </a:cubicBezTo>
                <a:cubicBezTo>
                  <a:pt x="2191" y="913"/>
                  <a:pt x="2191" y="913"/>
                  <a:pt x="2191" y="912"/>
                </a:cubicBezTo>
                <a:cubicBezTo>
                  <a:pt x="2191" y="912"/>
                  <a:pt x="2191" y="912"/>
                  <a:pt x="2190" y="911"/>
                </a:cubicBezTo>
                <a:cubicBezTo>
                  <a:pt x="2190" y="911"/>
                  <a:pt x="2190" y="911"/>
                  <a:pt x="2190" y="910"/>
                </a:cubicBezTo>
                <a:cubicBezTo>
                  <a:pt x="2190" y="910"/>
                  <a:pt x="2190" y="910"/>
                  <a:pt x="2189" y="909"/>
                </a:cubicBezTo>
                <a:cubicBezTo>
                  <a:pt x="2189" y="909"/>
                  <a:pt x="2189" y="909"/>
                  <a:pt x="2188" y="909"/>
                </a:cubicBezTo>
                <a:cubicBezTo>
                  <a:pt x="2188" y="909"/>
                  <a:pt x="2188" y="909"/>
                  <a:pt x="2187" y="909"/>
                </a:cubicBezTo>
                <a:close/>
                <a:moveTo>
                  <a:pt x="2184" y="902"/>
                </a:moveTo>
                <a:cubicBezTo>
                  <a:pt x="2184" y="904"/>
                  <a:pt x="2184" y="904"/>
                  <a:pt x="2184" y="904"/>
                </a:cubicBezTo>
                <a:cubicBezTo>
                  <a:pt x="2184" y="905"/>
                  <a:pt x="2184" y="905"/>
                  <a:pt x="2184" y="905"/>
                </a:cubicBezTo>
                <a:cubicBezTo>
                  <a:pt x="2185" y="907"/>
                  <a:pt x="2185" y="907"/>
                  <a:pt x="2185" y="907"/>
                </a:cubicBezTo>
                <a:cubicBezTo>
                  <a:pt x="2186" y="907"/>
                  <a:pt x="2186" y="907"/>
                  <a:pt x="2186" y="907"/>
                </a:cubicBezTo>
                <a:cubicBezTo>
                  <a:pt x="2187" y="906"/>
                  <a:pt x="2187" y="906"/>
                  <a:pt x="2187" y="906"/>
                </a:cubicBezTo>
                <a:cubicBezTo>
                  <a:pt x="2188" y="906"/>
                  <a:pt x="2188" y="906"/>
                  <a:pt x="2188" y="906"/>
                </a:cubicBezTo>
                <a:cubicBezTo>
                  <a:pt x="2188" y="904"/>
                  <a:pt x="2188" y="904"/>
                  <a:pt x="2188" y="904"/>
                </a:cubicBezTo>
                <a:cubicBezTo>
                  <a:pt x="2188" y="903"/>
                  <a:pt x="2188" y="903"/>
                  <a:pt x="2188" y="903"/>
                </a:cubicBezTo>
                <a:cubicBezTo>
                  <a:pt x="2188" y="902"/>
                  <a:pt x="2188" y="902"/>
                  <a:pt x="2188" y="902"/>
                </a:cubicBezTo>
                <a:cubicBezTo>
                  <a:pt x="2187" y="901"/>
                  <a:pt x="2187" y="901"/>
                  <a:pt x="2187" y="901"/>
                </a:cubicBezTo>
                <a:cubicBezTo>
                  <a:pt x="2187" y="902"/>
                  <a:pt x="2187" y="902"/>
                  <a:pt x="2187" y="902"/>
                </a:cubicBezTo>
                <a:cubicBezTo>
                  <a:pt x="2187" y="903"/>
                  <a:pt x="2187" y="903"/>
                  <a:pt x="2187" y="903"/>
                </a:cubicBezTo>
                <a:cubicBezTo>
                  <a:pt x="2186" y="903"/>
                  <a:pt x="2186" y="903"/>
                  <a:pt x="2186" y="903"/>
                </a:cubicBezTo>
                <a:cubicBezTo>
                  <a:pt x="2185" y="900"/>
                  <a:pt x="2185" y="900"/>
                  <a:pt x="2185" y="900"/>
                </a:cubicBezTo>
                <a:cubicBezTo>
                  <a:pt x="2185" y="899"/>
                  <a:pt x="2185" y="899"/>
                  <a:pt x="2185" y="899"/>
                </a:cubicBezTo>
                <a:cubicBezTo>
                  <a:pt x="2184" y="902"/>
                  <a:pt x="2184" y="902"/>
                  <a:pt x="2184" y="902"/>
                </a:cubicBezTo>
                <a:close/>
                <a:moveTo>
                  <a:pt x="2195" y="908"/>
                </a:moveTo>
                <a:cubicBezTo>
                  <a:pt x="2195" y="908"/>
                  <a:pt x="2195" y="908"/>
                  <a:pt x="2195" y="907"/>
                </a:cubicBezTo>
                <a:cubicBezTo>
                  <a:pt x="2195" y="907"/>
                  <a:pt x="2195" y="907"/>
                  <a:pt x="2194" y="906"/>
                </a:cubicBezTo>
                <a:cubicBezTo>
                  <a:pt x="2194" y="908"/>
                  <a:pt x="2194" y="908"/>
                  <a:pt x="2194" y="908"/>
                </a:cubicBezTo>
                <a:cubicBezTo>
                  <a:pt x="2194" y="908"/>
                  <a:pt x="2194" y="908"/>
                  <a:pt x="2194" y="909"/>
                </a:cubicBezTo>
                <a:cubicBezTo>
                  <a:pt x="2194" y="909"/>
                  <a:pt x="2194" y="909"/>
                  <a:pt x="2195" y="909"/>
                </a:cubicBezTo>
                <a:cubicBezTo>
                  <a:pt x="2195" y="909"/>
                  <a:pt x="2195" y="909"/>
                  <a:pt x="2195" y="908"/>
                </a:cubicBezTo>
                <a:close/>
                <a:moveTo>
                  <a:pt x="2198" y="930"/>
                </a:moveTo>
                <a:cubicBezTo>
                  <a:pt x="2198" y="930"/>
                  <a:pt x="2198" y="930"/>
                  <a:pt x="2197" y="929"/>
                </a:cubicBezTo>
                <a:cubicBezTo>
                  <a:pt x="2197" y="929"/>
                  <a:pt x="2197" y="929"/>
                  <a:pt x="2197" y="931"/>
                </a:cubicBezTo>
                <a:cubicBezTo>
                  <a:pt x="2197" y="931"/>
                  <a:pt x="2197" y="931"/>
                  <a:pt x="2198" y="932"/>
                </a:cubicBezTo>
                <a:cubicBezTo>
                  <a:pt x="2198" y="932"/>
                  <a:pt x="2198" y="932"/>
                  <a:pt x="2198" y="930"/>
                </a:cubicBezTo>
                <a:close/>
                <a:moveTo>
                  <a:pt x="2145" y="861"/>
                </a:moveTo>
                <a:cubicBezTo>
                  <a:pt x="2145" y="861"/>
                  <a:pt x="2145" y="861"/>
                  <a:pt x="2144" y="863"/>
                </a:cubicBezTo>
                <a:cubicBezTo>
                  <a:pt x="2144" y="863"/>
                  <a:pt x="2144" y="863"/>
                  <a:pt x="2146" y="865"/>
                </a:cubicBezTo>
                <a:cubicBezTo>
                  <a:pt x="2146" y="865"/>
                  <a:pt x="2146" y="865"/>
                  <a:pt x="2147" y="865"/>
                </a:cubicBezTo>
                <a:cubicBezTo>
                  <a:pt x="2147" y="865"/>
                  <a:pt x="2147" y="865"/>
                  <a:pt x="2149" y="865"/>
                </a:cubicBezTo>
                <a:cubicBezTo>
                  <a:pt x="2149" y="865"/>
                  <a:pt x="2149" y="865"/>
                  <a:pt x="2150" y="866"/>
                </a:cubicBezTo>
                <a:cubicBezTo>
                  <a:pt x="2150" y="866"/>
                  <a:pt x="2150" y="866"/>
                  <a:pt x="2151" y="866"/>
                </a:cubicBezTo>
                <a:cubicBezTo>
                  <a:pt x="2151" y="866"/>
                  <a:pt x="2151" y="866"/>
                  <a:pt x="2152" y="865"/>
                </a:cubicBezTo>
                <a:cubicBezTo>
                  <a:pt x="2152" y="865"/>
                  <a:pt x="2152" y="865"/>
                  <a:pt x="2151" y="864"/>
                </a:cubicBezTo>
                <a:cubicBezTo>
                  <a:pt x="2151" y="864"/>
                  <a:pt x="2151" y="864"/>
                  <a:pt x="2150" y="863"/>
                </a:cubicBezTo>
                <a:cubicBezTo>
                  <a:pt x="2150" y="863"/>
                  <a:pt x="2150" y="863"/>
                  <a:pt x="2148" y="862"/>
                </a:cubicBezTo>
                <a:cubicBezTo>
                  <a:pt x="2148" y="862"/>
                  <a:pt x="2148" y="862"/>
                  <a:pt x="2146" y="862"/>
                </a:cubicBezTo>
                <a:cubicBezTo>
                  <a:pt x="2146" y="862"/>
                  <a:pt x="2146" y="862"/>
                  <a:pt x="2145" y="861"/>
                </a:cubicBezTo>
                <a:close/>
                <a:moveTo>
                  <a:pt x="2146" y="877"/>
                </a:moveTo>
                <a:cubicBezTo>
                  <a:pt x="2146" y="877"/>
                  <a:pt x="2146" y="877"/>
                  <a:pt x="2146" y="878"/>
                </a:cubicBezTo>
                <a:cubicBezTo>
                  <a:pt x="2146" y="878"/>
                  <a:pt x="2146" y="878"/>
                  <a:pt x="2147" y="878"/>
                </a:cubicBezTo>
                <a:cubicBezTo>
                  <a:pt x="2147" y="878"/>
                  <a:pt x="2147" y="878"/>
                  <a:pt x="2148" y="878"/>
                </a:cubicBezTo>
                <a:cubicBezTo>
                  <a:pt x="2148" y="878"/>
                  <a:pt x="2148" y="878"/>
                  <a:pt x="2149" y="878"/>
                </a:cubicBezTo>
                <a:cubicBezTo>
                  <a:pt x="2149" y="878"/>
                  <a:pt x="2149" y="878"/>
                  <a:pt x="2148" y="877"/>
                </a:cubicBezTo>
                <a:cubicBezTo>
                  <a:pt x="2148" y="877"/>
                  <a:pt x="2148" y="877"/>
                  <a:pt x="2147" y="877"/>
                </a:cubicBezTo>
                <a:cubicBezTo>
                  <a:pt x="2147" y="877"/>
                  <a:pt x="2147" y="877"/>
                  <a:pt x="2146" y="877"/>
                </a:cubicBezTo>
                <a:close/>
                <a:moveTo>
                  <a:pt x="2132" y="853"/>
                </a:moveTo>
                <a:cubicBezTo>
                  <a:pt x="2131" y="852"/>
                  <a:pt x="2131" y="852"/>
                  <a:pt x="2131" y="852"/>
                </a:cubicBezTo>
                <a:cubicBezTo>
                  <a:pt x="2130" y="853"/>
                  <a:pt x="2130" y="853"/>
                  <a:pt x="2130" y="853"/>
                </a:cubicBezTo>
                <a:cubicBezTo>
                  <a:pt x="2130" y="855"/>
                  <a:pt x="2130" y="855"/>
                  <a:pt x="2130" y="855"/>
                </a:cubicBezTo>
                <a:cubicBezTo>
                  <a:pt x="2131" y="855"/>
                  <a:pt x="2131" y="855"/>
                  <a:pt x="2131" y="855"/>
                </a:cubicBezTo>
                <a:cubicBezTo>
                  <a:pt x="2132" y="855"/>
                  <a:pt x="2132" y="855"/>
                  <a:pt x="2132" y="855"/>
                </a:cubicBezTo>
                <a:cubicBezTo>
                  <a:pt x="2132" y="856"/>
                  <a:pt x="2132" y="856"/>
                  <a:pt x="2132" y="856"/>
                </a:cubicBezTo>
                <a:cubicBezTo>
                  <a:pt x="2133" y="856"/>
                  <a:pt x="2133" y="856"/>
                  <a:pt x="2133" y="856"/>
                </a:cubicBezTo>
                <a:cubicBezTo>
                  <a:pt x="2134" y="855"/>
                  <a:pt x="2134" y="855"/>
                  <a:pt x="2134" y="855"/>
                </a:cubicBezTo>
                <a:cubicBezTo>
                  <a:pt x="2133" y="854"/>
                  <a:pt x="2133" y="854"/>
                  <a:pt x="2133" y="854"/>
                </a:cubicBezTo>
                <a:cubicBezTo>
                  <a:pt x="2132" y="854"/>
                  <a:pt x="2132" y="854"/>
                  <a:pt x="2132" y="854"/>
                </a:cubicBezTo>
                <a:cubicBezTo>
                  <a:pt x="2132" y="853"/>
                  <a:pt x="2132" y="853"/>
                  <a:pt x="2132" y="853"/>
                </a:cubicBezTo>
                <a:close/>
                <a:moveTo>
                  <a:pt x="2142" y="854"/>
                </a:moveTo>
                <a:cubicBezTo>
                  <a:pt x="2142" y="854"/>
                  <a:pt x="2142" y="854"/>
                  <a:pt x="2143" y="855"/>
                </a:cubicBezTo>
                <a:cubicBezTo>
                  <a:pt x="2143" y="855"/>
                  <a:pt x="2143" y="855"/>
                  <a:pt x="2144" y="855"/>
                </a:cubicBezTo>
                <a:cubicBezTo>
                  <a:pt x="2144" y="855"/>
                  <a:pt x="2144" y="855"/>
                  <a:pt x="2144" y="856"/>
                </a:cubicBezTo>
                <a:cubicBezTo>
                  <a:pt x="2144" y="856"/>
                  <a:pt x="2144" y="856"/>
                  <a:pt x="2145" y="856"/>
                </a:cubicBezTo>
                <a:cubicBezTo>
                  <a:pt x="2145" y="856"/>
                  <a:pt x="2145" y="856"/>
                  <a:pt x="2145" y="855"/>
                </a:cubicBezTo>
                <a:cubicBezTo>
                  <a:pt x="2145" y="855"/>
                  <a:pt x="2145" y="855"/>
                  <a:pt x="2146" y="855"/>
                </a:cubicBezTo>
                <a:cubicBezTo>
                  <a:pt x="2146" y="855"/>
                  <a:pt x="2146" y="855"/>
                  <a:pt x="2143" y="852"/>
                </a:cubicBezTo>
                <a:cubicBezTo>
                  <a:pt x="2143" y="852"/>
                  <a:pt x="2143" y="852"/>
                  <a:pt x="2141" y="851"/>
                </a:cubicBezTo>
                <a:cubicBezTo>
                  <a:pt x="2141" y="851"/>
                  <a:pt x="2141" y="851"/>
                  <a:pt x="2140" y="850"/>
                </a:cubicBezTo>
                <a:cubicBezTo>
                  <a:pt x="2140" y="850"/>
                  <a:pt x="2140" y="850"/>
                  <a:pt x="2137" y="850"/>
                </a:cubicBezTo>
                <a:cubicBezTo>
                  <a:pt x="2139" y="851"/>
                  <a:pt x="2139" y="851"/>
                  <a:pt x="2139" y="851"/>
                </a:cubicBezTo>
                <a:cubicBezTo>
                  <a:pt x="2139" y="851"/>
                  <a:pt x="2139" y="851"/>
                  <a:pt x="2142" y="854"/>
                </a:cubicBezTo>
                <a:close/>
                <a:moveTo>
                  <a:pt x="2151" y="857"/>
                </a:moveTo>
                <a:cubicBezTo>
                  <a:pt x="2152" y="858"/>
                  <a:pt x="2152" y="858"/>
                  <a:pt x="2152" y="858"/>
                </a:cubicBezTo>
                <a:cubicBezTo>
                  <a:pt x="2152" y="860"/>
                  <a:pt x="2152" y="860"/>
                  <a:pt x="2152" y="860"/>
                </a:cubicBezTo>
                <a:cubicBezTo>
                  <a:pt x="2154" y="862"/>
                  <a:pt x="2154" y="862"/>
                  <a:pt x="2154" y="862"/>
                </a:cubicBezTo>
                <a:cubicBezTo>
                  <a:pt x="2155" y="863"/>
                  <a:pt x="2155" y="863"/>
                  <a:pt x="2155" y="863"/>
                </a:cubicBezTo>
                <a:cubicBezTo>
                  <a:pt x="2156" y="864"/>
                  <a:pt x="2156" y="864"/>
                  <a:pt x="2156" y="864"/>
                </a:cubicBezTo>
                <a:cubicBezTo>
                  <a:pt x="2157" y="864"/>
                  <a:pt x="2157" y="864"/>
                  <a:pt x="2157" y="864"/>
                </a:cubicBezTo>
                <a:cubicBezTo>
                  <a:pt x="2157" y="863"/>
                  <a:pt x="2157" y="863"/>
                  <a:pt x="2157" y="863"/>
                </a:cubicBezTo>
                <a:cubicBezTo>
                  <a:pt x="2156" y="861"/>
                  <a:pt x="2156" y="861"/>
                  <a:pt x="2156" y="861"/>
                </a:cubicBezTo>
                <a:cubicBezTo>
                  <a:pt x="2155" y="861"/>
                  <a:pt x="2155" y="861"/>
                  <a:pt x="2155" y="861"/>
                </a:cubicBezTo>
                <a:cubicBezTo>
                  <a:pt x="2154" y="860"/>
                  <a:pt x="2154" y="860"/>
                  <a:pt x="2154" y="860"/>
                </a:cubicBezTo>
                <a:cubicBezTo>
                  <a:pt x="2153" y="858"/>
                  <a:pt x="2153" y="858"/>
                  <a:pt x="2153" y="858"/>
                </a:cubicBezTo>
                <a:cubicBezTo>
                  <a:pt x="2153" y="857"/>
                  <a:pt x="2153" y="857"/>
                  <a:pt x="2153" y="857"/>
                </a:cubicBezTo>
                <a:cubicBezTo>
                  <a:pt x="2152" y="855"/>
                  <a:pt x="2152" y="855"/>
                  <a:pt x="2152" y="855"/>
                </a:cubicBezTo>
                <a:cubicBezTo>
                  <a:pt x="2150" y="855"/>
                  <a:pt x="2150" y="855"/>
                  <a:pt x="2150" y="855"/>
                </a:cubicBezTo>
                <a:cubicBezTo>
                  <a:pt x="2150" y="856"/>
                  <a:pt x="2150" y="856"/>
                  <a:pt x="2150" y="856"/>
                </a:cubicBezTo>
                <a:cubicBezTo>
                  <a:pt x="2151" y="856"/>
                  <a:pt x="2151" y="856"/>
                  <a:pt x="2151" y="856"/>
                </a:cubicBezTo>
                <a:cubicBezTo>
                  <a:pt x="2151" y="857"/>
                  <a:pt x="2151" y="857"/>
                  <a:pt x="2151" y="857"/>
                </a:cubicBezTo>
                <a:close/>
                <a:moveTo>
                  <a:pt x="2156" y="868"/>
                </a:moveTo>
                <a:cubicBezTo>
                  <a:pt x="2156" y="868"/>
                  <a:pt x="2156" y="868"/>
                  <a:pt x="2154" y="868"/>
                </a:cubicBezTo>
                <a:cubicBezTo>
                  <a:pt x="2154" y="868"/>
                  <a:pt x="2154" y="868"/>
                  <a:pt x="2155" y="869"/>
                </a:cubicBezTo>
                <a:cubicBezTo>
                  <a:pt x="2155" y="869"/>
                  <a:pt x="2155" y="869"/>
                  <a:pt x="2155" y="870"/>
                </a:cubicBezTo>
                <a:cubicBezTo>
                  <a:pt x="2155" y="870"/>
                  <a:pt x="2155" y="870"/>
                  <a:pt x="2157" y="872"/>
                </a:cubicBezTo>
                <a:cubicBezTo>
                  <a:pt x="2157" y="872"/>
                  <a:pt x="2157" y="872"/>
                  <a:pt x="2159" y="873"/>
                </a:cubicBezTo>
                <a:cubicBezTo>
                  <a:pt x="2159" y="873"/>
                  <a:pt x="2159" y="873"/>
                  <a:pt x="2160" y="873"/>
                </a:cubicBezTo>
                <a:cubicBezTo>
                  <a:pt x="2160" y="873"/>
                  <a:pt x="2160" y="873"/>
                  <a:pt x="2160" y="872"/>
                </a:cubicBezTo>
                <a:cubicBezTo>
                  <a:pt x="2160" y="872"/>
                  <a:pt x="2160" y="872"/>
                  <a:pt x="2160" y="871"/>
                </a:cubicBezTo>
                <a:cubicBezTo>
                  <a:pt x="2160" y="871"/>
                  <a:pt x="2160" y="871"/>
                  <a:pt x="2159" y="870"/>
                </a:cubicBezTo>
                <a:cubicBezTo>
                  <a:pt x="2159" y="870"/>
                  <a:pt x="2159" y="870"/>
                  <a:pt x="2157" y="870"/>
                </a:cubicBezTo>
                <a:cubicBezTo>
                  <a:pt x="2157" y="870"/>
                  <a:pt x="2157" y="870"/>
                  <a:pt x="2156" y="868"/>
                </a:cubicBezTo>
                <a:close/>
                <a:moveTo>
                  <a:pt x="2149" y="860"/>
                </a:moveTo>
                <a:cubicBezTo>
                  <a:pt x="2148" y="859"/>
                  <a:pt x="2148" y="859"/>
                  <a:pt x="2148" y="859"/>
                </a:cubicBezTo>
                <a:cubicBezTo>
                  <a:pt x="2148" y="860"/>
                  <a:pt x="2148" y="860"/>
                  <a:pt x="2148" y="860"/>
                </a:cubicBezTo>
                <a:cubicBezTo>
                  <a:pt x="2150" y="861"/>
                  <a:pt x="2150" y="861"/>
                  <a:pt x="2150" y="861"/>
                </a:cubicBezTo>
                <a:cubicBezTo>
                  <a:pt x="2149" y="860"/>
                  <a:pt x="2149" y="860"/>
                  <a:pt x="2149" y="860"/>
                </a:cubicBezTo>
                <a:close/>
                <a:moveTo>
                  <a:pt x="2131" y="857"/>
                </a:moveTo>
                <a:cubicBezTo>
                  <a:pt x="2131" y="857"/>
                  <a:pt x="2131" y="857"/>
                  <a:pt x="2131" y="856"/>
                </a:cubicBezTo>
                <a:cubicBezTo>
                  <a:pt x="2131" y="856"/>
                  <a:pt x="2131" y="856"/>
                  <a:pt x="2130" y="856"/>
                </a:cubicBezTo>
                <a:cubicBezTo>
                  <a:pt x="2130" y="856"/>
                  <a:pt x="2130" y="856"/>
                  <a:pt x="2131" y="857"/>
                </a:cubicBezTo>
                <a:close/>
                <a:moveTo>
                  <a:pt x="2125" y="844"/>
                </a:moveTo>
                <a:cubicBezTo>
                  <a:pt x="2126" y="846"/>
                  <a:pt x="2126" y="846"/>
                  <a:pt x="2126" y="846"/>
                </a:cubicBezTo>
                <a:cubicBezTo>
                  <a:pt x="2128" y="847"/>
                  <a:pt x="2128" y="847"/>
                  <a:pt x="2128" y="847"/>
                </a:cubicBezTo>
                <a:cubicBezTo>
                  <a:pt x="2129" y="848"/>
                  <a:pt x="2129" y="848"/>
                  <a:pt x="2129" y="848"/>
                </a:cubicBezTo>
                <a:cubicBezTo>
                  <a:pt x="2131" y="849"/>
                  <a:pt x="2131" y="849"/>
                  <a:pt x="2131" y="849"/>
                </a:cubicBezTo>
                <a:cubicBezTo>
                  <a:pt x="2132" y="849"/>
                  <a:pt x="2132" y="849"/>
                  <a:pt x="2132" y="849"/>
                </a:cubicBezTo>
                <a:cubicBezTo>
                  <a:pt x="2132" y="848"/>
                  <a:pt x="2132" y="848"/>
                  <a:pt x="2132" y="848"/>
                </a:cubicBezTo>
                <a:cubicBezTo>
                  <a:pt x="2131" y="847"/>
                  <a:pt x="2131" y="847"/>
                  <a:pt x="2131" y="847"/>
                </a:cubicBezTo>
                <a:cubicBezTo>
                  <a:pt x="2130" y="846"/>
                  <a:pt x="2130" y="846"/>
                  <a:pt x="2130" y="846"/>
                </a:cubicBezTo>
                <a:cubicBezTo>
                  <a:pt x="2130" y="845"/>
                  <a:pt x="2130" y="845"/>
                  <a:pt x="2130" y="845"/>
                </a:cubicBezTo>
                <a:cubicBezTo>
                  <a:pt x="2129" y="845"/>
                  <a:pt x="2129" y="845"/>
                  <a:pt x="2129" y="845"/>
                </a:cubicBezTo>
                <a:cubicBezTo>
                  <a:pt x="2127" y="845"/>
                  <a:pt x="2127" y="845"/>
                  <a:pt x="2127" y="845"/>
                </a:cubicBezTo>
                <a:cubicBezTo>
                  <a:pt x="2126" y="843"/>
                  <a:pt x="2126" y="843"/>
                  <a:pt x="2126" y="843"/>
                </a:cubicBezTo>
                <a:cubicBezTo>
                  <a:pt x="2125" y="844"/>
                  <a:pt x="2125" y="844"/>
                  <a:pt x="2125" y="844"/>
                </a:cubicBezTo>
                <a:close/>
                <a:moveTo>
                  <a:pt x="2134" y="858"/>
                </a:moveTo>
                <a:cubicBezTo>
                  <a:pt x="2134" y="858"/>
                  <a:pt x="2134" y="858"/>
                  <a:pt x="2135" y="858"/>
                </a:cubicBezTo>
                <a:cubicBezTo>
                  <a:pt x="2135" y="858"/>
                  <a:pt x="2135" y="858"/>
                  <a:pt x="2135" y="857"/>
                </a:cubicBezTo>
                <a:cubicBezTo>
                  <a:pt x="2135" y="857"/>
                  <a:pt x="2135" y="857"/>
                  <a:pt x="2134" y="857"/>
                </a:cubicBezTo>
                <a:cubicBezTo>
                  <a:pt x="2134" y="857"/>
                  <a:pt x="2134" y="857"/>
                  <a:pt x="2134" y="858"/>
                </a:cubicBezTo>
                <a:close/>
                <a:moveTo>
                  <a:pt x="2184" y="872"/>
                </a:moveTo>
                <a:cubicBezTo>
                  <a:pt x="2184" y="872"/>
                  <a:pt x="2184" y="872"/>
                  <a:pt x="2183" y="871"/>
                </a:cubicBezTo>
                <a:cubicBezTo>
                  <a:pt x="2183" y="871"/>
                  <a:pt x="2183" y="871"/>
                  <a:pt x="2182" y="871"/>
                </a:cubicBezTo>
                <a:cubicBezTo>
                  <a:pt x="2182" y="871"/>
                  <a:pt x="2182" y="871"/>
                  <a:pt x="2181" y="872"/>
                </a:cubicBezTo>
                <a:cubicBezTo>
                  <a:pt x="2181" y="872"/>
                  <a:pt x="2181" y="872"/>
                  <a:pt x="2181" y="873"/>
                </a:cubicBezTo>
                <a:cubicBezTo>
                  <a:pt x="2181" y="873"/>
                  <a:pt x="2181" y="873"/>
                  <a:pt x="2183" y="873"/>
                </a:cubicBezTo>
                <a:cubicBezTo>
                  <a:pt x="2183" y="873"/>
                  <a:pt x="2183" y="873"/>
                  <a:pt x="2184" y="872"/>
                </a:cubicBezTo>
                <a:close/>
                <a:moveTo>
                  <a:pt x="2129" y="852"/>
                </a:moveTo>
                <a:cubicBezTo>
                  <a:pt x="2129" y="852"/>
                  <a:pt x="2129" y="852"/>
                  <a:pt x="2128" y="852"/>
                </a:cubicBezTo>
                <a:cubicBezTo>
                  <a:pt x="2128" y="853"/>
                  <a:pt x="2128" y="853"/>
                  <a:pt x="2128" y="853"/>
                </a:cubicBezTo>
                <a:cubicBezTo>
                  <a:pt x="2128" y="853"/>
                  <a:pt x="2128" y="853"/>
                  <a:pt x="2129" y="853"/>
                </a:cubicBezTo>
                <a:cubicBezTo>
                  <a:pt x="2129" y="853"/>
                  <a:pt x="2129" y="853"/>
                  <a:pt x="2130" y="853"/>
                </a:cubicBezTo>
                <a:cubicBezTo>
                  <a:pt x="2130" y="853"/>
                  <a:pt x="2130" y="853"/>
                  <a:pt x="2130" y="852"/>
                </a:cubicBezTo>
                <a:cubicBezTo>
                  <a:pt x="2130" y="852"/>
                  <a:pt x="2130" y="852"/>
                  <a:pt x="2129" y="852"/>
                </a:cubicBezTo>
                <a:close/>
                <a:moveTo>
                  <a:pt x="2126" y="841"/>
                </a:moveTo>
                <a:cubicBezTo>
                  <a:pt x="2124" y="843"/>
                  <a:pt x="2124" y="843"/>
                  <a:pt x="2124" y="843"/>
                </a:cubicBezTo>
                <a:cubicBezTo>
                  <a:pt x="2126" y="842"/>
                  <a:pt x="2126" y="842"/>
                  <a:pt x="2126" y="842"/>
                </a:cubicBezTo>
                <a:cubicBezTo>
                  <a:pt x="2126" y="841"/>
                  <a:pt x="2126" y="841"/>
                  <a:pt x="2126" y="841"/>
                </a:cubicBezTo>
                <a:close/>
                <a:moveTo>
                  <a:pt x="2126" y="851"/>
                </a:moveTo>
                <a:cubicBezTo>
                  <a:pt x="2126" y="851"/>
                  <a:pt x="2126" y="851"/>
                  <a:pt x="2126" y="852"/>
                </a:cubicBezTo>
                <a:cubicBezTo>
                  <a:pt x="2126" y="852"/>
                  <a:pt x="2126" y="852"/>
                  <a:pt x="2127" y="852"/>
                </a:cubicBezTo>
                <a:cubicBezTo>
                  <a:pt x="2127" y="852"/>
                  <a:pt x="2127" y="852"/>
                  <a:pt x="2127" y="851"/>
                </a:cubicBezTo>
                <a:cubicBezTo>
                  <a:pt x="2127" y="851"/>
                  <a:pt x="2127" y="851"/>
                  <a:pt x="2126" y="850"/>
                </a:cubicBezTo>
                <a:cubicBezTo>
                  <a:pt x="2126" y="850"/>
                  <a:pt x="2126" y="850"/>
                  <a:pt x="2126" y="851"/>
                </a:cubicBezTo>
                <a:close/>
                <a:moveTo>
                  <a:pt x="2089" y="865"/>
                </a:moveTo>
                <a:cubicBezTo>
                  <a:pt x="2089" y="865"/>
                  <a:pt x="2089" y="865"/>
                  <a:pt x="2089" y="866"/>
                </a:cubicBezTo>
                <a:cubicBezTo>
                  <a:pt x="2089" y="866"/>
                  <a:pt x="2089" y="866"/>
                  <a:pt x="2089" y="867"/>
                </a:cubicBezTo>
                <a:cubicBezTo>
                  <a:pt x="2089" y="867"/>
                  <a:pt x="2089" y="867"/>
                  <a:pt x="2090" y="867"/>
                </a:cubicBezTo>
                <a:cubicBezTo>
                  <a:pt x="2090" y="867"/>
                  <a:pt x="2090" y="867"/>
                  <a:pt x="2091" y="867"/>
                </a:cubicBezTo>
                <a:cubicBezTo>
                  <a:pt x="2091" y="867"/>
                  <a:pt x="2091" y="867"/>
                  <a:pt x="2092" y="866"/>
                </a:cubicBezTo>
                <a:cubicBezTo>
                  <a:pt x="2092" y="866"/>
                  <a:pt x="2092" y="866"/>
                  <a:pt x="2091" y="866"/>
                </a:cubicBezTo>
                <a:cubicBezTo>
                  <a:pt x="2091" y="866"/>
                  <a:pt x="2091" y="866"/>
                  <a:pt x="2090" y="866"/>
                </a:cubicBezTo>
                <a:cubicBezTo>
                  <a:pt x="2090" y="866"/>
                  <a:pt x="2090" y="866"/>
                  <a:pt x="2089" y="865"/>
                </a:cubicBezTo>
                <a:close/>
                <a:moveTo>
                  <a:pt x="2044" y="859"/>
                </a:moveTo>
                <a:cubicBezTo>
                  <a:pt x="2044" y="859"/>
                  <a:pt x="2044" y="859"/>
                  <a:pt x="2043" y="858"/>
                </a:cubicBezTo>
                <a:cubicBezTo>
                  <a:pt x="2041" y="857"/>
                  <a:pt x="2041" y="857"/>
                  <a:pt x="2041" y="857"/>
                </a:cubicBezTo>
                <a:cubicBezTo>
                  <a:pt x="2041" y="857"/>
                  <a:pt x="2041" y="857"/>
                  <a:pt x="2044" y="859"/>
                </a:cubicBezTo>
                <a:close/>
                <a:moveTo>
                  <a:pt x="2042" y="856"/>
                </a:moveTo>
                <a:cubicBezTo>
                  <a:pt x="2042" y="857"/>
                  <a:pt x="2042" y="857"/>
                  <a:pt x="2042" y="857"/>
                </a:cubicBezTo>
                <a:cubicBezTo>
                  <a:pt x="2043" y="856"/>
                  <a:pt x="2043" y="856"/>
                  <a:pt x="2043" y="856"/>
                </a:cubicBezTo>
                <a:cubicBezTo>
                  <a:pt x="2042" y="856"/>
                  <a:pt x="2042" y="856"/>
                  <a:pt x="2042" y="856"/>
                </a:cubicBezTo>
                <a:close/>
                <a:moveTo>
                  <a:pt x="2086" y="861"/>
                </a:moveTo>
                <a:cubicBezTo>
                  <a:pt x="2085" y="861"/>
                  <a:pt x="2085" y="861"/>
                  <a:pt x="2085" y="861"/>
                </a:cubicBezTo>
                <a:cubicBezTo>
                  <a:pt x="2084" y="862"/>
                  <a:pt x="2084" y="862"/>
                  <a:pt x="2084" y="862"/>
                </a:cubicBezTo>
                <a:cubicBezTo>
                  <a:pt x="2085" y="863"/>
                  <a:pt x="2085" y="863"/>
                  <a:pt x="2085" y="863"/>
                </a:cubicBezTo>
                <a:cubicBezTo>
                  <a:pt x="2086" y="863"/>
                  <a:pt x="2086" y="863"/>
                  <a:pt x="2086" y="863"/>
                </a:cubicBezTo>
                <a:cubicBezTo>
                  <a:pt x="2086" y="861"/>
                  <a:pt x="2086" y="861"/>
                  <a:pt x="2086" y="861"/>
                </a:cubicBezTo>
                <a:close/>
                <a:moveTo>
                  <a:pt x="2049" y="851"/>
                </a:moveTo>
                <a:cubicBezTo>
                  <a:pt x="2049" y="851"/>
                  <a:pt x="2049" y="851"/>
                  <a:pt x="2050" y="851"/>
                </a:cubicBezTo>
                <a:cubicBezTo>
                  <a:pt x="2050" y="851"/>
                  <a:pt x="2050" y="851"/>
                  <a:pt x="2050" y="850"/>
                </a:cubicBezTo>
                <a:cubicBezTo>
                  <a:pt x="2050" y="850"/>
                  <a:pt x="2050" y="850"/>
                  <a:pt x="2049" y="850"/>
                </a:cubicBezTo>
                <a:cubicBezTo>
                  <a:pt x="2049" y="850"/>
                  <a:pt x="2049" y="850"/>
                  <a:pt x="2049" y="851"/>
                </a:cubicBezTo>
                <a:close/>
                <a:moveTo>
                  <a:pt x="2100" y="860"/>
                </a:moveTo>
                <a:cubicBezTo>
                  <a:pt x="2100" y="861"/>
                  <a:pt x="2100" y="861"/>
                  <a:pt x="2100" y="861"/>
                </a:cubicBezTo>
                <a:cubicBezTo>
                  <a:pt x="2101" y="861"/>
                  <a:pt x="2101" y="861"/>
                  <a:pt x="2101" y="861"/>
                </a:cubicBezTo>
                <a:cubicBezTo>
                  <a:pt x="2102" y="862"/>
                  <a:pt x="2102" y="862"/>
                  <a:pt x="2102" y="862"/>
                </a:cubicBezTo>
                <a:cubicBezTo>
                  <a:pt x="2102" y="861"/>
                  <a:pt x="2102" y="861"/>
                  <a:pt x="2102" y="861"/>
                </a:cubicBezTo>
                <a:cubicBezTo>
                  <a:pt x="2100" y="859"/>
                  <a:pt x="2100" y="859"/>
                  <a:pt x="2100" y="859"/>
                </a:cubicBezTo>
                <a:cubicBezTo>
                  <a:pt x="2100" y="860"/>
                  <a:pt x="2100" y="860"/>
                  <a:pt x="2100" y="860"/>
                </a:cubicBezTo>
                <a:close/>
                <a:moveTo>
                  <a:pt x="2092" y="857"/>
                </a:moveTo>
                <a:cubicBezTo>
                  <a:pt x="2091" y="855"/>
                  <a:pt x="2091" y="855"/>
                  <a:pt x="2091" y="855"/>
                </a:cubicBezTo>
                <a:cubicBezTo>
                  <a:pt x="2090" y="856"/>
                  <a:pt x="2090" y="856"/>
                  <a:pt x="2090" y="856"/>
                </a:cubicBezTo>
                <a:cubicBezTo>
                  <a:pt x="2091" y="857"/>
                  <a:pt x="2091" y="857"/>
                  <a:pt x="2091" y="857"/>
                </a:cubicBezTo>
                <a:cubicBezTo>
                  <a:pt x="2091" y="858"/>
                  <a:pt x="2091" y="858"/>
                  <a:pt x="2091" y="858"/>
                </a:cubicBezTo>
                <a:cubicBezTo>
                  <a:pt x="2092" y="857"/>
                  <a:pt x="2092" y="857"/>
                  <a:pt x="2092" y="857"/>
                </a:cubicBezTo>
                <a:close/>
                <a:moveTo>
                  <a:pt x="2087" y="862"/>
                </a:moveTo>
                <a:cubicBezTo>
                  <a:pt x="2087" y="863"/>
                  <a:pt x="2087" y="863"/>
                  <a:pt x="2087" y="863"/>
                </a:cubicBezTo>
                <a:cubicBezTo>
                  <a:pt x="2087" y="864"/>
                  <a:pt x="2087" y="864"/>
                  <a:pt x="2087" y="864"/>
                </a:cubicBezTo>
                <a:cubicBezTo>
                  <a:pt x="2088" y="864"/>
                  <a:pt x="2088" y="864"/>
                  <a:pt x="2088" y="864"/>
                </a:cubicBezTo>
                <a:cubicBezTo>
                  <a:pt x="2089" y="864"/>
                  <a:pt x="2089" y="864"/>
                  <a:pt x="2089" y="864"/>
                </a:cubicBezTo>
                <a:cubicBezTo>
                  <a:pt x="2089" y="863"/>
                  <a:pt x="2089" y="863"/>
                  <a:pt x="2089" y="863"/>
                </a:cubicBezTo>
                <a:cubicBezTo>
                  <a:pt x="2088" y="863"/>
                  <a:pt x="2088" y="863"/>
                  <a:pt x="2088" y="863"/>
                </a:cubicBezTo>
                <a:cubicBezTo>
                  <a:pt x="2087" y="862"/>
                  <a:pt x="2087" y="862"/>
                  <a:pt x="2087" y="862"/>
                </a:cubicBezTo>
                <a:close/>
                <a:moveTo>
                  <a:pt x="2103" y="876"/>
                </a:moveTo>
                <a:cubicBezTo>
                  <a:pt x="2105" y="877"/>
                  <a:pt x="2105" y="877"/>
                  <a:pt x="2105" y="877"/>
                </a:cubicBezTo>
                <a:cubicBezTo>
                  <a:pt x="2104" y="876"/>
                  <a:pt x="2104" y="876"/>
                  <a:pt x="2104" y="876"/>
                </a:cubicBezTo>
                <a:cubicBezTo>
                  <a:pt x="2103" y="876"/>
                  <a:pt x="2103" y="876"/>
                  <a:pt x="2103" y="876"/>
                </a:cubicBezTo>
                <a:close/>
                <a:moveTo>
                  <a:pt x="2114" y="833"/>
                </a:moveTo>
                <a:cubicBezTo>
                  <a:pt x="2113" y="833"/>
                  <a:pt x="2113" y="833"/>
                  <a:pt x="2113" y="833"/>
                </a:cubicBezTo>
                <a:cubicBezTo>
                  <a:pt x="2113" y="834"/>
                  <a:pt x="2113" y="834"/>
                  <a:pt x="2113" y="834"/>
                </a:cubicBezTo>
                <a:cubicBezTo>
                  <a:pt x="2114" y="835"/>
                  <a:pt x="2114" y="835"/>
                  <a:pt x="2114" y="835"/>
                </a:cubicBezTo>
                <a:cubicBezTo>
                  <a:pt x="2114" y="833"/>
                  <a:pt x="2114" y="833"/>
                  <a:pt x="2114" y="833"/>
                </a:cubicBezTo>
                <a:close/>
                <a:moveTo>
                  <a:pt x="2112" y="829"/>
                </a:moveTo>
                <a:cubicBezTo>
                  <a:pt x="2112" y="829"/>
                  <a:pt x="2112" y="829"/>
                  <a:pt x="2112" y="830"/>
                </a:cubicBezTo>
                <a:cubicBezTo>
                  <a:pt x="2112" y="830"/>
                  <a:pt x="2112" y="830"/>
                  <a:pt x="2111" y="830"/>
                </a:cubicBezTo>
                <a:cubicBezTo>
                  <a:pt x="2111" y="830"/>
                  <a:pt x="2111" y="830"/>
                  <a:pt x="2111" y="831"/>
                </a:cubicBezTo>
                <a:cubicBezTo>
                  <a:pt x="2111" y="831"/>
                  <a:pt x="2111" y="831"/>
                  <a:pt x="2112" y="831"/>
                </a:cubicBezTo>
                <a:cubicBezTo>
                  <a:pt x="2112" y="831"/>
                  <a:pt x="2112" y="831"/>
                  <a:pt x="2113" y="830"/>
                </a:cubicBezTo>
                <a:cubicBezTo>
                  <a:pt x="2113" y="830"/>
                  <a:pt x="2113" y="830"/>
                  <a:pt x="2112" y="829"/>
                </a:cubicBezTo>
                <a:close/>
                <a:moveTo>
                  <a:pt x="2073" y="856"/>
                </a:moveTo>
                <a:cubicBezTo>
                  <a:pt x="2073" y="856"/>
                  <a:pt x="2073" y="856"/>
                  <a:pt x="2074" y="857"/>
                </a:cubicBezTo>
                <a:cubicBezTo>
                  <a:pt x="2074" y="857"/>
                  <a:pt x="2074" y="857"/>
                  <a:pt x="2074" y="859"/>
                </a:cubicBezTo>
                <a:cubicBezTo>
                  <a:pt x="2074" y="859"/>
                  <a:pt x="2074" y="859"/>
                  <a:pt x="2076" y="860"/>
                </a:cubicBezTo>
                <a:cubicBezTo>
                  <a:pt x="2076" y="860"/>
                  <a:pt x="2076" y="860"/>
                  <a:pt x="2077" y="860"/>
                </a:cubicBezTo>
                <a:cubicBezTo>
                  <a:pt x="2077" y="860"/>
                  <a:pt x="2077" y="860"/>
                  <a:pt x="2078" y="860"/>
                </a:cubicBezTo>
                <a:cubicBezTo>
                  <a:pt x="2078" y="860"/>
                  <a:pt x="2078" y="860"/>
                  <a:pt x="2079" y="860"/>
                </a:cubicBezTo>
                <a:cubicBezTo>
                  <a:pt x="2079" y="860"/>
                  <a:pt x="2079" y="860"/>
                  <a:pt x="2079" y="861"/>
                </a:cubicBezTo>
                <a:cubicBezTo>
                  <a:pt x="2079" y="861"/>
                  <a:pt x="2079" y="861"/>
                  <a:pt x="2078" y="862"/>
                </a:cubicBezTo>
                <a:cubicBezTo>
                  <a:pt x="2078" y="862"/>
                  <a:pt x="2078" y="862"/>
                  <a:pt x="2078" y="863"/>
                </a:cubicBezTo>
                <a:cubicBezTo>
                  <a:pt x="2078" y="863"/>
                  <a:pt x="2078" y="863"/>
                  <a:pt x="2079" y="864"/>
                </a:cubicBezTo>
                <a:cubicBezTo>
                  <a:pt x="2079" y="864"/>
                  <a:pt x="2079" y="864"/>
                  <a:pt x="2081" y="864"/>
                </a:cubicBezTo>
                <a:cubicBezTo>
                  <a:pt x="2081" y="864"/>
                  <a:pt x="2081" y="864"/>
                  <a:pt x="2083" y="864"/>
                </a:cubicBezTo>
                <a:cubicBezTo>
                  <a:pt x="2083" y="864"/>
                  <a:pt x="2083" y="864"/>
                  <a:pt x="2084" y="864"/>
                </a:cubicBezTo>
                <a:cubicBezTo>
                  <a:pt x="2084" y="864"/>
                  <a:pt x="2084" y="864"/>
                  <a:pt x="2083" y="865"/>
                </a:cubicBezTo>
                <a:cubicBezTo>
                  <a:pt x="2083" y="865"/>
                  <a:pt x="2083" y="865"/>
                  <a:pt x="2081" y="865"/>
                </a:cubicBezTo>
                <a:cubicBezTo>
                  <a:pt x="2081" y="865"/>
                  <a:pt x="2081" y="865"/>
                  <a:pt x="2082" y="866"/>
                </a:cubicBezTo>
                <a:cubicBezTo>
                  <a:pt x="2082" y="866"/>
                  <a:pt x="2082" y="866"/>
                  <a:pt x="2083" y="867"/>
                </a:cubicBezTo>
                <a:cubicBezTo>
                  <a:pt x="2083" y="867"/>
                  <a:pt x="2083" y="867"/>
                  <a:pt x="2086" y="867"/>
                </a:cubicBezTo>
                <a:cubicBezTo>
                  <a:pt x="2086" y="867"/>
                  <a:pt x="2086" y="867"/>
                  <a:pt x="2088" y="868"/>
                </a:cubicBezTo>
                <a:cubicBezTo>
                  <a:pt x="2088" y="868"/>
                  <a:pt x="2088" y="868"/>
                  <a:pt x="2087" y="869"/>
                </a:cubicBezTo>
                <a:cubicBezTo>
                  <a:pt x="2087" y="869"/>
                  <a:pt x="2087" y="869"/>
                  <a:pt x="2086" y="868"/>
                </a:cubicBezTo>
                <a:cubicBezTo>
                  <a:pt x="2086" y="868"/>
                  <a:pt x="2086" y="868"/>
                  <a:pt x="2085" y="868"/>
                </a:cubicBezTo>
                <a:cubicBezTo>
                  <a:pt x="2085" y="868"/>
                  <a:pt x="2085" y="868"/>
                  <a:pt x="2085" y="869"/>
                </a:cubicBezTo>
                <a:cubicBezTo>
                  <a:pt x="2085" y="869"/>
                  <a:pt x="2085" y="869"/>
                  <a:pt x="2086" y="869"/>
                </a:cubicBezTo>
                <a:cubicBezTo>
                  <a:pt x="2086" y="869"/>
                  <a:pt x="2086" y="869"/>
                  <a:pt x="2087" y="870"/>
                </a:cubicBezTo>
                <a:cubicBezTo>
                  <a:pt x="2087" y="870"/>
                  <a:pt x="2087" y="870"/>
                  <a:pt x="2087" y="871"/>
                </a:cubicBezTo>
                <a:cubicBezTo>
                  <a:pt x="2087" y="871"/>
                  <a:pt x="2087" y="871"/>
                  <a:pt x="2085" y="871"/>
                </a:cubicBezTo>
                <a:cubicBezTo>
                  <a:pt x="2085" y="871"/>
                  <a:pt x="2085" y="871"/>
                  <a:pt x="2084" y="870"/>
                </a:cubicBezTo>
                <a:cubicBezTo>
                  <a:pt x="2084" y="870"/>
                  <a:pt x="2084" y="870"/>
                  <a:pt x="2083" y="870"/>
                </a:cubicBezTo>
                <a:cubicBezTo>
                  <a:pt x="2083" y="870"/>
                  <a:pt x="2083" y="870"/>
                  <a:pt x="2083" y="869"/>
                </a:cubicBezTo>
                <a:cubicBezTo>
                  <a:pt x="2083" y="869"/>
                  <a:pt x="2083" y="869"/>
                  <a:pt x="2082" y="869"/>
                </a:cubicBezTo>
                <a:cubicBezTo>
                  <a:pt x="2082" y="869"/>
                  <a:pt x="2082" y="869"/>
                  <a:pt x="2081" y="868"/>
                </a:cubicBezTo>
                <a:cubicBezTo>
                  <a:pt x="2081" y="868"/>
                  <a:pt x="2081" y="868"/>
                  <a:pt x="2080" y="869"/>
                </a:cubicBezTo>
                <a:cubicBezTo>
                  <a:pt x="2080" y="869"/>
                  <a:pt x="2080" y="869"/>
                  <a:pt x="2079" y="868"/>
                </a:cubicBezTo>
                <a:cubicBezTo>
                  <a:pt x="2079" y="868"/>
                  <a:pt x="2079" y="868"/>
                  <a:pt x="2077" y="868"/>
                </a:cubicBezTo>
                <a:cubicBezTo>
                  <a:pt x="2077" y="868"/>
                  <a:pt x="2077" y="868"/>
                  <a:pt x="2076" y="868"/>
                </a:cubicBezTo>
                <a:cubicBezTo>
                  <a:pt x="2076" y="868"/>
                  <a:pt x="2076" y="868"/>
                  <a:pt x="2075" y="867"/>
                </a:cubicBezTo>
                <a:cubicBezTo>
                  <a:pt x="2075" y="867"/>
                  <a:pt x="2075" y="867"/>
                  <a:pt x="2073" y="868"/>
                </a:cubicBezTo>
                <a:cubicBezTo>
                  <a:pt x="2073" y="868"/>
                  <a:pt x="2073" y="868"/>
                  <a:pt x="2072" y="867"/>
                </a:cubicBezTo>
                <a:cubicBezTo>
                  <a:pt x="2072" y="867"/>
                  <a:pt x="2072" y="867"/>
                  <a:pt x="2071" y="867"/>
                </a:cubicBezTo>
                <a:cubicBezTo>
                  <a:pt x="2071" y="867"/>
                  <a:pt x="2071" y="867"/>
                  <a:pt x="2070" y="867"/>
                </a:cubicBezTo>
                <a:cubicBezTo>
                  <a:pt x="2070" y="867"/>
                  <a:pt x="2070" y="867"/>
                  <a:pt x="2069" y="867"/>
                </a:cubicBezTo>
                <a:cubicBezTo>
                  <a:pt x="2069" y="867"/>
                  <a:pt x="2069" y="867"/>
                  <a:pt x="2068" y="866"/>
                </a:cubicBezTo>
                <a:cubicBezTo>
                  <a:pt x="2068" y="866"/>
                  <a:pt x="2068" y="866"/>
                  <a:pt x="2067" y="865"/>
                </a:cubicBezTo>
                <a:cubicBezTo>
                  <a:pt x="2067" y="865"/>
                  <a:pt x="2067" y="865"/>
                  <a:pt x="2065" y="862"/>
                </a:cubicBezTo>
                <a:cubicBezTo>
                  <a:pt x="2065" y="862"/>
                  <a:pt x="2065" y="862"/>
                  <a:pt x="2064" y="861"/>
                </a:cubicBezTo>
                <a:cubicBezTo>
                  <a:pt x="2064" y="861"/>
                  <a:pt x="2064" y="861"/>
                  <a:pt x="2064" y="860"/>
                </a:cubicBezTo>
                <a:cubicBezTo>
                  <a:pt x="2064" y="860"/>
                  <a:pt x="2064" y="860"/>
                  <a:pt x="2062" y="860"/>
                </a:cubicBezTo>
                <a:cubicBezTo>
                  <a:pt x="2062" y="860"/>
                  <a:pt x="2062" y="860"/>
                  <a:pt x="2062" y="859"/>
                </a:cubicBezTo>
                <a:cubicBezTo>
                  <a:pt x="2062" y="859"/>
                  <a:pt x="2062" y="859"/>
                  <a:pt x="2061" y="857"/>
                </a:cubicBezTo>
                <a:cubicBezTo>
                  <a:pt x="2061" y="857"/>
                  <a:pt x="2061" y="857"/>
                  <a:pt x="2060" y="855"/>
                </a:cubicBezTo>
                <a:cubicBezTo>
                  <a:pt x="2060" y="855"/>
                  <a:pt x="2060" y="855"/>
                  <a:pt x="2059" y="854"/>
                </a:cubicBezTo>
                <a:cubicBezTo>
                  <a:pt x="2059" y="854"/>
                  <a:pt x="2059" y="854"/>
                  <a:pt x="2058" y="854"/>
                </a:cubicBezTo>
                <a:cubicBezTo>
                  <a:pt x="2058" y="854"/>
                  <a:pt x="2058" y="854"/>
                  <a:pt x="2055" y="853"/>
                </a:cubicBezTo>
                <a:cubicBezTo>
                  <a:pt x="2055" y="853"/>
                  <a:pt x="2055" y="853"/>
                  <a:pt x="2054" y="852"/>
                </a:cubicBezTo>
                <a:cubicBezTo>
                  <a:pt x="2054" y="852"/>
                  <a:pt x="2054" y="852"/>
                  <a:pt x="2053" y="852"/>
                </a:cubicBezTo>
                <a:cubicBezTo>
                  <a:pt x="2053" y="852"/>
                  <a:pt x="2053" y="852"/>
                  <a:pt x="2052" y="851"/>
                </a:cubicBezTo>
                <a:cubicBezTo>
                  <a:pt x="2052" y="851"/>
                  <a:pt x="2052" y="851"/>
                  <a:pt x="2051" y="851"/>
                </a:cubicBezTo>
                <a:cubicBezTo>
                  <a:pt x="2051" y="851"/>
                  <a:pt x="2051" y="851"/>
                  <a:pt x="2051" y="850"/>
                </a:cubicBezTo>
                <a:cubicBezTo>
                  <a:pt x="2051" y="850"/>
                  <a:pt x="2051" y="850"/>
                  <a:pt x="2050" y="850"/>
                </a:cubicBezTo>
                <a:cubicBezTo>
                  <a:pt x="2050" y="850"/>
                  <a:pt x="2050" y="850"/>
                  <a:pt x="2049" y="849"/>
                </a:cubicBezTo>
                <a:cubicBezTo>
                  <a:pt x="2049" y="849"/>
                  <a:pt x="2049" y="849"/>
                  <a:pt x="2048" y="848"/>
                </a:cubicBezTo>
                <a:cubicBezTo>
                  <a:pt x="2048" y="848"/>
                  <a:pt x="2048" y="848"/>
                  <a:pt x="2048" y="850"/>
                </a:cubicBezTo>
                <a:cubicBezTo>
                  <a:pt x="2048" y="850"/>
                  <a:pt x="2048" y="850"/>
                  <a:pt x="2048" y="851"/>
                </a:cubicBezTo>
                <a:cubicBezTo>
                  <a:pt x="2048" y="851"/>
                  <a:pt x="2048" y="851"/>
                  <a:pt x="2047" y="850"/>
                </a:cubicBezTo>
                <a:cubicBezTo>
                  <a:pt x="2047" y="850"/>
                  <a:pt x="2047" y="850"/>
                  <a:pt x="2047" y="851"/>
                </a:cubicBezTo>
                <a:cubicBezTo>
                  <a:pt x="2047" y="851"/>
                  <a:pt x="2047" y="851"/>
                  <a:pt x="2046" y="851"/>
                </a:cubicBezTo>
                <a:cubicBezTo>
                  <a:pt x="2046" y="851"/>
                  <a:pt x="2046" y="851"/>
                  <a:pt x="2045" y="850"/>
                </a:cubicBezTo>
                <a:cubicBezTo>
                  <a:pt x="2045" y="850"/>
                  <a:pt x="2045" y="850"/>
                  <a:pt x="2045" y="849"/>
                </a:cubicBezTo>
                <a:cubicBezTo>
                  <a:pt x="2045" y="849"/>
                  <a:pt x="2045" y="849"/>
                  <a:pt x="2044" y="849"/>
                </a:cubicBezTo>
                <a:cubicBezTo>
                  <a:pt x="2044" y="849"/>
                  <a:pt x="2044" y="849"/>
                  <a:pt x="2044" y="850"/>
                </a:cubicBezTo>
                <a:cubicBezTo>
                  <a:pt x="2044" y="850"/>
                  <a:pt x="2044" y="850"/>
                  <a:pt x="2045" y="851"/>
                </a:cubicBezTo>
                <a:cubicBezTo>
                  <a:pt x="2045" y="851"/>
                  <a:pt x="2045" y="851"/>
                  <a:pt x="2044" y="852"/>
                </a:cubicBezTo>
                <a:cubicBezTo>
                  <a:pt x="2045" y="852"/>
                  <a:pt x="2045" y="852"/>
                  <a:pt x="2045" y="852"/>
                </a:cubicBezTo>
                <a:cubicBezTo>
                  <a:pt x="2045" y="853"/>
                  <a:pt x="2045" y="853"/>
                  <a:pt x="2045" y="853"/>
                </a:cubicBezTo>
                <a:cubicBezTo>
                  <a:pt x="2045" y="854"/>
                  <a:pt x="2045" y="854"/>
                  <a:pt x="2045" y="854"/>
                </a:cubicBezTo>
                <a:cubicBezTo>
                  <a:pt x="2044" y="853"/>
                  <a:pt x="2044" y="853"/>
                  <a:pt x="2044" y="853"/>
                </a:cubicBezTo>
                <a:cubicBezTo>
                  <a:pt x="2044" y="853"/>
                  <a:pt x="2044" y="853"/>
                  <a:pt x="2044" y="854"/>
                </a:cubicBezTo>
                <a:cubicBezTo>
                  <a:pt x="2044" y="854"/>
                  <a:pt x="2044" y="854"/>
                  <a:pt x="2043" y="854"/>
                </a:cubicBezTo>
                <a:cubicBezTo>
                  <a:pt x="2043" y="854"/>
                  <a:pt x="2043" y="854"/>
                  <a:pt x="2042" y="852"/>
                </a:cubicBezTo>
                <a:cubicBezTo>
                  <a:pt x="2042" y="852"/>
                  <a:pt x="2042" y="852"/>
                  <a:pt x="2041" y="853"/>
                </a:cubicBezTo>
                <a:cubicBezTo>
                  <a:pt x="2041" y="853"/>
                  <a:pt x="2041" y="853"/>
                  <a:pt x="2042" y="853"/>
                </a:cubicBezTo>
                <a:cubicBezTo>
                  <a:pt x="2042" y="853"/>
                  <a:pt x="2042" y="853"/>
                  <a:pt x="2042" y="854"/>
                </a:cubicBezTo>
                <a:cubicBezTo>
                  <a:pt x="2042" y="854"/>
                  <a:pt x="2042" y="854"/>
                  <a:pt x="2043" y="854"/>
                </a:cubicBezTo>
                <a:cubicBezTo>
                  <a:pt x="2043" y="854"/>
                  <a:pt x="2043" y="854"/>
                  <a:pt x="2043" y="855"/>
                </a:cubicBezTo>
                <a:cubicBezTo>
                  <a:pt x="2043" y="855"/>
                  <a:pt x="2043" y="855"/>
                  <a:pt x="2042" y="855"/>
                </a:cubicBezTo>
                <a:cubicBezTo>
                  <a:pt x="2042" y="855"/>
                  <a:pt x="2042" y="855"/>
                  <a:pt x="2041" y="855"/>
                </a:cubicBezTo>
                <a:cubicBezTo>
                  <a:pt x="2041" y="855"/>
                  <a:pt x="2041" y="855"/>
                  <a:pt x="2039" y="856"/>
                </a:cubicBezTo>
                <a:cubicBezTo>
                  <a:pt x="2039" y="856"/>
                  <a:pt x="2039" y="856"/>
                  <a:pt x="2038" y="856"/>
                </a:cubicBezTo>
                <a:cubicBezTo>
                  <a:pt x="2038" y="856"/>
                  <a:pt x="2038" y="856"/>
                  <a:pt x="2040" y="857"/>
                </a:cubicBezTo>
                <a:cubicBezTo>
                  <a:pt x="2040" y="857"/>
                  <a:pt x="2040" y="857"/>
                  <a:pt x="2042" y="858"/>
                </a:cubicBezTo>
                <a:cubicBezTo>
                  <a:pt x="2042" y="858"/>
                  <a:pt x="2042" y="858"/>
                  <a:pt x="2042" y="860"/>
                </a:cubicBezTo>
                <a:cubicBezTo>
                  <a:pt x="2042" y="860"/>
                  <a:pt x="2042" y="860"/>
                  <a:pt x="2041" y="861"/>
                </a:cubicBezTo>
                <a:cubicBezTo>
                  <a:pt x="2041" y="861"/>
                  <a:pt x="2041" y="861"/>
                  <a:pt x="2041" y="860"/>
                </a:cubicBezTo>
                <a:cubicBezTo>
                  <a:pt x="2041" y="860"/>
                  <a:pt x="2041" y="860"/>
                  <a:pt x="2040" y="861"/>
                </a:cubicBezTo>
                <a:cubicBezTo>
                  <a:pt x="2040" y="861"/>
                  <a:pt x="2040" y="861"/>
                  <a:pt x="2038" y="861"/>
                </a:cubicBezTo>
                <a:cubicBezTo>
                  <a:pt x="2038" y="861"/>
                  <a:pt x="2038" y="861"/>
                  <a:pt x="2037" y="862"/>
                </a:cubicBezTo>
                <a:cubicBezTo>
                  <a:pt x="2037" y="862"/>
                  <a:pt x="2037" y="862"/>
                  <a:pt x="2036" y="862"/>
                </a:cubicBezTo>
                <a:cubicBezTo>
                  <a:pt x="2036" y="862"/>
                  <a:pt x="2036" y="862"/>
                  <a:pt x="2035" y="861"/>
                </a:cubicBezTo>
                <a:cubicBezTo>
                  <a:pt x="2035" y="861"/>
                  <a:pt x="2035" y="861"/>
                  <a:pt x="2035" y="860"/>
                </a:cubicBezTo>
                <a:cubicBezTo>
                  <a:pt x="2035" y="860"/>
                  <a:pt x="2035" y="860"/>
                  <a:pt x="2034" y="861"/>
                </a:cubicBezTo>
                <a:cubicBezTo>
                  <a:pt x="2034" y="861"/>
                  <a:pt x="2034" y="861"/>
                  <a:pt x="2031" y="860"/>
                </a:cubicBezTo>
                <a:cubicBezTo>
                  <a:pt x="2031" y="860"/>
                  <a:pt x="2031" y="860"/>
                  <a:pt x="2030" y="861"/>
                </a:cubicBezTo>
                <a:cubicBezTo>
                  <a:pt x="2030" y="861"/>
                  <a:pt x="2030" y="861"/>
                  <a:pt x="2029" y="860"/>
                </a:cubicBezTo>
                <a:cubicBezTo>
                  <a:pt x="2029" y="860"/>
                  <a:pt x="2029" y="860"/>
                  <a:pt x="2027" y="860"/>
                </a:cubicBezTo>
                <a:cubicBezTo>
                  <a:pt x="2026" y="860"/>
                  <a:pt x="2026" y="860"/>
                  <a:pt x="2026" y="860"/>
                </a:cubicBezTo>
                <a:cubicBezTo>
                  <a:pt x="2025" y="860"/>
                  <a:pt x="2025" y="860"/>
                  <a:pt x="2025" y="860"/>
                </a:cubicBezTo>
                <a:cubicBezTo>
                  <a:pt x="2023" y="858"/>
                  <a:pt x="2023" y="858"/>
                  <a:pt x="2023" y="858"/>
                </a:cubicBezTo>
                <a:cubicBezTo>
                  <a:pt x="2023" y="857"/>
                  <a:pt x="2023" y="857"/>
                  <a:pt x="2023" y="857"/>
                </a:cubicBezTo>
                <a:cubicBezTo>
                  <a:pt x="2021" y="855"/>
                  <a:pt x="2021" y="855"/>
                  <a:pt x="2021" y="855"/>
                </a:cubicBezTo>
                <a:cubicBezTo>
                  <a:pt x="2021" y="854"/>
                  <a:pt x="2021" y="854"/>
                  <a:pt x="2021" y="854"/>
                </a:cubicBezTo>
                <a:cubicBezTo>
                  <a:pt x="2021" y="853"/>
                  <a:pt x="2021" y="853"/>
                  <a:pt x="2021" y="853"/>
                </a:cubicBezTo>
                <a:cubicBezTo>
                  <a:pt x="2020" y="854"/>
                  <a:pt x="2020" y="854"/>
                  <a:pt x="2020" y="854"/>
                </a:cubicBezTo>
                <a:cubicBezTo>
                  <a:pt x="2018" y="854"/>
                  <a:pt x="2018" y="854"/>
                  <a:pt x="2018" y="854"/>
                </a:cubicBezTo>
                <a:cubicBezTo>
                  <a:pt x="2017" y="854"/>
                  <a:pt x="2017" y="854"/>
                  <a:pt x="2017" y="854"/>
                </a:cubicBezTo>
                <a:cubicBezTo>
                  <a:pt x="2016" y="854"/>
                  <a:pt x="2016" y="854"/>
                  <a:pt x="2016" y="854"/>
                </a:cubicBezTo>
                <a:cubicBezTo>
                  <a:pt x="2014" y="854"/>
                  <a:pt x="2014" y="854"/>
                  <a:pt x="2014" y="854"/>
                </a:cubicBezTo>
                <a:cubicBezTo>
                  <a:pt x="2013" y="853"/>
                  <a:pt x="2013" y="853"/>
                  <a:pt x="2013" y="853"/>
                </a:cubicBezTo>
                <a:cubicBezTo>
                  <a:pt x="2014" y="853"/>
                  <a:pt x="2014" y="853"/>
                  <a:pt x="2014" y="853"/>
                </a:cubicBezTo>
                <a:cubicBezTo>
                  <a:pt x="2014" y="852"/>
                  <a:pt x="2014" y="852"/>
                  <a:pt x="2014" y="852"/>
                </a:cubicBezTo>
                <a:cubicBezTo>
                  <a:pt x="2014" y="852"/>
                  <a:pt x="2014" y="852"/>
                  <a:pt x="2013" y="852"/>
                </a:cubicBezTo>
                <a:cubicBezTo>
                  <a:pt x="2013" y="852"/>
                  <a:pt x="2013" y="852"/>
                  <a:pt x="2013" y="853"/>
                </a:cubicBezTo>
                <a:cubicBezTo>
                  <a:pt x="2013" y="853"/>
                  <a:pt x="2013" y="853"/>
                  <a:pt x="2012" y="854"/>
                </a:cubicBezTo>
                <a:cubicBezTo>
                  <a:pt x="2012" y="854"/>
                  <a:pt x="2012" y="854"/>
                  <a:pt x="2011" y="855"/>
                </a:cubicBezTo>
                <a:cubicBezTo>
                  <a:pt x="2011" y="855"/>
                  <a:pt x="2011" y="855"/>
                  <a:pt x="2010" y="855"/>
                </a:cubicBezTo>
                <a:cubicBezTo>
                  <a:pt x="2010" y="855"/>
                  <a:pt x="2010" y="855"/>
                  <a:pt x="2008" y="855"/>
                </a:cubicBezTo>
                <a:cubicBezTo>
                  <a:pt x="2008" y="855"/>
                  <a:pt x="2008" y="855"/>
                  <a:pt x="2007" y="855"/>
                </a:cubicBezTo>
                <a:cubicBezTo>
                  <a:pt x="2007" y="855"/>
                  <a:pt x="2007" y="855"/>
                  <a:pt x="2005" y="855"/>
                </a:cubicBezTo>
                <a:cubicBezTo>
                  <a:pt x="2005" y="855"/>
                  <a:pt x="2005" y="855"/>
                  <a:pt x="2008" y="853"/>
                </a:cubicBezTo>
                <a:cubicBezTo>
                  <a:pt x="2008" y="853"/>
                  <a:pt x="2008" y="853"/>
                  <a:pt x="2009" y="851"/>
                </a:cubicBezTo>
                <a:cubicBezTo>
                  <a:pt x="2009" y="851"/>
                  <a:pt x="2009" y="851"/>
                  <a:pt x="2009" y="850"/>
                </a:cubicBezTo>
                <a:cubicBezTo>
                  <a:pt x="2009" y="850"/>
                  <a:pt x="2009" y="850"/>
                  <a:pt x="2011" y="849"/>
                </a:cubicBezTo>
                <a:cubicBezTo>
                  <a:pt x="2011" y="849"/>
                  <a:pt x="2011" y="849"/>
                  <a:pt x="2013" y="849"/>
                </a:cubicBezTo>
                <a:cubicBezTo>
                  <a:pt x="2013" y="849"/>
                  <a:pt x="2013" y="849"/>
                  <a:pt x="2014" y="850"/>
                </a:cubicBezTo>
                <a:cubicBezTo>
                  <a:pt x="2014" y="850"/>
                  <a:pt x="2014" y="850"/>
                  <a:pt x="2014" y="851"/>
                </a:cubicBezTo>
                <a:cubicBezTo>
                  <a:pt x="2015" y="851"/>
                  <a:pt x="2015" y="851"/>
                  <a:pt x="2015" y="851"/>
                </a:cubicBezTo>
                <a:cubicBezTo>
                  <a:pt x="2015" y="849"/>
                  <a:pt x="2015" y="849"/>
                  <a:pt x="2015" y="849"/>
                </a:cubicBezTo>
                <a:cubicBezTo>
                  <a:pt x="2014" y="849"/>
                  <a:pt x="2014" y="849"/>
                  <a:pt x="2014" y="849"/>
                </a:cubicBezTo>
                <a:cubicBezTo>
                  <a:pt x="2013" y="848"/>
                  <a:pt x="2013" y="848"/>
                  <a:pt x="2013" y="848"/>
                </a:cubicBezTo>
                <a:cubicBezTo>
                  <a:pt x="2014" y="848"/>
                  <a:pt x="2014" y="848"/>
                  <a:pt x="2014" y="848"/>
                </a:cubicBezTo>
                <a:cubicBezTo>
                  <a:pt x="2015" y="848"/>
                  <a:pt x="2015" y="848"/>
                  <a:pt x="2015" y="848"/>
                </a:cubicBezTo>
                <a:cubicBezTo>
                  <a:pt x="2016" y="848"/>
                  <a:pt x="2016" y="848"/>
                  <a:pt x="2016" y="848"/>
                </a:cubicBezTo>
                <a:cubicBezTo>
                  <a:pt x="2017" y="848"/>
                  <a:pt x="2017" y="848"/>
                  <a:pt x="2017" y="848"/>
                </a:cubicBezTo>
                <a:cubicBezTo>
                  <a:pt x="2016" y="847"/>
                  <a:pt x="2016" y="847"/>
                  <a:pt x="2016" y="847"/>
                </a:cubicBezTo>
                <a:cubicBezTo>
                  <a:pt x="2014" y="848"/>
                  <a:pt x="2014" y="848"/>
                  <a:pt x="2014" y="848"/>
                </a:cubicBezTo>
                <a:cubicBezTo>
                  <a:pt x="2013" y="847"/>
                  <a:pt x="2013" y="847"/>
                  <a:pt x="2013" y="847"/>
                </a:cubicBezTo>
                <a:cubicBezTo>
                  <a:pt x="2012" y="846"/>
                  <a:pt x="2012" y="846"/>
                  <a:pt x="2012" y="846"/>
                </a:cubicBezTo>
                <a:cubicBezTo>
                  <a:pt x="2012" y="845"/>
                  <a:pt x="2012" y="845"/>
                  <a:pt x="2012" y="845"/>
                </a:cubicBezTo>
                <a:cubicBezTo>
                  <a:pt x="2013" y="845"/>
                  <a:pt x="2013" y="845"/>
                  <a:pt x="2013" y="845"/>
                </a:cubicBezTo>
                <a:cubicBezTo>
                  <a:pt x="2014" y="845"/>
                  <a:pt x="2014" y="845"/>
                  <a:pt x="2014" y="845"/>
                </a:cubicBezTo>
                <a:cubicBezTo>
                  <a:pt x="2012" y="844"/>
                  <a:pt x="2012" y="844"/>
                  <a:pt x="2012" y="844"/>
                </a:cubicBezTo>
                <a:cubicBezTo>
                  <a:pt x="2011" y="843"/>
                  <a:pt x="2011" y="843"/>
                  <a:pt x="2011" y="843"/>
                </a:cubicBezTo>
                <a:cubicBezTo>
                  <a:pt x="2010" y="842"/>
                  <a:pt x="2010" y="842"/>
                  <a:pt x="2010" y="842"/>
                </a:cubicBezTo>
                <a:cubicBezTo>
                  <a:pt x="2011" y="841"/>
                  <a:pt x="2011" y="841"/>
                  <a:pt x="2011" y="841"/>
                </a:cubicBezTo>
                <a:cubicBezTo>
                  <a:pt x="2009" y="839"/>
                  <a:pt x="2009" y="839"/>
                  <a:pt x="2009" y="839"/>
                </a:cubicBezTo>
                <a:cubicBezTo>
                  <a:pt x="2011" y="838"/>
                  <a:pt x="2011" y="838"/>
                  <a:pt x="2011" y="838"/>
                </a:cubicBezTo>
                <a:cubicBezTo>
                  <a:pt x="2009" y="838"/>
                  <a:pt x="2009" y="838"/>
                  <a:pt x="2009" y="838"/>
                </a:cubicBezTo>
                <a:cubicBezTo>
                  <a:pt x="2009" y="837"/>
                  <a:pt x="2009" y="837"/>
                  <a:pt x="2009" y="837"/>
                </a:cubicBezTo>
                <a:cubicBezTo>
                  <a:pt x="2009" y="836"/>
                  <a:pt x="2009" y="836"/>
                  <a:pt x="2009" y="836"/>
                </a:cubicBezTo>
                <a:cubicBezTo>
                  <a:pt x="2008" y="836"/>
                  <a:pt x="2008" y="836"/>
                  <a:pt x="2008" y="836"/>
                </a:cubicBezTo>
                <a:cubicBezTo>
                  <a:pt x="2008" y="835"/>
                  <a:pt x="2008" y="835"/>
                  <a:pt x="2008" y="835"/>
                </a:cubicBezTo>
                <a:cubicBezTo>
                  <a:pt x="2007" y="836"/>
                  <a:pt x="2007" y="836"/>
                  <a:pt x="2007" y="836"/>
                </a:cubicBezTo>
                <a:cubicBezTo>
                  <a:pt x="2006" y="835"/>
                  <a:pt x="2006" y="835"/>
                  <a:pt x="2006" y="835"/>
                </a:cubicBezTo>
                <a:cubicBezTo>
                  <a:pt x="2007" y="835"/>
                  <a:pt x="2007" y="835"/>
                  <a:pt x="2007" y="835"/>
                </a:cubicBezTo>
                <a:cubicBezTo>
                  <a:pt x="2007" y="835"/>
                  <a:pt x="2007" y="835"/>
                  <a:pt x="2007" y="834"/>
                </a:cubicBezTo>
                <a:cubicBezTo>
                  <a:pt x="2007" y="834"/>
                  <a:pt x="2007" y="834"/>
                  <a:pt x="2006" y="835"/>
                </a:cubicBezTo>
                <a:cubicBezTo>
                  <a:pt x="2005" y="835"/>
                  <a:pt x="2005" y="835"/>
                  <a:pt x="2005" y="835"/>
                </a:cubicBezTo>
                <a:cubicBezTo>
                  <a:pt x="2004" y="834"/>
                  <a:pt x="2004" y="834"/>
                  <a:pt x="2004" y="834"/>
                </a:cubicBezTo>
                <a:cubicBezTo>
                  <a:pt x="2003" y="833"/>
                  <a:pt x="2003" y="833"/>
                  <a:pt x="2003" y="833"/>
                </a:cubicBezTo>
                <a:cubicBezTo>
                  <a:pt x="2002" y="832"/>
                  <a:pt x="2002" y="832"/>
                  <a:pt x="2002" y="832"/>
                </a:cubicBezTo>
                <a:cubicBezTo>
                  <a:pt x="2000" y="832"/>
                  <a:pt x="2000" y="832"/>
                  <a:pt x="2000" y="832"/>
                </a:cubicBezTo>
                <a:cubicBezTo>
                  <a:pt x="1997" y="831"/>
                  <a:pt x="1997" y="831"/>
                  <a:pt x="1997" y="831"/>
                </a:cubicBezTo>
                <a:cubicBezTo>
                  <a:pt x="1993" y="830"/>
                  <a:pt x="1993" y="830"/>
                  <a:pt x="1993" y="830"/>
                </a:cubicBezTo>
                <a:cubicBezTo>
                  <a:pt x="1991" y="830"/>
                  <a:pt x="1991" y="830"/>
                  <a:pt x="1991" y="830"/>
                </a:cubicBezTo>
                <a:cubicBezTo>
                  <a:pt x="1990" y="829"/>
                  <a:pt x="1990" y="829"/>
                  <a:pt x="1990" y="829"/>
                </a:cubicBezTo>
                <a:cubicBezTo>
                  <a:pt x="1989" y="829"/>
                  <a:pt x="1989" y="829"/>
                  <a:pt x="1989" y="829"/>
                </a:cubicBezTo>
                <a:cubicBezTo>
                  <a:pt x="1989" y="828"/>
                  <a:pt x="1989" y="828"/>
                  <a:pt x="1989" y="828"/>
                </a:cubicBezTo>
                <a:cubicBezTo>
                  <a:pt x="1988" y="828"/>
                  <a:pt x="1988" y="828"/>
                  <a:pt x="1988" y="828"/>
                </a:cubicBezTo>
                <a:cubicBezTo>
                  <a:pt x="1988" y="827"/>
                  <a:pt x="1988" y="827"/>
                  <a:pt x="1988" y="827"/>
                </a:cubicBezTo>
                <a:cubicBezTo>
                  <a:pt x="1987" y="827"/>
                  <a:pt x="1987" y="827"/>
                  <a:pt x="1987" y="827"/>
                </a:cubicBezTo>
                <a:cubicBezTo>
                  <a:pt x="1986" y="827"/>
                  <a:pt x="1986" y="827"/>
                  <a:pt x="1986" y="827"/>
                </a:cubicBezTo>
                <a:cubicBezTo>
                  <a:pt x="1986" y="826"/>
                  <a:pt x="1986" y="826"/>
                  <a:pt x="1986" y="826"/>
                </a:cubicBezTo>
                <a:cubicBezTo>
                  <a:pt x="1985" y="827"/>
                  <a:pt x="1985" y="827"/>
                  <a:pt x="1985" y="827"/>
                </a:cubicBezTo>
                <a:cubicBezTo>
                  <a:pt x="1985" y="825"/>
                  <a:pt x="1985" y="825"/>
                  <a:pt x="1985" y="825"/>
                </a:cubicBezTo>
                <a:cubicBezTo>
                  <a:pt x="1984" y="825"/>
                  <a:pt x="1984" y="825"/>
                  <a:pt x="1984" y="825"/>
                </a:cubicBezTo>
                <a:cubicBezTo>
                  <a:pt x="1983" y="826"/>
                  <a:pt x="1983" y="826"/>
                  <a:pt x="1983" y="826"/>
                </a:cubicBezTo>
                <a:cubicBezTo>
                  <a:pt x="1983" y="825"/>
                  <a:pt x="1983" y="825"/>
                  <a:pt x="1983" y="825"/>
                </a:cubicBezTo>
                <a:cubicBezTo>
                  <a:pt x="1982" y="823"/>
                  <a:pt x="1982" y="823"/>
                  <a:pt x="1982" y="823"/>
                </a:cubicBezTo>
                <a:cubicBezTo>
                  <a:pt x="1982" y="822"/>
                  <a:pt x="1982" y="822"/>
                  <a:pt x="1982" y="822"/>
                </a:cubicBezTo>
                <a:cubicBezTo>
                  <a:pt x="1983" y="821"/>
                  <a:pt x="1983" y="821"/>
                  <a:pt x="1983" y="821"/>
                </a:cubicBezTo>
                <a:cubicBezTo>
                  <a:pt x="1983" y="820"/>
                  <a:pt x="1983" y="820"/>
                  <a:pt x="1983" y="820"/>
                </a:cubicBezTo>
                <a:cubicBezTo>
                  <a:pt x="1982" y="821"/>
                  <a:pt x="1982" y="821"/>
                  <a:pt x="1982" y="821"/>
                </a:cubicBezTo>
                <a:cubicBezTo>
                  <a:pt x="1981" y="822"/>
                  <a:pt x="1981" y="822"/>
                  <a:pt x="1981" y="822"/>
                </a:cubicBezTo>
                <a:cubicBezTo>
                  <a:pt x="1981" y="823"/>
                  <a:pt x="1981" y="823"/>
                  <a:pt x="1981" y="823"/>
                </a:cubicBezTo>
                <a:cubicBezTo>
                  <a:pt x="1980" y="825"/>
                  <a:pt x="1980" y="825"/>
                  <a:pt x="1980" y="825"/>
                </a:cubicBezTo>
                <a:cubicBezTo>
                  <a:pt x="1980" y="826"/>
                  <a:pt x="1980" y="826"/>
                  <a:pt x="1980" y="826"/>
                </a:cubicBezTo>
                <a:cubicBezTo>
                  <a:pt x="1979" y="828"/>
                  <a:pt x="1979" y="828"/>
                  <a:pt x="1979" y="828"/>
                </a:cubicBezTo>
                <a:cubicBezTo>
                  <a:pt x="1977" y="828"/>
                  <a:pt x="1977" y="828"/>
                  <a:pt x="1977" y="828"/>
                </a:cubicBezTo>
                <a:cubicBezTo>
                  <a:pt x="1976" y="828"/>
                  <a:pt x="1976" y="828"/>
                  <a:pt x="1976" y="828"/>
                </a:cubicBezTo>
                <a:cubicBezTo>
                  <a:pt x="1975" y="826"/>
                  <a:pt x="1975" y="826"/>
                  <a:pt x="1975" y="826"/>
                </a:cubicBezTo>
                <a:cubicBezTo>
                  <a:pt x="1975" y="825"/>
                  <a:pt x="1975" y="825"/>
                  <a:pt x="1975" y="825"/>
                </a:cubicBezTo>
                <a:cubicBezTo>
                  <a:pt x="1976" y="825"/>
                  <a:pt x="1976" y="825"/>
                  <a:pt x="1976" y="825"/>
                </a:cubicBezTo>
                <a:cubicBezTo>
                  <a:pt x="1976" y="824"/>
                  <a:pt x="1976" y="824"/>
                  <a:pt x="1976" y="824"/>
                </a:cubicBezTo>
                <a:cubicBezTo>
                  <a:pt x="1976" y="823"/>
                  <a:pt x="1976" y="823"/>
                  <a:pt x="1976" y="823"/>
                </a:cubicBezTo>
                <a:cubicBezTo>
                  <a:pt x="1975" y="823"/>
                  <a:pt x="1975" y="823"/>
                  <a:pt x="1975" y="823"/>
                </a:cubicBezTo>
                <a:cubicBezTo>
                  <a:pt x="1974" y="821"/>
                  <a:pt x="1974" y="821"/>
                  <a:pt x="1974" y="821"/>
                </a:cubicBezTo>
                <a:cubicBezTo>
                  <a:pt x="1973" y="821"/>
                  <a:pt x="1973" y="821"/>
                  <a:pt x="1973" y="821"/>
                </a:cubicBezTo>
                <a:cubicBezTo>
                  <a:pt x="1971" y="820"/>
                  <a:pt x="1971" y="820"/>
                  <a:pt x="1971" y="820"/>
                </a:cubicBezTo>
                <a:cubicBezTo>
                  <a:pt x="1972" y="819"/>
                  <a:pt x="1972" y="819"/>
                  <a:pt x="1972" y="819"/>
                </a:cubicBezTo>
                <a:cubicBezTo>
                  <a:pt x="1973" y="819"/>
                  <a:pt x="1973" y="819"/>
                  <a:pt x="1973" y="819"/>
                </a:cubicBezTo>
                <a:cubicBezTo>
                  <a:pt x="1974" y="819"/>
                  <a:pt x="1974" y="819"/>
                  <a:pt x="1974" y="819"/>
                </a:cubicBezTo>
                <a:cubicBezTo>
                  <a:pt x="1975" y="819"/>
                  <a:pt x="1975" y="819"/>
                  <a:pt x="1975" y="819"/>
                </a:cubicBezTo>
                <a:cubicBezTo>
                  <a:pt x="1976" y="820"/>
                  <a:pt x="1976" y="820"/>
                  <a:pt x="1976" y="820"/>
                </a:cubicBezTo>
                <a:cubicBezTo>
                  <a:pt x="1977" y="819"/>
                  <a:pt x="1977" y="819"/>
                  <a:pt x="1977" y="819"/>
                </a:cubicBezTo>
                <a:cubicBezTo>
                  <a:pt x="1978" y="818"/>
                  <a:pt x="1978" y="818"/>
                  <a:pt x="1978" y="818"/>
                </a:cubicBezTo>
                <a:cubicBezTo>
                  <a:pt x="1979" y="817"/>
                  <a:pt x="1979" y="817"/>
                  <a:pt x="1979" y="817"/>
                </a:cubicBezTo>
                <a:cubicBezTo>
                  <a:pt x="1981" y="818"/>
                  <a:pt x="1981" y="818"/>
                  <a:pt x="1981" y="818"/>
                </a:cubicBezTo>
                <a:cubicBezTo>
                  <a:pt x="1981" y="819"/>
                  <a:pt x="1981" y="819"/>
                  <a:pt x="1981" y="819"/>
                </a:cubicBezTo>
                <a:cubicBezTo>
                  <a:pt x="1982" y="818"/>
                  <a:pt x="1982" y="818"/>
                  <a:pt x="1982" y="818"/>
                </a:cubicBezTo>
                <a:cubicBezTo>
                  <a:pt x="1982" y="817"/>
                  <a:pt x="1982" y="817"/>
                  <a:pt x="1982" y="817"/>
                </a:cubicBezTo>
                <a:cubicBezTo>
                  <a:pt x="1983" y="817"/>
                  <a:pt x="1983" y="817"/>
                  <a:pt x="1983" y="817"/>
                </a:cubicBezTo>
                <a:cubicBezTo>
                  <a:pt x="1983" y="816"/>
                  <a:pt x="1983" y="816"/>
                  <a:pt x="1983" y="816"/>
                </a:cubicBezTo>
                <a:cubicBezTo>
                  <a:pt x="1983" y="815"/>
                  <a:pt x="1983" y="815"/>
                  <a:pt x="1983" y="815"/>
                </a:cubicBezTo>
                <a:cubicBezTo>
                  <a:pt x="1980" y="815"/>
                  <a:pt x="1980" y="815"/>
                  <a:pt x="1980" y="815"/>
                </a:cubicBezTo>
                <a:cubicBezTo>
                  <a:pt x="1979" y="816"/>
                  <a:pt x="1979" y="816"/>
                  <a:pt x="1979" y="816"/>
                </a:cubicBezTo>
                <a:cubicBezTo>
                  <a:pt x="1979" y="815"/>
                  <a:pt x="1979" y="815"/>
                  <a:pt x="1979" y="815"/>
                </a:cubicBezTo>
                <a:cubicBezTo>
                  <a:pt x="1977" y="816"/>
                  <a:pt x="1977" y="816"/>
                  <a:pt x="1977" y="816"/>
                </a:cubicBezTo>
                <a:cubicBezTo>
                  <a:pt x="1976" y="816"/>
                  <a:pt x="1976" y="816"/>
                  <a:pt x="1976" y="816"/>
                </a:cubicBezTo>
                <a:cubicBezTo>
                  <a:pt x="1975" y="816"/>
                  <a:pt x="1975" y="816"/>
                  <a:pt x="1975" y="816"/>
                </a:cubicBezTo>
                <a:cubicBezTo>
                  <a:pt x="1973" y="816"/>
                  <a:pt x="1973" y="816"/>
                  <a:pt x="1973" y="816"/>
                </a:cubicBezTo>
                <a:cubicBezTo>
                  <a:pt x="1972" y="816"/>
                  <a:pt x="1972" y="816"/>
                  <a:pt x="1972" y="816"/>
                </a:cubicBezTo>
                <a:cubicBezTo>
                  <a:pt x="1971" y="815"/>
                  <a:pt x="1971" y="815"/>
                  <a:pt x="1971" y="815"/>
                </a:cubicBezTo>
                <a:cubicBezTo>
                  <a:pt x="1971" y="813"/>
                  <a:pt x="1971" y="813"/>
                  <a:pt x="1971" y="813"/>
                </a:cubicBezTo>
                <a:cubicBezTo>
                  <a:pt x="1970" y="812"/>
                  <a:pt x="1970" y="812"/>
                  <a:pt x="1970" y="812"/>
                </a:cubicBezTo>
                <a:cubicBezTo>
                  <a:pt x="1968" y="811"/>
                  <a:pt x="1968" y="811"/>
                  <a:pt x="1968" y="811"/>
                </a:cubicBezTo>
                <a:cubicBezTo>
                  <a:pt x="1968" y="810"/>
                  <a:pt x="1968" y="810"/>
                  <a:pt x="1968" y="810"/>
                </a:cubicBezTo>
                <a:cubicBezTo>
                  <a:pt x="1967" y="810"/>
                  <a:pt x="1967" y="810"/>
                  <a:pt x="1967" y="810"/>
                </a:cubicBezTo>
                <a:cubicBezTo>
                  <a:pt x="1966" y="811"/>
                  <a:pt x="1966" y="811"/>
                  <a:pt x="1966" y="811"/>
                </a:cubicBezTo>
                <a:cubicBezTo>
                  <a:pt x="1965" y="811"/>
                  <a:pt x="1965" y="811"/>
                  <a:pt x="1965" y="811"/>
                </a:cubicBezTo>
                <a:cubicBezTo>
                  <a:pt x="1965" y="810"/>
                  <a:pt x="1965" y="810"/>
                  <a:pt x="1965" y="810"/>
                </a:cubicBezTo>
                <a:cubicBezTo>
                  <a:pt x="1967" y="809"/>
                  <a:pt x="1967" y="809"/>
                  <a:pt x="1967" y="809"/>
                </a:cubicBezTo>
                <a:cubicBezTo>
                  <a:pt x="1967" y="808"/>
                  <a:pt x="1967" y="808"/>
                  <a:pt x="1967" y="808"/>
                </a:cubicBezTo>
                <a:cubicBezTo>
                  <a:pt x="1966" y="807"/>
                  <a:pt x="1966" y="807"/>
                  <a:pt x="1966" y="807"/>
                </a:cubicBezTo>
                <a:cubicBezTo>
                  <a:pt x="1967" y="806"/>
                  <a:pt x="1967" y="806"/>
                  <a:pt x="1967" y="806"/>
                </a:cubicBezTo>
                <a:cubicBezTo>
                  <a:pt x="1969" y="806"/>
                  <a:pt x="1969" y="806"/>
                  <a:pt x="1969" y="806"/>
                </a:cubicBezTo>
                <a:cubicBezTo>
                  <a:pt x="1970" y="806"/>
                  <a:pt x="1970" y="806"/>
                  <a:pt x="1970" y="806"/>
                </a:cubicBezTo>
                <a:cubicBezTo>
                  <a:pt x="1971" y="805"/>
                  <a:pt x="1971" y="805"/>
                  <a:pt x="1971" y="805"/>
                </a:cubicBezTo>
                <a:cubicBezTo>
                  <a:pt x="1973" y="804"/>
                  <a:pt x="1973" y="804"/>
                  <a:pt x="1973" y="804"/>
                </a:cubicBezTo>
                <a:cubicBezTo>
                  <a:pt x="1975" y="803"/>
                  <a:pt x="1975" y="803"/>
                  <a:pt x="1975" y="803"/>
                </a:cubicBezTo>
                <a:cubicBezTo>
                  <a:pt x="1978" y="804"/>
                  <a:pt x="1978" y="804"/>
                  <a:pt x="1978" y="804"/>
                </a:cubicBezTo>
                <a:cubicBezTo>
                  <a:pt x="1980" y="806"/>
                  <a:pt x="1980" y="806"/>
                  <a:pt x="1980" y="806"/>
                </a:cubicBezTo>
                <a:cubicBezTo>
                  <a:pt x="1982" y="806"/>
                  <a:pt x="1982" y="806"/>
                  <a:pt x="1982" y="806"/>
                </a:cubicBezTo>
                <a:cubicBezTo>
                  <a:pt x="1984" y="806"/>
                  <a:pt x="1984" y="806"/>
                  <a:pt x="1984" y="806"/>
                </a:cubicBezTo>
                <a:cubicBezTo>
                  <a:pt x="1985" y="806"/>
                  <a:pt x="1985" y="806"/>
                  <a:pt x="1985" y="806"/>
                </a:cubicBezTo>
                <a:cubicBezTo>
                  <a:pt x="1984" y="807"/>
                  <a:pt x="1984" y="807"/>
                  <a:pt x="1984" y="807"/>
                </a:cubicBezTo>
                <a:cubicBezTo>
                  <a:pt x="1984" y="809"/>
                  <a:pt x="1984" y="809"/>
                  <a:pt x="1984" y="809"/>
                </a:cubicBezTo>
                <a:cubicBezTo>
                  <a:pt x="1986" y="809"/>
                  <a:pt x="1986" y="809"/>
                  <a:pt x="1986" y="809"/>
                </a:cubicBezTo>
                <a:cubicBezTo>
                  <a:pt x="1986" y="811"/>
                  <a:pt x="1986" y="811"/>
                  <a:pt x="1986" y="811"/>
                </a:cubicBezTo>
                <a:cubicBezTo>
                  <a:pt x="1985" y="812"/>
                  <a:pt x="1985" y="812"/>
                  <a:pt x="1985" y="812"/>
                </a:cubicBezTo>
                <a:cubicBezTo>
                  <a:pt x="1984" y="813"/>
                  <a:pt x="1984" y="813"/>
                  <a:pt x="1984" y="813"/>
                </a:cubicBezTo>
                <a:cubicBezTo>
                  <a:pt x="1985" y="815"/>
                  <a:pt x="1985" y="815"/>
                  <a:pt x="1985" y="815"/>
                </a:cubicBezTo>
                <a:cubicBezTo>
                  <a:pt x="1985" y="817"/>
                  <a:pt x="1985" y="817"/>
                  <a:pt x="1985" y="817"/>
                </a:cubicBezTo>
                <a:cubicBezTo>
                  <a:pt x="1986" y="819"/>
                  <a:pt x="1986" y="819"/>
                  <a:pt x="1986" y="819"/>
                </a:cubicBezTo>
                <a:cubicBezTo>
                  <a:pt x="1987" y="820"/>
                  <a:pt x="1987" y="820"/>
                  <a:pt x="1987" y="820"/>
                </a:cubicBezTo>
                <a:cubicBezTo>
                  <a:pt x="1987" y="818"/>
                  <a:pt x="1987" y="818"/>
                  <a:pt x="1987" y="818"/>
                </a:cubicBezTo>
                <a:cubicBezTo>
                  <a:pt x="1988" y="818"/>
                  <a:pt x="1988" y="818"/>
                  <a:pt x="1988" y="818"/>
                </a:cubicBezTo>
                <a:cubicBezTo>
                  <a:pt x="1988" y="819"/>
                  <a:pt x="1988" y="819"/>
                  <a:pt x="1988" y="819"/>
                </a:cubicBezTo>
                <a:cubicBezTo>
                  <a:pt x="1989" y="821"/>
                  <a:pt x="1989" y="821"/>
                  <a:pt x="1989" y="821"/>
                </a:cubicBezTo>
                <a:cubicBezTo>
                  <a:pt x="1991" y="823"/>
                  <a:pt x="1991" y="823"/>
                  <a:pt x="1991" y="823"/>
                </a:cubicBezTo>
                <a:cubicBezTo>
                  <a:pt x="1992" y="823"/>
                  <a:pt x="1992" y="823"/>
                  <a:pt x="1992" y="823"/>
                </a:cubicBezTo>
                <a:cubicBezTo>
                  <a:pt x="1993" y="823"/>
                  <a:pt x="1993" y="823"/>
                  <a:pt x="1993" y="823"/>
                </a:cubicBezTo>
                <a:cubicBezTo>
                  <a:pt x="1994" y="823"/>
                  <a:pt x="1994" y="823"/>
                  <a:pt x="1994" y="823"/>
                </a:cubicBezTo>
                <a:cubicBezTo>
                  <a:pt x="1994" y="822"/>
                  <a:pt x="1994" y="822"/>
                  <a:pt x="1994" y="822"/>
                </a:cubicBezTo>
                <a:cubicBezTo>
                  <a:pt x="1995" y="821"/>
                  <a:pt x="1995" y="821"/>
                  <a:pt x="1995" y="821"/>
                </a:cubicBezTo>
                <a:cubicBezTo>
                  <a:pt x="1996" y="821"/>
                  <a:pt x="1996" y="821"/>
                  <a:pt x="1996" y="821"/>
                </a:cubicBezTo>
                <a:cubicBezTo>
                  <a:pt x="1996" y="819"/>
                  <a:pt x="1996" y="819"/>
                  <a:pt x="1996" y="819"/>
                </a:cubicBezTo>
                <a:cubicBezTo>
                  <a:pt x="1996" y="818"/>
                  <a:pt x="1996" y="818"/>
                  <a:pt x="1996" y="818"/>
                </a:cubicBezTo>
                <a:cubicBezTo>
                  <a:pt x="1998" y="818"/>
                  <a:pt x="1998" y="818"/>
                  <a:pt x="1998" y="818"/>
                </a:cubicBezTo>
                <a:cubicBezTo>
                  <a:pt x="1999" y="817"/>
                  <a:pt x="1999" y="817"/>
                  <a:pt x="1999" y="817"/>
                </a:cubicBezTo>
                <a:cubicBezTo>
                  <a:pt x="1999" y="816"/>
                  <a:pt x="1999" y="816"/>
                  <a:pt x="1999" y="816"/>
                </a:cubicBezTo>
                <a:cubicBezTo>
                  <a:pt x="1999" y="815"/>
                  <a:pt x="1999" y="815"/>
                  <a:pt x="1999" y="815"/>
                </a:cubicBezTo>
                <a:cubicBezTo>
                  <a:pt x="2000" y="816"/>
                  <a:pt x="2000" y="816"/>
                  <a:pt x="2000" y="816"/>
                </a:cubicBezTo>
                <a:cubicBezTo>
                  <a:pt x="2001" y="816"/>
                  <a:pt x="2001" y="816"/>
                  <a:pt x="2001" y="816"/>
                </a:cubicBezTo>
                <a:cubicBezTo>
                  <a:pt x="2002" y="815"/>
                  <a:pt x="2002" y="815"/>
                  <a:pt x="2002" y="815"/>
                </a:cubicBezTo>
                <a:cubicBezTo>
                  <a:pt x="2004" y="815"/>
                  <a:pt x="2004" y="815"/>
                  <a:pt x="2004" y="815"/>
                </a:cubicBezTo>
                <a:cubicBezTo>
                  <a:pt x="2004" y="814"/>
                  <a:pt x="2004" y="814"/>
                  <a:pt x="2004" y="814"/>
                </a:cubicBezTo>
                <a:cubicBezTo>
                  <a:pt x="2003" y="813"/>
                  <a:pt x="2003" y="813"/>
                  <a:pt x="2003" y="813"/>
                </a:cubicBezTo>
                <a:cubicBezTo>
                  <a:pt x="2004" y="812"/>
                  <a:pt x="2004" y="812"/>
                  <a:pt x="2004" y="812"/>
                </a:cubicBezTo>
                <a:cubicBezTo>
                  <a:pt x="2007" y="810"/>
                  <a:pt x="2007" y="810"/>
                  <a:pt x="2007" y="810"/>
                </a:cubicBezTo>
                <a:cubicBezTo>
                  <a:pt x="2008" y="811"/>
                  <a:pt x="2008" y="811"/>
                  <a:pt x="2008" y="811"/>
                </a:cubicBezTo>
                <a:cubicBezTo>
                  <a:pt x="2009" y="811"/>
                  <a:pt x="2009" y="811"/>
                  <a:pt x="2009" y="811"/>
                </a:cubicBezTo>
                <a:cubicBezTo>
                  <a:pt x="2011" y="812"/>
                  <a:pt x="2011" y="812"/>
                  <a:pt x="2011" y="812"/>
                </a:cubicBezTo>
                <a:cubicBezTo>
                  <a:pt x="2013" y="813"/>
                  <a:pt x="2013" y="813"/>
                  <a:pt x="2013" y="813"/>
                </a:cubicBezTo>
                <a:cubicBezTo>
                  <a:pt x="2014" y="814"/>
                  <a:pt x="2014" y="814"/>
                  <a:pt x="2014" y="814"/>
                </a:cubicBezTo>
                <a:cubicBezTo>
                  <a:pt x="2016" y="814"/>
                  <a:pt x="2016" y="814"/>
                  <a:pt x="2016" y="814"/>
                </a:cubicBezTo>
                <a:cubicBezTo>
                  <a:pt x="2017" y="814"/>
                  <a:pt x="2017" y="814"/>
                  <a:pt x="2017" y="814"/>
                </a:cubicBezTo>
                <a:cubicBezTo>
                  <a:pt x="2021" y="816"/>
                  <a:pt x="2021" y="816"/>
                  <a:pt x="2021" y="816"/>
                </a:cubicBezTo>
                <a:cubicBezTo>
                  <a:pt x="2022" y="816"/>
                  <a:pt x="2022" y="816"/>
                  <a:pt x="2022" y="816"/>
                </a:cubicBezTo>
                <a:cubicBezTo>
                  <a:pt x="2023" y="816"/>
                  <a:pt x="2023" y="816"/>
                  <a:pt x="2023" y="816"/>
                </a:cubicBezTo>
                <a:cubicBezTo>
                  <a:pt x="2024" y="816"/>
                  <a:pt x="2024" y="816"/>
                  <a:pt x="2024" y="816"/>
                </a:cubicBezTo>
                <a:cubicBezTo>
                  <a:pt x="2025" y="816"/>
                  <a:pt x="2025" y="816"/>
                  <a:pt x="2025" y="816"/>
                </a:cubicBezTo>
                <a:cubicBezTo>
                  <a:pt x="2026" y="817"/>
                  <a:pt x="2026" y="817"/>
                  <a:pt x="2026" y="817"/>
                </a:cubicBezTo>
                <a:cubicBezTo>
                  <a:pt x="2026" y="818"/>
                  <a:pt x="2026" y="818"/>
                  <a:pt x="2026" y="818"/>
                </a:cubicBezTo>
                <a:cubicBezTo>
                  <a:pt x="2027" y="819"/>
                  <a:pt x="2027" y="819"/>
                  <a:pt x="2027" y="819"/>
                </a:cubicBezTo>
                <a:cubicBezTo>
                  <a:pt x="2028" y="818"/>
                  <a:pt x="2028" y="818"/>
                  <a:pt x="2028" y="818"/>
                </a:cubicBezTo>
                <a:cubicBezTo>
                  <a:pt x="2028" y="818"/>
                  <a:pt x="2028" y="818"/>
                  <a:pt x="2029" y="818"/>
                </a:cubicBezTo>
                <a:cubicBezTo>
                  <a:pt x="2029" y="818"/>
                  <a:pt x="2029" y="818"/>
                  <a:pt x="2031" y="819"/>
                </a:cubicBezTo>
                <a:cubicBezTo>
                  <a:pt x="2031" y="819"/>
                  <a:pt x="2031" y="819"/>
                  <a:pt x="2032" y="820"/>
                </a:cubicBezTo>
                <a:cubicBezTo>
                  <a:pt x="2032" y="820"/>
                  <a:pt x="2032" y="820"/>
                  <a:pt x="2033" y="820"/>
                </a:cubicBezTo>
                <a:cubicBezTo>
                  <a:pt x="2033" y="820"/>
                  <a:pt x="2033" y="820"/>
                  <a:pt x="2035" y="821"/>
                </a:cubicBezTo>
                <a:cubicBezTo>
                  <a:pt x="2035" y="821"/>
                  <a:pt x="2035" y="821"/>
                  <a:pt x="2036" y="821"/>
                </a:cubicBezTo>
                <a:cubicBezTo>
                  <a:pt x="2036" y="821"/>
                  <a:pt x="2036" y="821"/>
                  <a:pt x="2037" y="821"/>
                </a:cubicBezTo>
                <a:cubicBezTo>
                  <a:pt x="2037" y="821"/>
                  <a:pt x="2037" y="821"/>
                  <a:pt x="2037" y="822"/>
                </a:cubicBezTo>
                <a:cubicBezTo>
                  <a:pt x="2037" y="822"/>
                  <a:pt x="2037" y="822"/>
                  <a:pt x="2039" y="822"/>
                </a:cubicBezTo>
                <a:cubicBezTo>
                  <a:pt x="2039" y="822"/>
                  <a:pt x="2039" y="822"/>
                  <a:pt x="2042" y="823"/>
                </a:cubicBezTo>
                <a:cubicBezTo>
                  <a:pt x="2042" y="823"/>
                  <a:pt x="2042" y="823"/>
                  <a:pt x="2044" y="824"/>
                </a:cubicBezTo>
                <a:cubicBezTo>
                  <a:pt x="2044" y="824"/>
                  <a:pt x="2044" y="824"/>
                  <a:pt x="2046" y="824"/>
                </a:cubicBezTo>
                <a:cubicBezTo>
                  <a:pt x="2046" y="824"/>
                  <a:pt x="2046" y="824"/>
                  <a:pt x="2047" y="825"/>
                </a:cubicBezTo>
                <a:cubicBezTo>
                  <a:pt x="2047" y="825"/>
                  <a:pt x="2047" y="825"/>
                  <a:pt x="2048" y="826"/>
                </a:cubicBezTo>
                <a:cubicBezTo>
                  <a:pt x="2048" y="826"/>
                  <a:pt x="2048" y="826"/>
                  <a:pt x="2049" y="826"/>
                </a:cubicBezTo>
                <a:cubicBezTo>
                  <a:pt x="2049" y="826"/>
                  <a:pt x="2049" y="826"/>
                  <a:pt x="2050" y="826"/>
                </a:cubicBezTo>
                <a:cubicBezTo>
                  <a:pt x="2050" y="826"/>
                  <a:pt x="2050" y="826"/>
                  <a:pt x="2051" y="827"/>
                </a:cubicBezTo>
                <a:cubicBezTo>
                  <a:pt x="2051" y="827"/>
                  <a:pt x="2051" y="827"/>
                  <a:pt x="2052" y="827"/>
                </a:cubicBezTo>
                <a:cubicBezTo>
                  <a:pt x="2052" y="827"/>
                  <a:pt x="2052" y="827"/>
                  <a:pt x="2052" y="828"/>
                </a:cubicBezTo>
                <a:cubicBezTo>
                  <a:pt x="2052" y="828"/>
                  <a:pt x="2052" y="828"/>
                  <a:pt x="2054" y="829"/>
                </a:cubicBezTo>
                <a:cubicBezTo>
                  <a:pt x="2054" y="829"/>
                  <a:pt x="2054" y="829"/>
                  <a:pt x="2054" y="830"/>
                </a:cubicBezTo>
                <a:cubicBezTo>
                  <a:pt x="2054" y="830"/>
                  <a:pt x="2054" y="830"/>
                  <a:pt x="2055" y="830"/>
                </a:cubicBezTo>
                <a:cubicBezTo>
                  <a:pt x="2055" y="830"/>
                  <a:pt x="2055" y="830"/>
                  <a:pt x="2055" y="829"/>
                </a:cubicBezTo>
                <a:cubicBezTo>
                  <a:pt x="2055" y="829"/>
                  <a:pt x="2055" y="829"/>
                  <a:pt x="2058" y="832"/>
                </a:cubicBezTo>
                <a:cubicBezTo>
                  <a:pt x="2058" y="832"/>
                  <a:pt x="2058" y="832"/>
                  <a:pt x="2058" y="833"/>
                </a:cubicBezTo>
                <a:cubicBezTo>
                  <a:pt x="2058" y="833"/>
                  <a:pt x="2058" y="833"/>
                  <a:pt x="2058" y="834"/>
                </a:cubicBezTo>
                <a:cubicBezTo>
                  <a:pt x="2058" y="834"/>
                  <a:pt x="2058" y="834"/>
                  <a:pt x="2057" y="835"/>
                </a:cubicBezTo>
                <a:cubicBezTo>
                  <a:pt x="2057" y="835"/>
                  <a:pt x="2057" y="835"/>
                  <a:pt x="2058" y="836"/>
                </a:cubicBezTo>
                <a:cubicBezTo>
                  <a:pt x="2058" y="836"/>
                  <a:pt x="2058" y="836"/>
                  <a:pt x="2061" y="837"/>
                </a:cubicBezTo>
                <a:cubicBezTo>
                  <a:pt x="2061" y="837"/>
                  <a:pt x="2061" y="837"/>
                  <a:pt x="2062" y="837"/>
                </a:cubicBezTo>
                <a:cubicBezTo>
                  <a:pt x="2062" y="837"/>
                  <a:pt x="2062" y="837"/>
                  <a:pt x="2063" y="838"/>
                </a:cubicBezTo>
                <a:cubicBezTo>
                  <a:pt x="2063" y="838"/>
                  <a:pt x="2063" y="838"/>
                  <a:pt x="2065" y="839"/>
                </a:cubicBezTo>
                <a:cubicBezTo>
                  <a:pt x="2065" y="839"/>
                  <a:pt x="2065" y="839"/>
                  <a:pt x="2067" y="840"/>
                </a:cubicBezTo>
                <a:cubicBezTo>
                  <a:pt x="2067" y="840"/>
                  <a:pt x="2067" y="840"/>
                  <a:pt x="2069" y="840"/>
                </a:cubicBezTo>
                <a:cubicBezTo>
                  <a:pt x="2069" y="840"/>
                  <a:pt x="2069" y="840"/>
                  <a:pt x="2070" y="842"/>
                </a:cubicBezTo>
                <a:cubicBezTo>
                  <a:pt x="2070" y="842"/>
                  <a:pt x="2070" y="842"/>
                  <a:pt x="2071" y="843"/>
                </a:cubicBezTo>
                <a:cubicBezTo>
                  <a:pt x="2071" y="843"/>
                  <a:pt x="2071" y="843"/>
                  <a:pt x="2070" y="844"/>
                </a:cubicBezTo>
                <a:cubicBezTo>
                  <a:pt x="2070" y="844"/>
                  <a:pt x="2070" y="844"/>
                  <a:pt x="2068" y="845"/>
                </a:cubicBezTo>
                <a:cubicBezTo>
                  <a:pt x="2068" y="845"/>
                  <a:pt x="2068" y="845"/>
                  <a:pt x="2065" y="845"/>
                </a:cubicBezTo>
                <a:cubicBezTo>
                  <a:pt x="2065" y="845"/>
                  <a:pt x="2065" y="845"/>
                  <a:pt x="2065" y="846"/>
                </a:cubicBezTo>
                <a:cubicBezTo>
                  <a:pt x="2065" y="846"/>
                  <a:pt x="2065" y="846"/>
                  <a:pt x="2066" y="847"/>
                </a:cubicBezTo>
                <a:cubicBezTo>
                  <a:pt x="2066" y="847"/>
                  <a:pt x="2066" y="847"/>
                  <a:pt x="2067" y="848"/>
                </a:cubicBezTo>
                <a:cubicBezTo>
                  <a:pt x="2067" y="848"/>
                  <a:pt x="2067" y="848"/>
                  <a:pt x="2067" y="849"/>
                </a:cubicBezTo>
                <a:cubicBezTo>
                  <a:pt x="2067" y="849"/>
                  <a:pt x="2067" y="849"/>
                  <a:pt x="2068" y="851"/>
                </a:cubicBezTo>
                <a:cubicBezTo>
                  <a:pt x="2068" y="851"/>
                  <a:pt x="2068" y="851"/>
                  <a:pt x="2069" y="852"/>
                </a:cubicBezTo>
                <a:cubicBezTo>
                  <a:pt x="2069" y="852"/>
                  <a:pt x="2069" y="852"/>
                  <a:pt x="2070" y="852"/>
                </a:cubicBezTo>
                <a:cubicBezTo>
                  <a:pt x="2070" y="852"/>
                  <a:pt x="2070" y="852"/>
                  <a:pt x="2071" y="852"/>
                </a:cubicBezTo>
                <a:cubicBezTo>
                  <a:pt x="2071" y="852"/>
                  <a:pt x="2071" y="852"/>
                  <a:pt x="2072" y="853"/>
                </a:cubicBezTo>
                <a:cubicBezTo>
                  <a:pt x="2072" y="853"/>
                  <a:pt x="2072" y="853"/>
                  <a:pt x="2072" y="854"/>
                </a:cubicBezTo>
                <a:cubicBezTo>
                  <a:pt x="2072" y="854"/>
                  <a:pt x="2072" y="854"/>
                  <a:pt x="2073" y="856"/>
                </a:cubicBezTo>
                <a:close/>
                <a:moveTo>
                  <a:pt x="2033" y="852"/>
                </a:moveTo>
                <a:cubicBezTo>
                  <a:pt x="2033" y="852"/>
                  <a:pt x="2033" y="852"/>
                  <a:pt x="2034" y="853"/>
                </a:cubicBezTo>
                <a:cubicBezTo>
                  <a:pt x="2034" y="853"/>
                  <a:pt x="2034" y="853"/>
                  <a:pt x="2034" y="852"/>
                </a:cubicBezTo>
                <a:cubicBezTo>
                  <a:pt x="2034" y="852"/>
                  <a:pt x="2034" y="852"/>
                  <a:pt x="2032" y="851"/>
                </a:cubicBezTo>
                <a:cubicBezTo>
                  <a:pt x="2032" y="851"/>
                  <a:pt x="2032" y="851"/>
                  <a:pt x="2033" y="852"/>
                </a:cubicBezTo>
                <a:close/>
                <a:moveTo>
                  <a:pt x="2035" y="855"/>
                </a:moveTo>
                <a:cubicBezTo>
                  <a:pt x="2035" y="855"/>
                  <a:pt x="2035" y="855"/>
                  <a:pt x="2036" y="855"/>
                </a:cubicBezTo>
                <a:cubicBezTo>
                  <a:pt x="2036" y="855"/>
                  <a:pt x="2036" y="855"/>
                  <a:pt x="2035" y="854"/>
                </a:cubicBezTo>
                <a:cubicBezTo>
                  <a:pt x="2035" y="854"/>
                  <a:pt x="2035" y="854"/>
                  <a:pt x="2034" y="854"/>
                </a:cubicBezTo>
                <a:cubicBezTo>
                  <a:pt x="2034" y="855"/>
                  <a:pt x="2034" y="855"/>
                  <a:pt x="2034" y="855"/>
                </a:cubicBezTo>
                <a:cubicBezTo>
                  <a:pt x="2034" y="855"/>
                  <a:pt x="2034" y="855"/>
                  <a:pt x="2035" y="855"/>
                </a:cubicBezTo>
                <a:close/>
                <a:moveTo>
                  <a:pt x="2119" y="839"/>
                </a:moveTo>
                <a:cubicBezTo>
                  <a:pt x="2119" y="839"/>
                  <a:pt x="2119" y="839"/>
                  <a:pt x="2117" y="839"/>
                </a:cubicBezTo>
                <a:cubicBezTo>
                  <a:pt x="2117" y="839"/>
                  <a:pt x="2117" y="839"/>
                  <a:pt x="2117" y="837"/>
                </a:cubicBezTo>
                <a:cubicBezTo>
                  <a:pt x="2117" y="837"/>
                  <a:pt x="2117" y="837"/>
                  <a:pt x="2116" y="836"/>
                </a:cubicBezTo>
                <a:cubicBezTo>
                  <a:pt x="2116" y="836"/>
                  <a:pt x="2116" y="836"/>
                  <a:pt x="2115" y="836"/>
                </a:cubicBezTo>
                <a:cubicBezTo>
                  <a:pt x="2115" y="836"/>
                  <a:pt x="2115" y="836"/>
                  <a:pt x="2114" y="837"/>
                </a:cubicBezTo>
                <a:cubicBezTo>
                  <a:pt x="2114" y="837"/>
                  <a:pt x="2114" y="837"/>
                  <a:pt x="2115" y="838"/>
                </a:cubicBezTo>
                <a:cubicBezTo>
                  <a:pt x="2115" y="838"/>
                  <a:pt x="2115" y="838"/>
                  <a:pt x="2115" y="840"/>
                </a:cubicBezTo>
                <a:cubicBezTo>
                  <a:pt x="2115" y="840"/>
                  <a:pt x="2115" y="840"/>
                  <a:pt x="2116" y="841"/>
                </a:cubicBezTo>
                <a:cubicBezTo>
                  <a:pt x="2116" y="841"/>
                  <a:pt x="2116" y="841"/>
                  <a:pt x="2117" y="843"/>
                </a:cubicBezTo>
                <a:cubicBezTo>
                  <a:pt x="2117" y="843"/>
                  <a:pt x="2117" y="843"/>
                  <a:pt x="2117" y="844"/>
                </a:cubicBezTo>
                <a:cubicBezTo>
                  <a:pt x="2117" y="844"/>
                  <a:pt x="2117" y="844"/>
                  <a:pt x="2117" y="845"/>
                </a:cubicBezTo>
                <a:cubicBezTo>
                  <a:pt x="2117" y="845"/>
                  <a:pt x="2117" y="845"/>
                  <a:pt x="2118" y="845"/>
                </a:cubicBezTo>
                <a:cubicBezTo>
                  <a:pt x="2118" y="845"/>
                  <a:pt x="2118" y="845"/>
                  <a:pt x="2119" y="845"/>
                </a:cubicBezTo>
                <a:cubicBezTo>
                  <a:pt x="2119" y="845"/>
                  <a:pt x="2119" y="845"/>
                  <a:pt x="2121" y="845"/>
                </a:cubicBezTo>
                <a:cubicBezTo>
                  <a:pt x="2121" y="845"/>
                  <a:pt x="2121" y="845"/>
                  <a:pt x="2121" y="844"/>
                </a:cubicBezTo>
                <a:cubicBezTo>
                  <a:pt x="2121" y="844"/>
                  <a:pt x="2121" y="844"/>
                  <a:pt x="2122" y="844"/>
                </a:cubicBezTo>
                <a:cubicBezTo>
                  <a:pt x="2122" y="844"/>
                  <a:pt x="2122" y="844"/>
                  <a:pt x="2122" y="842"/>
                </a:cubicBezTo>
                <a:cubicBezTo>
                  <a:pt x="2122" y="842"/>
                  <a:pt x="2122" y="842"/>
                  <a:pt x="2121" y="841"/>
                </a:cubicBezTo>
                <a:cubicBezTo>
                  <a:pt x="2121" y="841"/>
                  <a:pt x="2121" y="841"/>
                  <a:pt x="2119" y="839"/>
                </a:cubicBezTo>
                <a:close/>
                <a:moveTo>
                  <a:pt x="2107" y="877"/>
                </a:moveTo>
                <a:cubicBezTo>
                  <a:pt x="2106" y="877"/>
                  <a:pt x="2106" y="877"/>
                  <a:pt x="2106" y="877"/>
                </a:cubicBezTo>
                <a:cubicBezTo>
                  <a:pt x="2105" y="877"/>
                  <a:pt x="2105" y="877"/>
                  <a:pt x="2105" y="877"/>
                </a:cubicBezTo>
                <a:cubicBezTo>
                  <a:pt x="2106" y="878"/>
                  <a:pt x="2106" y="878"/>
                  <a:pt x="2106" y="878"/>
                </a:cubicBezTo>
                <a:cubicBezTo>
                  <a:pt x="2107" y="877"/>
                  <a:pt x="2107" y="877"/>
                  <a:pt x="2107" y="877"/>
                </a:cubicBezTo>
                <a:close/>
                <a:moveTo>
                  <a:pt x="2108" y="876"/>
                </a:moveTo>
                <a:cubicBezTo>
                  <a:pt x="2108" y="876"/>
                  <a:pt x="2108" y="876"/>
                  <a:pt x="2109" y="876"/>
                </a:cubicBezTo>
                <a:cubicBezTo>
                  <a:pt x="2109" y="876"/>
                  <a:pt x="2109" y="876"/>
                  <a:pt x="2110" y="876"/>
                </a:cubicBezTo>
                <a:cubicBezTo>
                  <a:pt x="2110" y="876"/>
                  <a:pt x="2110" y="876"/>
                  <a:pt x="2110" y="875"/>
                </a:cubicBezTo>
                <a:cubicBezTo>
                  <a:pt x="2110" y="875"/>
                  <a:pt x="2110" y="875"/>
                  <a:pt x="2109" y="875"/>
                </a:cubicBezTo>
                <a:cubicBezTo>
                  <a:pt x="2109" y="875"/>
                  <a:pt x="2109" y="875"/>
                  <a:pt x="2108" y="876"/>
                </a:cubicBezTo>
                <a:close/>
                <a:moveTo>
                  <a:pt x="2098" y="837"/>
                </a:moveTo>
                <a:cubicBezTo>
                  <a:pt x="2099" y="835"/>
                  <a:pt x="2099" y="835"/>
                  <a:pt x="2099" y="835"/>
                </a:cubicBezTo>
                <a:cubicBezTo>
                  <a:pt x="2097" y="834"/>
                  <a:pt x="2097" y="834"/>
                  <a:pt x="2097" y="834"/>
                </a:cubicBezTo>
                <a:cubicBezTo>
                  <a:pt x="2097" y="833"/>
                  <a:pt x="2097" y="833"/>
                  <a:pt x="2097" y="833"/>
                </a:cubicBezTo>
                <a:cubicBezTo>
                  <a:pt x="2098" y="833"/>
                  <a:pt x="2098" y="833"/>
                  <a:pt x="2098" y="833"/>
                </a:cubicBezTo>
                <a:cubicBezTo>
                  <a:pt x="2099" y="833"/>
                  <a:pt x="2099" y="833"/>
                  <a:pt x="2099" y="833"/>
                </a:cubicBezTo>
                <a:cubicBezTo>
                  <a:pt x="2100" y="832"/>
                  <a:pt x="2100" y="832"/>
                  <a:pt x="2100" y="832"/>
                </a:cubicBezTo>
                <a:cubicBezTo>
                  <a:pt x="2100" y="829"/>
                  <a:pt x="2100" y="829"/>
                  <a:pt x="2100" y="829"/>
                </a:cubicBezTo>
                <a:cubicBezTo>
                  <a:pt x="2099" y="828"/>
                  <a:pt x="2099" y="828"/>
                  <a:pt x="2099" y="828"/>
                </a:cubicBezTo>
                <a:cubicBezTo>
                  <a:pt x="2098" y="828"/>
                  <a:pt x="2098" y="828"/>
                  <a:pt x="2098" y="828"/>
                </a:cubicBezTo>
                <a:cubicBezTo>
                  <a:pt x="2098" y="829"/>
                  <a:pt x="2098" y="829"/>
                  <a:pt x="2098" y="829"/>
                </a:cubicBezTo>
                <a:cubicBezTo>
                  <a:pt x="2097" y="828"/>
                  <a:pt x="2097" y="828"/>
                  <a:pt x="2097" y="828"/>
                </a:cubicBezTo>
                <a:cubicBezTo>
                  <a:pt x="2095" y="828"/>
                  <a:pt x="2095" y="828"/>
                  <a:pt x="2095" y="828"/>
                </a:cubicBezTo>
                <a:cubicBezTo>
                  <a:pt x="2095" y="829"/>
                  <a:pt x="2095" y="829"/>
                  <a:pt x="2095" y="829"/>
                </a:cubicBezTo>
                <a:cubicBezTo>
                  <a:pt x="2095" y="832"/>
                  <a:pt x="2095" y="832"/>
                  <a:pt x="2095" y="832"/>
                </a:cubicBezTo>
                <a:cubicBezTo>
                  <a:pt x="2096" y="832"/>
                  <a:pt x="2096" y="832"/>
                  <a:pt x="2096" y="832"/>
                </a:cubicBezTo>
                <a:cubicBezTo>
                  <a:pt x="2095" y="833"/>
                  <a:pt x="2095" y="833"/>
                  <a:pt x="2095" y="833"/>
                </a:cubicBezTo>
                <a:cubicBezTo>
                  <a:pt x="2094" y="833"/>
                  <a:pt x="2094" y="833"/>
                  <a:pt x="2094" y="833"/>
                </a:cubicBezTo>
                <a:cubicBezTo>
                  <a:pt x="2092" y="835"/>
                  <a:pt x="2092" y="835"/>
                  <a:pt x="2092" y="835"/>
                </a:cubicBezTo>
                <a:cubicBezTo>
                  <a:pt x="2091" y="836"/>
                  <a:pt x="2091" y="836"/>
                  <a:pt x="2091" y="836"/>
                </a:cubicBezTo>
                <a:cubicBezTo>
                  <a:pt x="2090" y="837"/>
                  <a:pt x="2090" y="837"/>
                  <a:pt x="2090" y="837"/>
                </a:cubicBezTo>
                <a:cubicBezTo>
                  <a:pt x="2090" y="836"/>
                  <a:pt x="2090" y="836"/>
                  <a:pt x="2090" y="836"/>
                </a:cubicBezTo>
                <a:cubicBezTo>
                  <a:pt x="2089" y="837"/>
                  <a:pt x="2089" y="837"/>
                  <a:pt x="2089" y="837"/>
                </a:cubicBezTo>
                <a:cubicBezTo>
                  <a:pt x="2088" y="836"/>
                  <a:pt x="2088" y="836"/>
                  <a:pt x="2088" y="836"/>
                </a:cubicBezTo>
                <a:cubicBezTo>
                  <a:pt x="2087" y="836"/>
                  <a:pt x="2087" y="836"/>
                  <a:pt x="2087" y="836"/>
                </a:cubicBezTo>
                <a:cubicBezTo>
                  <a:pt x="2086" y="837"/>
                  <a:pt x="2086" y="837"/>
                  <a:pt x="2086" y="837"/>
                </a:cubicBezTo>
                <a:cubicBezTo>
                  <a:pt x="2085" y="837"/>
                  <a:pt x="2085" y="837"/>
                  <a:pt x="2085" y="837"/>
                </a:cubicBezTo>
                <a:cubicBezTo>
                  <a:pt x="2085" y="836"/>
                  <a:pt x="2085" y="836"/>
                  <a:pt x="2085" y="836"/>
                </a:cubicBezTo>
                <a:cubicBezTo>
                  <a:pt x="2085" y="835"/>
                  <a:pt x="2085" y="835"/>
                  <a:pt x="2085" y="835"/>
                </a:cubicBezTo>
                <a:cubicBezTo>
                  <a:pt x="2084" y="834"/>
                  <a:pt x="2084" y="834"/>
                  <a:pt x="2084" y="834"/>
                </a:cubicBezTo>
                <a:cubicBezTo>
                  <a:pt x="2084" y="835"/>
                  <a:pt x="2084" y="835"/>
                  <a:pt x="2084" y="835"/>
                </a:cubicBezTo>
                <a:cubicBezTo>
                  <a:pt x="2084" y="836"/>
                  <a:pt x="2084" y="836"/>
                  <a:pt x="2084" y="836"/>
                </a:cubicBezTo>
                <a:cubicBezTo>
                  <a:pt x="2083" y="836"/>
                  <a:pt x="2083" y="836"/>
                  <a:pt x="2083" y="836"/>
                </a:cubicBezTo>
                <a:cubicBezTo>
                  <a:pt x="2082" y="836"/>
                  <a:pt x="2082" y="836"/>
                  <a:pt x="2082" y="836"/>
                </a:cubicBezTo>
                <a:cubicBezTo>
                  <a:pt x="2080" y="837"/>
                  <a:pt x="2080" y="837"/>
                  <a:pt x="2080" y="837"/>
                </a:cubicBezTo>
                <a:cubicBezTo>
                  <a:pt x="2079" y="837"/>
                  <a:pt x="2079" y="837"/>
                  <a:pt x="2079" y="837"/>
                </a:cubicBezTo>
                <a:cubicBezTo>
                  <a:pt x="2078" y="836"/>
                  <a:pt x="2078" y="836"/>
                  <a:pt x="2078" y="836"/>
                </a:cubicBezTo>
                <a:cubicBezTo>
                  <a:pt x="2077" y="836"/>
                  <a:pt x="2077" y="836"/>
                  <a:pt x="2077" y="836"/>
                </a:cubicBezTo>
                <a:cubicBezTo>
                  <a:pt x="2076" y="836"/>
                  <a:pt x="2076" y="836"/>
                  <a:pt x="2076" y="836"/>
                </a:cubicBezTo>
                <a:cubicBezTo>
                  <a:pt x="2074" y="836"/>
                  <a:pt x="2074" y="836"/>
                  <a:pt x="2074" y="836"/>
                </a:cubicBezTo>
                <a:cubicBezTo>
                  <a:pt x="2074" y="837"/>
                  <a:pt x="2074" y="837"/>
                  <a:pt x="2074" y="837"/>
                </a:cubicBezTo>
                <a:cubicBezTo>
                  <a:pt x="2075" y="839"/>
                  <a:pt x="2075" y="839"/>
                  <a:pt x="2075" y="839"/>
                </a:cubicBezTo>
                <a:cubicBezTo>
                  <a:pt x="2076" y="839"/>
                  <a:pt x="2076" y="839"/>
                  <a:pt x="2076" y="839"/>
                </a:cubicBezTo>
                <a:cubicBezTo>
                  <a:pt x="2078" y="840"/>
                  <a:pt x="2078" y="840"/>
                  <a:pt x="2078" y="840"/>
                </a:cubicBezTo>
                <a:cubicBezTo>
                  <a:pt x="2078" y="841"/>
                  <a:pt x="2078" y="841"/>
                  <a:pt x="2078" y="841"/>
                </a:cubicBezTo>
                <a:cubicBezTo>
                  <a:pt x="2079" y="841"/>
                  <a:pt x="2079" y="841"/>
                  <a:pt x="2079" y="841"/>
                </a:cubicBezTo>
                <a:cubicBezTo>
                  <a:pt x="2081" y="841"/>
                  <a:pt x="2081" y="841"/>
                  <a:pt x="2081" y="841"/>
                </a:cubicBezTo>
                <a:cubicBezTo>
                  <a:pt x="2082" y="842"/>
                  <a:pt x="2082" y="842"/>
                  <a:pt x="2082" y="842"/>
                </a:cubicBezTo>
                <a:cubicBezTo>
                  <a:pt x="2083" y="842"/>
                  <a:pt x="2083" y="842"/>
                  <a:pt x="2083" y="842"/>
                </a:cubicBezTo>
                <a:cubicBezTo>
                  <a:pt x="2084" y="842"/>
                  <a:pt x="2084" y="842"/>
                  <a:pt x="2084" y="842"/>
                </a:cubicBezTo>
                <a:cubicBezTo>
                  <a:pt x="2087" y="841"/>
                  <a:pt x="2087" y="841"/>
                  <a:pt x="2087" y="841"/>
                </a:cubicBezTo>
                <a:cubicBezTo>
                  <a:pt x="2088" y="842"/>
                  <a:pt x="2088" y="842"/>
                  <a:pt x="2088" y="842"/>
                </a:cubicBezTo>
                <a:cubicBezTo>
                  <a:pt x="2089" y="841"/>
                  <a:pt x="2089" y="841"/>
                  <a:pt x="2089" y="841"/>
                </a:cubicBezTo>
                <a:cubicBezTo>
                  <a:pt x="2090" y="842"/>
                  <a:pt x="2090" y="842"/>
                  <a:pt x="2090" y="842"/>
                </a:cubicBezTo>
                <a:cubicBezTo>
                  <a:pt x="2091" y="841"/>
                  <a:pt x="2091" y="841"/>
                  <a:pt x="2091" y="841"/>
                </a:cubicBezTo>
                <a:cubicBezTo>
                  <a:pt x="2091" y="840"/>
                  <a:pt x="2091" y="840"/>
                  <a:pt x="2091" y="840"/>
                </a:cubicBezTo>
                <a:cubicBezTo>
                  <a:pt x="2093" y="840"/>
                  <a:pt x="2093" y="840"/>
                  <a:pt x="2093" y="840"/>
                </a:cubicBezTo>
                <a:cubicBezTo>
                  <a:pt x="2095" y="838"/>
                  <a:pt x="2095" y="838"/>
                  <a:pt x="2095" y="838"/>
                </a:cubicBezTo>
                <a:cubicBezTo>
                  <a:pt x="2095" y="837"/>
                  <a:pt x="2095" y="837"/>
                  <a:pt x="2095" y="837"/>
                </a:cubicBezTo>
                <a:cubicBezTo>
                  <a:pt x="2096" y="836"/>
                  <a:pt x="2096" y="836"/>
                  <a:pt x="2096" y="836"/>
                </a:cubicBezTo>
                <a:cubicBezTo>
                  <a:pt x="2096" y="837"/>
                  <a:pt x="2096" y="837"/>
                  <a:pt x="2096" y="837"/>
                </a:cubicBezTo>
                <a:cubicBezTo>
                  <a:pt x="2098" y="837"/>
                  <a:pt x="2098" y="837"/>
                  <a:pt x="2098" y="837"/>
                </a:cubicBezTo>
                <a:close/>
                <a:moveTo>
                  <a:pt x="2102" y="831"/>
                </a:moveTo>
                <a:cubicBezTo>
                  <a:pt x="2102" y="831"/>
                  <a:pt x="2102" y="831"/>
                  <a:pt x="2104" y="832"/>
                </a:cubicBezTo>
                <a:cubicBezTo>
                  <a:pt x="2104" y="832"/>
                  <a:pt x="2104" y="832"/>
                  <a:pt x="2104" y="831"/>
                </a:cubicBezTo>
                <a:cubicBezTo>
                  <a:pt x="2104" y="831"/>
                  <a:pt x="2104" y="831"/>
                  <a:pt x="2105" y="830"/>
                </a:cubicBezTo>
                <a:cubicBezTo>
                  <a:pt x="2105" y="830"/>
                  <a:pt x="2105" y="830"/>
                  <a:pt x="2105" y="829"/>
                </a:cubicBezTo>
                <a:cubicBezTo>
                  <a:pt x="2105" y="829"/>
                  <a:pt x="2105" y="829"/>
                  <a:pt x="2104" y="828"/>
                </a:cubicBezTo>
                <a:cubicBezTo>
                  <a:pt x="2104" y="828"/>
                  <a:pt x="2104" y="828"/>
                  <a:pt x="2103" y="826"/>
                </a:cubicBezTo>
                <a:cubicBezTo>
                  <a:pt x="2103" y="826"/>
                  <a:pt x="2103" y="826"/>
                  <a:pt x="2102" y="826"/>
                </a:cubicBezTo>
                <a:cubicBezTo>
                  <a:pt x="2102" y="826"/>
                  <a:pt x="2102" y="826"/>
                  <a:pt x="2101" y="824"/>
                </a:cubicBezTo>
                <a:cubicBezTo>
                  <a:pt x="2101" y="824"/>
                  <a:pt x="2101" y="824"/>
                  <a:pt x="2100" y="823"/>
                </a:cubicBezTo>
                <a:cubicBezTo>
                  <a:pt x="2100" y="823"/>
                  <a:pt x="2100" y="823"/>
                  <a:pt x="2099" y="822"/>
                </a:cubicBezTo>
                <a:cubicBezTo>
                  <a:pt x="2099" y="822"/>
                  <a:pt x="2099" y="822"/>
                  <a:pt x="2097" y="822"/>
                </a:cubicBezTo>
                <a:cubicBezTo>
                  <a:pt x="2097" y="822"/>
                  <a:pt x="2097" y="822"/>
                  <a:pt x="2095" y="820"/>
                </a:cubicBezTo>
                <a:cubicBezTo>
                  <a:pt x="2095" y="820"/>
                  <a:pt x="2095" y="820"/>
                  <a:pt x="2093" y="819"/>
                </a:cubicBezTo>
                <a:cubicBezTo>
                  <a:pt x="2093" y="819"/>
                  <a:pt x="2093" y="819"/>
                  <a:pt x="2090" y="818"/>
                </a:cubicBezTo>
                <a:cubicBezTo>
                  <a:pt x="2090" y="818"/>
                  <a:pt x="2090" y="818"/>
                  <a:pt x="2091" y="819"/>
                </a:cubicBezTo>
                <a:cubicBezTo>
                  <a:pt x="2091" y="819"/>
                  <a:pt x="2091" y="819"/>
                  <a:pt x="2095" y="822"/>
                </a:cubicBezTo>
                <a:cubicBezTo>
                  <a:pt x="2095" y="822"/>
                  <a:pt x="2095" y="822"/>
                  <a:pt x="2098" y="823"/>
                </a:cubicBezTo>
                <a:cubicBezTo>
                  <a:pt x="2098" y="823"/>
                  <a:pt x="2098" y="823"/>
                  <a:pt x="2099" y="823"/>
                </a:cubicBezTo>
                <a:cubicBezTo>
                  <a:pt x="2099" y="823"/>
                  <a:pt x="2099" y="823"/>
                  <a:pt x="2101" y="825"/>
                </a:cubicBezTo>
                <a:cubicBezTo>
                  <a:pt x="2101" y="825"/>
                  <a:pt x="2101" y="825"/>
                  <a:pt x="2102" y="829"/>
                </a:cubicBezTo>
                <a:cubicBezTo>
                  <a:pt x="2102" y="829"/>
                  <a:pt x="2102" y="829"/>
                  <a:pt x="2102" y="830"/>
                </a:cubicBezTo>
                <a:cubicBezTo>
                  <a:pt x="2102" y="830"/>
                  <a:pt x="2102" y="830"/>
                  <a:pt x="2102" y="831"/>
                </a:cubicBezTo>
                <a:close/>
                <a:moveTo>
                  <a:pt x="2085" y="832"/>
                </a:moveTo>
                <a:cubicBezTo>
                  <a:pt x="2085" y="833"/>
                  <a:pt x="2085" y="833"/>
                  <a:pt x="2085" y="833"/>
                </a:cubicBezTo>
                <a:cubicBezTo>
                  <a:pt x="2086" y="834"/>
                  <a:pt x="2086" y="834"/>
                  <a:pt x="2086" y="834"/>
                </a:cubicBezTo>
                <a:cubicBezTo>
                  <a:pt x="2087" y="833"/>
                  <a:pt x="2087" y="833"/>
                  <a:pt x="2087" y="833"/>
                </a:cubicBezTo>
                <a:cubicBezTo>
                  <a:pt x="2086" y="832"/>
                  <a:pt x="2086" y="832"/>
                  <a:pt x="2086" y="832"/>
                </a:cubicBezTo>
                <a:cubicBezTo>
                  <a:pt x="2085" y="832"/>
                  <a:pt x="2085" y="832"/>
                  <a:pt x="2085" y="832"/>
                </a:cubicBezTo>
                <a:close/>
                <a:moveTo>
                  <a:pt x="2088" y="817"/>
                </a:moveTo>
                <a:cubicBezTo>
                  <a:pt x="2088" y="817"/>
                  <a:pt x="2088" y="817"/>
                  <a:pt x="2087" y="817"/>
                </a:cubicBezTo>
                <a:cubicBezTo>
                  <a:pt x="2087" y="817"/>
                  <a:pt x="2087" y="817"/>
                  <a:pt x="2085" y="817"/>
                </a:cubicBezTo>
                <a:cubicBezTo>
                  <a:pt x="2085" y="817"/>
                  <a:pt x="2085" y="817"/>
                  <a:pt x="2085" y="818"/>
                </a:cubicBezTo>
                <a:cubicBezTo>
                  <a:pt x="2085" y="818"/>
                  <a:pt x="2085" y="818"/>
                  <a:pt x="2086" y="819"/>
                </a:cubicBezTo>
                <a:cubicBezTo>
                  <a:pt x="2086" y="819"/>
                  <a:pt x="2086" y="819"/>
                  <a:pt x="2088" y="819"/>
                </a:cubicBezTo>
                <a:cubicBezTo>
                  <a:pt x="2088" y="819"/>
                  <a:pt x="2088" y="819"/>
                  <a:pt x="2088" y="817"/>
                </a:cubicBezTo>
                <a:close/>
                <a:moveTo>
                  <a:pt x="2068" y="814"/>
                </a:moveTo>
                <a:cubicBezTo>
                  <a:pt x="2068" y="814"/>
                  <a:pt x="2068" y="814"/>
                  <a:pt x="2068" y="813"/>
                </a:cubicBezTo>
                <a:cubicBezTo>
                  <a:pt x="2068" y="813"/>
                  <a:pt x="2068" y="813"/>
                  <a:pt x="2067" y="814"/>
                </a:cubicBezTo>
                <a:cubicBezTo>
                  <a:pt x="2067" y="814"/>
                  <a:pt x="2067" y="814"/>
                  <a:pt x="2066" y="813"/>
                </a:cubicBezTo>
                <a:cubicBezTo>
                  <a:pt x="2066" y="813"/>
                  <a:pt x="2066" y="813"/>
                  <a:pt x="2065" y="813"/>
                </a:cubicBezTo>
                <a:cubicBezTo>
                  <a:pt x="2065" y="813"/>
                  <a:pt x="2065" y="813"/>
                  <a:pt x="2064" y="813"/>
                </a:cubicBezTo>
                <a:cubicBezTo>
                  <a:pt x="2064" y="813"/>
                  <a:pt x="2064" y="813"/>
                  <a:pt x="2064" y="814"/>
                </a:cubicBezTo>
                <a:cubicBezTo>
                  <a:pt x="2064" y="815"/>
                  <a:pt x="2064" y="815"/>
                  <a:pt x="2064" y="815"/>
                </a:cubicBezTo>
                <a:cubicBezTo>
                  <a:pt x="2064" y="815"/>
                  <a:pt x="2064" y="815"/>
                  <a:pt x="2065" y="815"/>
                </a:cubicBezTo>
                <a:cubicBezTo>
                  <a:pt x="2065" y="815"/>
                  <a:pt x="2065" y="815"/>
                  <a:pt x="2066" y="815"/>
                </a:cubicBezTo>
                <a:cubicBezTo>
                  <a:pt x="2066" y="815"/>
                  <a:pt x="2066" y="815"/>
                  <a:pt x="2067" y="815"/>
                </a:cubicBezTo>
                <a:cubicBezTo>
                  <a:pt x="2067" y="815"/>
                  <a:pt x="2067" y="815"/>
                  <a:pt x="2068" y="814"/>
                </a:cubicBezTo>
                <a:close/>
                <a:moveTo>
                  <a:pt x="2059" y="831"/>
                </a:moveTo>
                <a:cubicBezTo>
                  <a:pt x="2059" y="832"/>
                  <a:pt x="2059" y="832"/>
                  <a:pt x="2059" y="832"/>
                </a:cubicBezTo>
                <a:cubicBezTo>
                  <a:pt x="2060" y="831"/>
                  <a:pt x="2060" y="831"/>
                  <a:pt x="2060" y="831"/>
                </a:cubicBezTo>
                <a:cubicBezTo>
                  <a:pt x="2060" y="830"/>
                  <a:pt x="2060" y="830"/>
                  <a:pt x="2060" y="830"/>
                </a:cubicBezTo>
                <a:cubicBezTo>
                  <a:pt x="2059" y="831"/>
                  <a:pt x="2059" y="831"/>
                  <a:pt x="2059" y="831"/>
                </a:cubicBezTo>
                <a:close/>
                <a:moveTo>
                  <a:pt x="2083" y="810"/>
                </a:moveTo>
                <a:cubicBezTo>
                  <a:pt x="2083" y="810"/>
                  <a:pt x="2083" y="810"/>
                  <a:pt x="2083" y="809"/>
                </a:cubicBezTo>
                <a:cubicBezTo>
                  <a:pt x="2083" y="809"/>
                  <a:pt x="2083" y="809"/>
                  <a:pt x="2083" y="808"/>
                </a:cubicBezTo>
                <a:cubicBezTo>
                  <a:pt x="2083" y="808"/>
                  <a:pt x="2083" y="808"/>
                  <a:pt x="2082" y="808"/>
                </a:cubicBezTo>
                <a:cubicBezTo>
                  <a:pt x="2082" y="808"/>
                  <a:pt x="2082" y="808"/>
                  <a:pt x="2082" y="809"/>
                </a:cubicBezTo>
                <a:cubicBezTo>
                  <a:pt x="2082" y="809"/>
                  <a:pt x="2082" y="809"/>
                  <a:pt x="2083" y="810"/>
                </a:cubicBezTo>
                <a:close/>
                <a:moveTo>
                  <a:pt x="2072" y="839"/>
                </a:moveTo>
                <a:cubicBezTo>
                  <a:pt x="2072" y="839"/>
                  <a:pt x="2072" y="839"/>
                  <a:pt x="2072" y="838"/>
                </a:cubicBezTo>
                <a:cubicBezTo>
                  <a:pt x="2072" y="838"/>
                  <a:pt x="2072" y="838"/>
                  <a:pt x="2072" y="837"/>
                </a:cubicBezTo>
                <a:cubicBezTo>
                  <a:pt x="2072" y="837"/>
                  <a:pt x="2072" y="837"/>
                  <a:pt x="2071" y="836"/>
                </a:cubicBezTo>
                <a:cubicBezTo>
                  <a:pt x="2071" y="836"/>
                  <a:pt x="2071" y="836"/>
                  <a:pt x="2070" y="837"/>
                </a:cubicBezTo>
                <a:cubicBezTo>
                  <a:pt x="2070" y="837"/>
                  <a:pt x="2070" y="837"/>
                  <a:pt x="2071" y="838"/>
                </a:cubicBezTo>
                <a:cubicBezTo>
                  <a:pt x="2071" y="838"/>
                  <a:pt x="2071" y="838"/>
                  <a:pt x="2072" y="839"/>
                </a:cubicBezTo>
                <a:close/>
                <a:moveTo>
                  <a:pt x="2066" y="836"/>
                </a:moveTo>
                <a:cubicBezTo>
                  <a:pt x="2067" y="836"/>
                  <a:pt x="2067" y="836"/>
                  <a:pt x="2067" y="836"/>
                </a:cubicBezTo>
                <a:cubicBezTo>
                  <a:pt x="2067" y="835"/>
                  <a:pt x="2067" y="835"/>
                  <a:pt x="2067" y="835"/>
                </a:cubicBezTo>
                <a:cubicBezTo>
                  <a:pt x="2066" y="835"/>
                  <a:pt x="2066" y="835"/>
                  <a:pt x="2066" y="835"/>
                </a:cubicBezTo>
                <a:cubicBezTo>
                  <a:pt x="2066" y="836"/>
                  <a:pt x="2066" y="836"/>
                  <a:pt x="2066" y="836"/>
                </a:cubicBezTo>
                <a:close/>
                <a:moveTo>
                  <a:pt x="2048" y="852"/>
                </a:moveTo>
                <a:cubicBezTo>
                  <a:pt x="2049" y="852"/>
                  <a:pt x="2049" y="852"/>
                  <a:pt x="2049" y="852"/>
                </a:cubicBezTo>
                <a:cubicBezTo>
                  <a:pt x="2049" y="851"/>
                  <a:pt x="2049" y="851"/>
                  <a:pt x="2049" y="851"/>
                </a:cubicBezTo>
                <a:cubicBezTo>
                  <a:pt x="2048" y="851"/>
                  <a:pt x="2048" y="851"/>
                  <a:pt x="2048" y="851"/>
                </a:cubicBezTo>
                <a:cubicBezTo>
                  <a:pt x="2048" y="852"/>
                  <a:pt x="2048" y="852"/>
                  <a:pt x="2048" y="852"/>
                </a:cubicBezTo>
                <a:close/>
                <a:moveTo>
                  <a:pt x="1891" y="724"/>
                </a:moveTo>
                <a:cubicBezTo>
                  <a:pt x="1891" y="724"/>
                  <a:pt x="1891" y="724"/>
                  <a:pt x="1892" y="724"/>
                </a:cubicBezTo>
                <a:cubicBezTo>
                  <a:pt x="1892" y="724"/>
                  <a:pt x="1892" y="724"/>
                  <a:pt x="1892" y="723"/>
                </a:cubicBezTo>
                <a:cubicBezTo>
                  <a:pt x="1892" y="723"/>
                  <a:pt x="1892" y="723"/>
                  <a:pt x="1893" y="723"/>
                </a:cubicBezTo>
                <a:cubicBezTo>
                  <a:pt x="1893" y="723"/>
                  <a:pt x="1893" y="723"/>
                  <a:pt x="1892" y="722"/>
                </a:cubicBezTo>
                <a:cubicBezTo>
                  <a:pt x="1892" y="722"/>
                  <a:pt x="1892" y="722"/>
                  <a:pt x="1891" y="722"/>
                </a:cubicBezTo>
                <a:cubicBezTo>
                  <a:pt x="1891" y="722"/>
                  <a:pt x="1891" y="722"/>
                  <a:pt x="1891" y="724"/>
                </a:cubicBezTo>
                <a:close/>
                <a:moveTo>
                  <a:pt x="1891" y="719"/>
                </a:moveTo>
                <a:cubicBezTo>
                  <a:pt x="1891" y="719"/>
                  <a:pt x="1891" y="719"/>
                  <a:pt x="1891" y="720"/>
                </a:cubicBezTo>
                <a:cubicBezTo>
                  <a:pt x="1891" y="720"/>
                  <a:pt x="1891" y="720"/>
                  <a:pt x="1892" y="721"/>
                </a:cubicBezTo>
                <a:cubicBezTo>
                  <a:pt x="1892" y="721"/>
                  <a:pt x="1892" y="721"/>
                  <a:pt x="1893" y="721"/>
                </a:cubicBezTo>
                <a:cubicBezTo>
                  <a:pt x="1893" y="721"/>
                  <a:pt x="1893" y="721"/>
                  <a:pt x="1894" y="722"/>
                </a:cubicBezTo>
                <a:cubicBezTo>
                  <a:pt x="1894" y="722"/>
                  <a:pt x="1894" y="722"/>
                  <a:pt x="1894" y="721"/>
                </a:cubicBezTo>
                <a:cubicBezTo>
                  <a:pt x="1894" y="721"/>
                  <a:pt x="1894" y="721"/>
                  <a:pt x="1894" y="720"/>
                </a:cubicBezTo>
                <a:cubicBezTo>
                  <a:pt x="1894" y="720"/>
                  <a:pt x="1894" y="720"/>
                  <a:pt x="1893" y="720"/>
                </a:cubicBezTo>
                <a:cubicBezTo>
                  <a:pt x="1893" y="720"/>
                  <a:pt x="1893" y="720"/>
                  <a:pt x="1892" y="719"/>
                </a:cubicBezTo>
                <a:cubicBezTo>
                  <a:pt x="1892" y="719"/>
                  <a:pt x="1892" y="719"/>
                  <a:pt x="1891" y="719"/>
                </a:cubicBezTo>
                <a:close/>
                <a:moveTo>
                  <a:pt x="1892" y="732"/>
                </a:moveTo>
                <a:cubicBezTo>
                  <a:pt x="1892" y="732"/>
                  <a:pt x="1892" y="732"/>
                  <a:pt x="1893" y="732"/>
                </a:cubicBezTo>
                <a:cubicBezTo>
                  <a:pt x="1893" y="732"/>
                  <a:pt x="1893" y="732"/>
                  <a:pt x="1893" y="731"/>
                </a:cubicBezTo>
                <a:cubicBezTo>
                  <a:pt x="1893" y="731"/>
                  <a:pt x="1893" y="731"/>
                  <a:pt x="1892" y="730"/>
                </a:cubicBezTo>
                <a:cubicBezTo>
                  <a:pt x="1892" y="730"/>
                  <a:pt x="1892" y="730"/>
                  <a:pt x="1892" y="731"/>
                </a:cubicBezTo>
                <a:cubicBezTo>
                  <a:pt x="1892" y="731"/>
                  <a:pt x="1892" y="731"/>
                  <a:pt x="1891" y="732"/>
                </a:cubicBezTo>
                <a:cubicBezTo>
                  <a:pt x="1891" y="732"/>
                  <a:pt x="1891" y="732"/>
                  <a:pt x="1892" y="732"/>
                </a:cubicBezTo>
                <a:close/>
                <a:moveTo>
                  <a:pt x="1913" y="721"/>
                </a:moveTo>
                <a:cubicBezTo>
                  <a:pt x="1913" y="722"/>
                  <a:pt x="1913" y="722"/>
                  <a:pt x="1913" y="722"/>
                </a:cubicBezTo>
                <a:cubicBezTo>
                  <a:pt x="1914" y="720"/>
                  <a:pt x="1914" y="720"/>
                  <a:pt x="1914" y="720"/>
                </a:cubicBezTo>
                <a:cubicBezTo>
                  <a:pt x="1913" y="720"/>
                  <a:pt x="1913" y="720"/>
                  <a:pt x="1913" y="720"/>
                </a:cubicBezTo>
                <a:cubicBezTo>
                  <a:pt x="1913" y="721"/>
                  <a:pt x="1913" y="721"/>
                  <a:pt x="1913" y="721"/>
                </a:cubicBezTo>
                <a:close/>
                <a:moveTo>
                  <a:pt x="1896" y="673"/>
                </a:moveTo>
                <a:cubicBezTo>
                  <a:pt x="1896" y="673"/>
                  <a:pt x="1896" y="673"/>
                  <a:pt x="1897" y="672"/>
                </a:cubicBezTo>
                <a:cubicBezTo>
                  <a:pt x="1897" y="672"/>
                  <a:pt x="1897" y="672"/>
                  <a:pt x="1896" y="672"/>
                </a:cubicBezTo>
                <a:cubicBezTo>
                  <a:pt x="1896" y="672"/>
                  <a:pt x="1896" y="672"/>
                  <a:pt x="1896" y="673"/>
                </a:cubicBezTo>
                <a:close/>
                <a:moveTo>
                  <a:pt x="1892" y="709"/>
                </a:moveTo>
                <a:cubicBezTo>
                  <a:pt x="1894" y="710"/>
                  <a:pt x="1894" y="710"/>
                  <a:pt x="1894" y="710"/>
                </a:cubicBezTo>
                <a:cubicBezTo>
                  <a:pt x="1893" y="709"/>
                  <a:pt x="1893" y="709"/>
                  <a:pt x="1893" y="709"/>
                </a:cubicBezTo>
                <a:cubicBezTo>
                  <a:pt x="1892" y="709"/>
                  <a:pt x="1892" y="709"/>
                  <a:pt x="1892" y="709"/>
                </a:cubicBezTo>
                <a:close/>
                <a:moveTo>
                  <a:pt x="1910" y="718"/>
                </a:moveTo>
                <a:cubicBezTo>
                  <a:pt x="1909" y="718"/>
                  <a:pt x="1909" y="718"/>
                  <a:pt x="1909" y="718"/>
                </a:cubicBezTo>
                <a:cubicBezTo>
                  <a:pt x="1909" y="719"/>
                  <a:pt x="1909" y="719"/>
                  <a:pt x="1909" y="719"/>
                </a:cubicBezTo>
                <a:cubicBezTo>
                  <a:pt x="1910" y="719"/>
                  <a:pt x="1910" y="719"/>
                  <a:pt x="1910" y="719"/>
                </a:cubicBezTo>
                <a:cubicBezTo>
                  <a:pt x="1910" y="718"/>
                  <a:pt x="1910" y="718"/>
                  <a:pt x="1910" y="718"/>
                </a:cubicBezTo>
                <a:close/>
                <a:moveTo>
                  <a:pt x="1906" y="721"/>
                </a:moveTo>
                <a:cubicBezTo>
                  <a:pt x="1906" y="720"/>
                  <a:pt x="1906" y="720"/>
                  <a:pt x="1906" y="720"/>
                </a:cubicBezTo>
                <a:cubicBezTo>
                  <a:pt x="1907" y="719"/>
                  <a:pt x="1907" y="719"/>
                  <a:pt x="1907" y="719"/>
                </a:cubicBezTo>
                <a:cubicBezTo>
                  <a:pt x="1906" y="718"/>
                  <a:pt x="1906" y="718"/>
                  <a:pt x="1906" y="718"/>
                </a:cubicBezTo>
                <a:cubicBezTo>
                  <a:pt x="1905" y="719"/>
                  <a:pt x="1905" y="719"/>
                  <a:pt x="1905" y="719"/>
                </a:cubicBezTo>
                <a:cubicBezTo>
                  <a:pt x="1906" y="721"/>
                  <a:pt x="1906" y="721"/>
                  <a:pt x="1906" y="721"/>
                </a:cubicBezTo>
                <a:close/>
                <a:moveTo>
                  <a:pt x="1874" y="748"/>
                </a:moveTo>
                <a:cubicBezTo>
                  <a:pt x="1874" y="749"/>
                  <a:pt x="1874" y="749"/>
                  <a:pt x="1874" y="749"/>
                </a:cubicBezTo>
                <a:cubicBezTo>
                  <a:pt x="1875" y="750"/>
                  <a:pt x="1875" y="750"/>
                  <a:pt x="1875" y="750"/>
                </a:cubicBezTo>
                <a:cubicBezTo>
                  <a:pt x="1876" y="750"/>
                  <a:pt x="1876" y="750"/>
                  <a:pt x="1876" y="750"/>
                </a:cubicBezTo>
                <a:cubicBezTo>
                  <a:pt x="1876" y="748"/>
                  <a:pt x="1876" y="748"/>
                  <a:pt x="1876" y="748"/>
                </a:cubicBezTo>
                <a:cubicBezTo>
                  <a:pt x="1875" y="747"/>
                  <a:pt x="1875" y="747"/>
                  <a:pt x="1875" y="747"/>
                </a:cubicBezTo>
                <a:cubicBezTo>
                  <a:pt x="1874" y="748"/>
                  <a:pt x="1874" y="748"/>
                  <a:pt x="1874" y="748"/>
                </a:cubicBezTo>
                <a:close/>
                <a:moveTo>
                  <a:pt x="1906" y="717"/>
                </a:moveTo>
                <a:cubicBezTo>
                  <a:pt x="1906" y="718"/>
                  <a:pt x="1906" y="718"/>
                  <a:pt x="1906" y="718"/>
                </a:cubicBezTo>
                <a:cubicBezTo>
                  <a:pt x="1907" y="716"/>
                  <a:pt x="1907" y="716"/>
                  <a:pt x="1907" y="716"/>
                </a:cubicBezTo>
                <a:cubicBezTo>
                  <a:pt x="1906" y="717"/>
                  <a:pt x="1906" y="717"/>
                  <a:pt x="1906" y="717"/>
                </a:cubicBezTo>
                <a:close/>
                <a:moveTo>
                  <a:pt x="1906" y="723"/>
                </a:moveTo>
                <a:cubicBezTo>
                  <a:pt x="1906" y="723"/>
                  <a:pt x="1906" y="723"/>
                  <a:pt x="1906" y="725"/>
                </a:cubicBezTo>
                <a:cubicBezTo>
                  <a:pt x="1906" y="725"/>
                  <a:pt x="1906" y="725"/>
                  <a:pt x="1906" y="726"/>
                </a:cubicBezTo>
                <a:cubicBezTo>
                  <a:pt x="1906" y="726"/>
                  <a:pt x="1906" y="726"/>
                  <a:pt x="1906" y="728"/>
                </a:cubicBezTo>
                <a:cubicBezTo>
                  <a:pt x="1906" y="728"/>
                  <a:pt x="1906" y="728"/>
                  <a:pt x="1906" y="729"/>
                </a:cubicBezTo>
                <a:cubicBezTo>
                  <a:pt x="1906" y="729"/>
                  <a:pt x="1906" y="729"/>
                  <a:pt x="1906" y="732"/>
                </a:cubicBezTo>
                <a:cubicBezTo>
                  <a:pt x="1906" y="732"/>
                  <a:pt x="1906" y="732"/>
                  <a:pt x="1907" y="731"/>
                </a:cubicBezTo>
                <a:cubicBezTo>
                  <a:pt x="1907" y="731"/>
                  <a:pt x="1907" y="731"/>
                  <a:pt x="1909" y="730"/>
                </a:cubicBezTo>
                <a:cubicBezTo>
                  <a:pt x="1909" y="732"/>
                  <a:pt x="1909" y="732"/>
                  <a:pt x="1909" y="732"/>
                </a:cubicBezTo>
                <a:cubicBezTo>
                  <a:pt x="1910" y="732"/>
                  <a:pt x="1910" y="732"/>
                  <a:pt x="1910" y="732"/>
                </a:cubicBezTo>
                <a:cubicBezTo>
                  <a:pt x="1911" y="731"/>
                  <a:pt x="1911" y="731"/>
                  <a:pt x="1911" y="731"/>
                </a:cubicBezTo>
                <a:cubicBezTo>
                  <a:pt x="1911" y="730"/>
                  <a:pt x="1911" y="730"/>
                  <a:pt x="1911" y="730"/>
                </a:cubicBezTo>
                <a:cubicBezTo>
                  <a:pt x="1910" y="730"/>
                  <a:pt x="1910" y="730"/>
                  <a:pt x="1910" y="730"/>
                </a:cubicBezTo>
                <a:cubicBezTo>
                  <a:pt x="1910" y="730"/>
                  <a:pt x="1910" y="730"/>
                  <a:pt x="1911" y="729"/>
                </a:cubicBezTo>
                <a:cubicBezTo>
                  <a:pt x="1911" y="729"/>
                  <a:pt x="1911" y="729"/>
                  <a:pt x="1912" y="727"/>
                </a:cubicBezTo>
                <a:cubicBezTo>
                  <a:pt x="1912" y="727"/>
                  <a:pt x="1912" y="727"/>
                  <a:pt x="1913" y="726"/>
                </a:cubicBezTo>
                <a:cubicBezTo>
                  <a:pt x="1913" y="726"/>
                  <a:pt x="1913" y="726"/>
                  <a:pt x="1914" y="725"/>
                </a:cubicBezTo>
                <a:cubicBezTo>
                  <a:pt x="1914" y="725"/>
                  <a:pt x="1914" y="725"/>
                  <a:pt x="1913" y="724"/>
                </a:cubicBezTo>
                <a:cubicBezTo>
                  <a:pt x="1913" y="724"/>
                  <a:pt x="1913" y="724"/>
                  <a:pt x="1912" y="724"/>
                </a:cubicBezTo>
                <a:cubicBezTo>
                  <a:pt x="1912" y="724"/>
                  <a:pt x="1912" y="724"/>
                  <a:pt x="1912" y="725"/>
                </a:cubicBezTo>
                <a:cubicBezTo>
                  <a:pt x="1912" y="725"/>
                  <a:pt x="1912" y="725"/>
                  <a:pt x="1911" y="724"/>
                </a:cubicBezTo>
                <a:cubicBezTo>
                  <a:pt x="1911" y="724"/>
                  <a:pt x="1911" y="724"/>
                  <a:pt x="1910" y="724"/>
                </a:cubicBezTo>
                <a:cubicBezTo>
                  <a:pt x="1910" y="724"/>
                  <a:pt x="1910" y="724"/>
                  <a:pt x="1909" y="724"/>
                </a:cubicBezTo>
                <a:cubicBezTo>
                  <a:pt x="1909" y="724"/>
                  <a:pt x="1909" y="724"/>
                  <a:pt x="1908" y="724"/>
                </a:cubicBezTo>
                <a:cubicBezTo>
                  <a:pt x="1908" y="724"/>
                  <a:pt x="1908" y="724"/>
                  <a:pt x="1908" y="723"/>
                </a:cubicBezTo>
                <a:cubicBezTo>
                  <a:pt x="1908" y="723"/>
                  <a:pt x="1908" y="723"/>
                  <a:pt x="1907" y="723"/>
                </a:cubicBezTo>
                <a:cubicBezTo>
                  <a:pt x="1907" y="723"/>
                  <a:pt x="1907" y="723"/>
                  <a:pt x="1906" y="722"/>
                </a:cubicBezTo>
                <a:cubicBezTo>
                  <a:pt x="1906" y="722"/>
                  <a:pt x="1906" y="722"/>
                  <a:pt x="1905" y="722"/>
                </a:cubicBezTo>
                <a:cubicBezTo>
                  <a:pt x="1905" y="722"/>
                  <a:pt x="1905" y="722"/>
                  <a:pt x="1904" y="723"/>
                </a:cubicBezTo>
                <a:cubicBezTo>
                  <a:pt x="1904" y="723"/>
                  <a:pt x="1904" y="723"/>
                  <a:pt x="1906" y="723"/>
                </a:cubicBezTo>
                <a:close/>
                <a:moveTo>
                  <a:pt x="1904" y="710"/>
                </a:moveTo>
                <a:cubicBezTo>
                  <a:pt x="1904" y="711"/>
                  <a:pt x="1904" y="711"/>
                  <a:pt x="1904" y="711"/>
                </a:cubicBezTo>
                <a:cubicBezTo>
                  <a:pt x="1904" y="712"/>
                  <a:pt x="1904" y="712"/>
                  <a:pt x="1904" y="712"/>
                </a:cubicBezTo>
                <a:cubicBezTo>
                  <a:pt x="1905" y="713"/>
                  <a:pt x="1905" y="713"/>
                  <a:pt x="1905" y="713"/>
                </a:cubicBezTo>
                <a:cubicBezTo>
                  <a:pt x="1905" y="712"/>
                  <a:pt x="1905" y="712"/>
                  <a:pt x="1905" y="712"/>
                </a:cubicBezTo>
                <a:cubicBezTo>
                  <a:pt x="1906" y="712"/>
                  <a:pt x="1906" y="712"/>
                  <a:pt x="1906" y="712"/>
                </a:cubicBezTo>
                <a:cubicBezTo>
                  <a:pt x="1905" y="711"/>
                  <a:pt x="1905" y="711"/>
                  <a:pt x="1905" y="711"/>
                </a:cubicBezTo>
                <a:cubicBezTo>
                  <a:pt x="1904" y="710"/>
                  <a:pt x="1904" y="710"/>
                  <a:pt x="1904" y="710"/>
                </a:cubicBezTo>
                <a:close/>
                <a:moveTo>
                  <a:pt x="1921" y="731"/>
                </a:moveTo>
                <a:cubicBezTo>
                  <a:pt x="1921" y="731"/>
                  <a:pt x="1921" y="731"/>
                  <a:pt x="1921" y="730"/>
                </a:cubicBezTo>
                <a:cubicBezTo>
                  <a:pt x="1921" y="730"/>
                  <a:pt x="1921" y="730"/>
                  <a:pt x="1920" y="730"/>
                </a:cubicBezTo>
                <a:cubicBezTo>
                  <a:pt x="1920" y="730"/>
                  <a:pt x="1920" y="730"/>
                  <a:pt x="1921" y="731"/>
                </a:cubicBezTo>
                <a:close/>
                <a:moveTo>
                  <a:pt x="1916" y="740"/>
                </a:moveTo>
                <a:cubicBezTo>
                  <a:pt x="1916" y="740"/>
                  <a:pt x="1916" y="740"/>
                  <a:pt x="1917" y="741"/>
                </a:cubicBezTo>
                <a:cubicBezTo>
                  <a:pt x="1917" y="741"/>
                  <a:pt x="1917" y="741"/>
                  <a:pt x="1918" y="741"/>
                </a:cubicBezTo>
                <a:cubicBezTo>
                  <a:pt x="1918" y="741"/>
                  <a:pt x="1918" y="741"/>
                  <a:pt x="1918" y="740"/>
                </a:cubicBezTo>
                <a:cubicBezTo>
                  <a:pt x="1918" y="740"/>
                  <a:pt x="1918" y="740"/>
                  <a:pt x="1917" y="739"/>
                </a:cubicBezTo>
                <a:cubicBezTo>
                  <a:pt x="1917" y="739"/>
                  <a:pt x="1917" y="739"/>
                  <a:pt x="1916" y="740"/>
                </a:cubicBezTo>
                <a:close/>
                <a:moveTo>
                  <a:pt x="1911" y="714"/>
                </a:moveTo>
                <a:cubicBezTo>
                  <a:pt x="1913" y="716"/>
                  <a:pt x="1913" y="716"/>
                  <a:pt x="1913" y="716"/>
                </a:cubicBezTo>
                <a:cubicBezTo>
                  <a:pt x="1913" y="715"/>
                  <a:pt x="1913" y="715"/>
                  <a:pt x="1913" y="715"/>
                </a:cubicBezTo>
                <a:cubicBezTo>
                  <a:pt x="1912" y="713"/>
                  <a:pt x="1912" y="713"/>
                  <a:pt x="1912" y="713"/>
                </a:cubicBezTo>
                <a:cubicBezTo>
                  <a:pt x="1911" y="714"/>
                  <a:pt x="1911" y="714"/>
                  <a:pt x="1911" y="714"/>
                </a:cubicBezTo>
                <a:close/>
                <a:moveTo>
                  <a:pt x="1915" y="731"/>
                </a:moveTo>
                <a:cubicBezTo>
                  <a:pt x="1916" y="730"/>
                  <a:pt x="1916" y="730"/>
                  <a:pt x="1916" y="730"/>
                </a:cubicBezTo>
                <a:cubicBezTo>
                  <a:pt x="1916" y="729"/>
                  <a:pt x="1916" y="729"/>
                  <a:pt x="1916" y="729"/>
                </a:cubicBezTo>
                <a:cubicBezTo>
                  <a:pt x="1915" y="728"/>
                  <a:pt x="1915" y="728"/>
                  <a:pt x="1915" y="728"/>
                </a:cubicBezTo>
                <a:cubicBezTo>
                  <a:pt x="1914" y="729"/>
                  <a:pt x="1914" y="729"/>
                  <a:pt x="1914" y="729"/>
                </a:cubicBezTo>
                <a:cubicBezTo>
                  <a:pt x="1914" y="728"/>
                  <a:pt x="1914" y="728"/>
                  <a:pt x="1914" y="728"/>
                </a:cubicBezTo>
                <a:cubicBezTo>
                  <a:pt x="1913" y="729"/>
                  <a:pt x="1913" y="729"/>
                  <a:pt x="1913" y="729"/>
                </a:cubicBezTo>
                <a:cubicBezTo>
                  <a:pt x="1913" y="730"/>
                  <a:pt x="1913" y="730"/>
                  <a:pt x="1913" y="730"/>
                </a:cubicBezTo>
                <a:cubicBezTo>
                  <a:pt x="1912" y="731"/>
                  <a:pt x="1912" y="731"/>
                  <a:pt x="1912" y="731"/>
                </a:cubicBezTo>
                <a:cubicBezTo>
                  <a:pt x="1912" y="733"/>
                  <a:pt x="1912" y="733"/>
                  <a:pt x="1912" y="733"/>
                </a:cubicBezTo>
                <a:cubicBezTo>
                  <a:pt x="1911" y="735"/>
                  <a:pt x="1911" y="735"/>
                  <a:pt x="1911" y="735"/>
                </a:cubicBezTo>
                <a:cubicBezTo>
                  <a:pt x="1909" y="735"/>
                  <a:pt x="1909" y="735"/>
                  <a:pt x="1909" y="735"/>
                </a:cubicBezTo>
                <a:cubicBezTo>
                  <a:pt x="1909" y="736"/>
                  <a:pt x="1909" y="736"/>
                  <a:pt x="1909" y="736"/>
                </a:cubicBezTo>
                <a:cubicBezTo>
                  <a:pt x="1909" y="738"/>
                  <a:pt x="1909" y="738"/>
                  <a:pt x="1909" y="738"/>
                </a:cubicBezTo>
                <a:cubicBezTo>
                  <a:pt x="1910" y="738"/>
                  <a:pt x="1910" y="738"/>
                  <a:pt x="1910" y="738"/>
                </a:cubicBezTo>
                <a:cubicBezTo>
                  <a:pt x="1911" y="739"/>
                  <a:pt x="1911" y="739"/>
                  <a:pt x="1911" y="739"/>
                </a:cubicBezTo>
                <a:cubicBezTo>
                  <a:pt x="1913" y="739"/>
                  <a:pt x="1913" y="739"/>
                  <a:pt x="1913" y="739"/>
                </a:cubicBezTo>
                <a:cubicBezTo>
                  <a:pt x="1913" y="740"/>
                  <a:pt x="1913" y="740"/>
                  <a:pt x="1913" y="740"/>
                </a:cubicBezTo>
                <a:cubicBezTo>
                  <a:pt x="1914" y="741"/>
                  <a:pt x="1914" y="741"/>
                  <a:pt x="1914" y="741"/>
                </a:cubicBezTo>
                <a:cubicBezTo>
                  <a:pt x="1915" y="740"/>
                  <a:pt x="1915" y="740"/>
                  <a:pt x="1915" y="740"/>
                </a:cubicBezTo>
                <a:cubicBezTo>
                  <a:pt x="1915" y="739"/>
                  <a:pt x="1915" y="739"/>
                  <a:pt x="1915" y="739"/>
                </a:cubicBezTo>
                <a:cubicBezTo>
                  <a:pt x="1914" y="737"/>
                  <a:pt x="1914" y="737"/>
                  <a:pt x="1914" y="737"/>
                </a:cubicBezTo>
                <a:cubicBezTo>
                  <a:pt x="1914" y="735"/>
                  <a:pt x="1914" y="735"/>
                  <a:pt x="1914" y="735"/>
                </a:cubicBezTo>
                <a:cubicBezTo>
                  <a:pt x="1915" y="731"/>
                  <a:pt x="1915" y="731"/>
                  <a:pt x="1915" y="731"/>
                </a:cubicBezTo>
                <a:close/>
                <a:moveTo>
                  <a:pt x="1906" y="758"/>
                </a:moveTo>
                <a:cubicBezTo>
                  <a:pt x="1907" y="759"/>
                  <a:pt x="1907" y="759"/>
                  <a:pt x="1907" y="759"/>
                </a:cubicBezTo>
                <a:cubicBezTo>
                  <a:pt x="1908" y="759"/>
                  <a:pt x="1908" y="759"/>
                  <a:pt x="1908" y="759"/>
                </a:cubicBezTo>
                <a:cubicBezTo>
                  <a:pt x="1909" y="758"/>
                  <a:pt x="1909" y="758"/>
                  <a:pt x="1909" y="758"/>
                </a:cubicBezTo>
                <a:cubicBezTo>
                  <a:pt x="1909" y="757"/>
                  <a:pt x="1909" y="757"/>
                  <a:pt x="1909" y="757"/>
                </a:cubicBezTo>
                <a:cubicBezTo>
                  <a:pt x="1908" y="757"/>
                  <a:pt x="1908" y="757"/>
                  <a:pt x="1908" y="757"/>
                </a:cubicBezTo>
                <a:cubicBezTo>
                  <a:pt x="1907" y="757"/>
                  <a:pt x="1907" y="757"/>
                  <a:pt x="1907" y="757"/>
                </a:cubicBezTo>
                <a:cubicBezTo>
                  <a:pt x="1906" y="757"/>
                  <a:pt x="1906" y="757"/>
                  <a:pt x="1906" y="757"/>
                </a:cubicBezTo>
                <a:cubicBezTo>
                  <a:pt x="1906" y="758"/>
                  <a:pt x="1906" y="758"/>
                  <a:pt x="1906" y="758"/>
                </a:cubicBezTo>
                <a:close/>
                <a:moveTo>
                  <a:pt x="1932" y="737"/>
                </a:moveTo>
                <a:cubicBezTo>
                  <a:pt x="1931" y="737"/>
                  <a:pt x="1931" y="737"/>
                  <a:pt x="1931" y="737"/>
                </a:cubicBezTo>
                <a:cubicBezTo>
                  <a:pt x="1932" y="738"/>
                  <a:pt x="1932" y="738"/>
                  <a:pt x="1932" y="738"/>
                </a:cubicBezTo>
                <a:cubicBezTo>
                  <a:pt x="1932" y="737"/>
                  <a:pt x="1932" y="737"/>
                  <a:pt x="1932" y="737"/>
                </a:cubicBezTo>
                <a:close/>
                <a:moveTo>
                  <a:pt x="1930" y="729"/>
                </a:moveTo>
                <a:cubicBezTo>
                  <a:pt x="1931" y="729"/>
                  <a:pt x="1931" y="729"/>
                  <a:pt x="1931" y="729"/>
                </a:cubicBezTo>
                <a:cubicBezTo>
                  <a:pt x="1930" y="728"/>
                  <a:pt x="1930" y="728"/>
                  <a:pt x="1930" y="728"/>
                </a:cubicBezTo>
                <a:cubicBezTo>
                  <a:pt x="1930" y="729"/>
                  <a:pt x="1930" y="729"/>
                  <a:pt x="1930" y="729"/>
                </a:cubicBezTo>
                <a:close/>
                <a:moveTo>
                  <a:pt x="1897" y="675"/>
                </a:moveTo>
                <a:cubicBezTo>
                  <a:pt x="1897" y="675"/>
                  <a:pt x="1897" y="675"/>
                  <a:pt x="1898" y="674"/>
                </a:cubicBezTo>
                <a:cubicBezTo>
                  <a:pt x="1898" y="674"/>
                  <a:pt x="1898" y="674"/>
                  <a:pt x="1897" y="674"/>
                </a:cubicBezTo>
                <a:cubicBezTo>
                  <a:pt x="1897" y="674"/>
                  <a:pt x="1897" y="674"/>
                  <a:pt x="1897" y="675"/>
                </a:cubicBezTo>
                <a:close/>
                <a:moveTo>
                  <a:pt x="1918" y="736"/>
                </a:moveTo>
                <a:cubicBezTo>
                  <a:pt x="1918" y="736"/>
                  <a:pt x="1918" y="736"/>
                  <a:pt x="1919" y="737"/>
                </a:cubicBezTo>
                <a:cubicBezTo>
                  <a:pt x="1919" y="737"/>
                  <a:pt x="1919" y="737"/>
                  <a:pt x="1920" y="737"/>
                </a:cubicBezTo>
                <a:cubicBezTo>
                  <a:pt x="1920" y="737"/>
                  <a:pt x="1920" y="737"/>
                  <a:pt x="1922" y="736"/>
                </a:cubicBezTo>
                <a:cubicBezTo>
                  <a:pt x="1922" y="736"/>
                  <a:pt x="1922" y="736"/>
                  <a:pt x="1923" y="736"/>
                </a:cubicBezTo>
                <a:cubicBezTo>
                  <a:pt x="1923" y="736"/>
                  <a:pt x="1923" y="736"/>
                  <a:pt x="1923" y="734"/>
                </a:cubicBezTo>
                <a:cubicBezTo>
                  <a:pt x="1923" y="734"/>
                  <a:pt x="1923" y="734"/>
                  <a:pt x="1922" y="734"/>
                </a:cubicBezTo>
                <a:cubicBezTo>
                  <a:pt x="1922" y="734"/>
                  <a:pt x="1922" y="734"/>
                  <a:pt x="1921" y="734"/>
                </a:cubicBezTo>
                <a:cubicBezTo>
                  <a:pt x="1921" y="734"/>
                  <a:pt x="1921" y="734"/>
                  <a:pt x="1919" y="735"/>
                </a:cubicBezTo>
                <a:cubicBezTo>
                  <a:pt x="1919" y="735"/>
                  <a:pt x="1919" y="735"/>
                  <a:pt x="1918" y="736"/>
                </a:cubicBezTo>
                <a:close/>
                <a:moveTo>
                  <a:pt x="1898" y="711"/>
                </a:moveTo>
                <a:cubicBezTo>
                  <a:pt x="1897" y="711"/>
                  <a:pt x="1897" y="711"/>
                  <a:pt x="1897" y="711"/>
                </a:cubicBezTo>
                <a:cubicBezTo>
                  <a:pt x="1895" y="711"/>
                  <a:pt x="1895" y="711"/>
                  <a:pt x="1895" y="711"/>
                </a:cubicBezTo>
                <a:cubicBezTo>
                  <a:pt x="1894" y="711"/>
                  <a:pt x="1894" y="711"/>
                  <a:pt x="1894" y="711"/>
                </a:cubicBezTo>
                <a:cubicBezTo>
                  <a:pt x="1894" y="712"/>
                  <a:pt x="1894" y="712"/>
                  <a:pt x="1894" y="712"/>
                </a:cubicBezTo>
                <a:cubicBezTo>
                  <a:pt x="1895" y="712"/>
                  <a:pt x="1895" y="712"/>
                  <a:pt x="1895" y="712"/>
                </a:cubicBezTo>
                <a:cubicBezTo>
                  <a:pt x="1895" y="713"/>
                  <a:pt x="1895" y="713"/>
                  <a:pt x="1895" y="713"/>
                </a:cubicBezTo>
                <a:cubicBezTo>
                  <a:pt x="1896" y="714"/>
                  <a:pt x="1896" y="714"/>
                  <a:pt x="1896" y="714"/>
                </a:cubicBezTo>
                <a:cubicBezTo>
                  <a:pt x="1897" y="715"/>
                  <a:pt x="1897" y="715"/>
                  <a:pt x="1897" y="715"/>
                </a:cubicBezTo>
                <a:cubicBezTo>
                  <a:pt x="1897" y="717"/>
                  <a:pt x="1897" y="717"/>
                  <a:pt x="1897" y="717"/>
                </a:cubicBezTo>
                <a:cubicBezTo>
                  <a:pt x="1898" y="717"/>
                  <a:pt x="1898" y="717"/>
                  <a:pt x="1898" y="717"/>
                </a:cubicBezTo>
                <a:cubicBezTo>
                  <a:pt x="1898" y="718"/>
                  <a:pt x="1898" y="718"/>
                  <a:pt x="1898" y="718"/>
                </a:cubicBezTo>
                <a:cubicBezTo>
                  <a:pt x="1899" y="720"/>
                  <a:pt x="1899" y="720"/>
                  <a:pt x="1899" y="720"/>
                </a:cubicBezTo>
                <a:cubicBezTo>
                  <a:pt x="1900" y="720"/>
                  <a:pt x="1900" y="720"/>
                  <a:pt x="1900" y="720"/>
                </a:cubicBezTo>
                <a:cubicBezTo>
                  <a:pt x="1902" y="719"/>
                  <a:pt x="1902" y="719"/>
                  <a:pt x="1902" y="719"/>
                </a:cubicBezTo>
                <a:cubicBezTo>
                  <a:pt x="1902" y="718"/>
                  <a:pt x="1902" y="718"/>
                  <a:pt x="1902" y="718"/>
                </a:cubicBezTo>
                <a:cubicBezTo>
                  <a:pt x="1902" y="717"/>
                  <a:pt x="1902" y="717"/>
                  <a:pt x="1902" y="717"/>
                </a:cubicBezTo>
                <a:cubicBezTo>
                  <a:pt x="1902" y="716"/>
                  <a:pt x="1902" y="716"/>
                  <a:pt x="1902" y="716"/>
                </a:cubicBezTo>
                <a:cubicBezTo>
                  <a:pt x="1902" y="715"/>
                  <a:pt x="1902" y="715"/>
                  <a:pt x="1902" y="715"/>
                </a:cubicBezTo>
                <a:cubicBezTo>
                  <a:pt x="1902" y="714"/>
                  <a:pt x="1902" y="714"/>
                  <a:pt x="1902" y="714"/>
                </a:cubicBezTo>
                <a:cubicBezTo>
                  <a:pt x="1901" y="713"/>
                  <a:pt x="1901" y="713"/>
                  <a:pt x="1901" y="713"/>
                </a:cubicBezTo>
                <a:cubicBezTo>
                  <a:pt x="1898" y="711"/>
                  <a:pt x="1898" y="711"/>
                  <a:pt x="1898" y="711"/>
                </a:cubicBezTo>
                <a:close/>
                <a:moveTo>
                  <a:pt x="1924" y="726"/>
                </a:moveTo>
                <a:cubicBezTo>
                  <a:pt x="1923" y="726"/>
                  <a:pt x="1923" y="726"/>
                  <a:pt x="1923" y="726"/>
                </a:cubicBezTo>
                <a:cubicBezTo>
                  <a:pt x="1922" y="726"/>
                  <a:pt x="1922" y="726"/>
                  <a:pt x="1922" y="726"/>
                </a:cubicBezTo>
                <a:cubicBezTo>
                  <a:pt x="1921" y="726"/>
                  <a:pt x="1921" y="726"/>
                  <a:pt x="1921" y="726"/>
                </a:cubicBezTo>
                <a:cubicBezTo>
                  <a:pt x="1921" y="727"/>
                  <a:pt x="1921" y="727"/>
                  <a:pt x="1921" y="727"/>
                </a:cubicBezTo>
                <a:cubicBezTo>
                  <a:pt x="1921" y="728"/>
                  <a:pt x="1921" y="728"/>
                  <a:pt x="1921" y="728"/>
                </a:cubicBezTo>
                <a:cubicBezTo>
                  <a:pt x="1922" y="729"/>
                  <a:pt x="1922" y="729"/>
                  <a:pt x="1922" y="729"/>
                </a:cubicBezTo>
                <a:cubicBezTo>
                  <a:pt x="1923" y="728"/>
                  <a:pt x="1923" y="728"/>
                  <a:pt x="1923" y="728"/>
                </a:cubicBezTo>
                <a:cubicBezTo>
                  <a:pt x="1923" y="729"/>
                  <a:pt x="1923" y="729"/>
                  <a:pt x="1923" y="729"/>
                </a:cubicBezTo>
                <a:cubicBezTo>
                  <a:pt x="1923" y="731"/>
                  <a:pt x="1923" y="731"/>
                  <a:pt x="1923" y="731"/>
                </a:cubicBezTo>
                <a:cubicBezTo>
                  <a:pt x="1924" y="732"/>
                  <a:pt x="1924" y="732"/>
                  <a:pt x="1924" y="732"/>
                </a:cubicBezTo>
                <a:cubicBezTo>
                  <a:pt x="1924" y="734"/>
                  <a:pt x="1924" y="734"/>
                  <a:pt x="1924" y="734"/>
                </a:cubicBezTo>
                <a:cubicBezTo>
                  <a:pt x="1925" y="734"/>
                  <a:pt x="1925" y="734"/>
                  <a:pt x="1925" y="734"/>
                </a:cubicBezTo>
                <a:cubicBezTo>
                  <a:pt x="1925" y="733"/>
                  <a:pt x="1925" y="733"/>
                  <a:pt x="1925" y="733"/>
                </a:cubicBezTo>
                <a:cubicBezTo>
                  <a:pt x="1926" y="734"/>
                  <a:pt x="1926" y="734"/>
                  <a:pt x="1926" y="734"/>
                </a:cubicBezTo>
                <a:cubicBezTo>
                  <a:pt x="1927" y="733"/>
                  <a:pt x="1927" y="733"/>
                  <a:pt x="1927" y="733"/>
                </a:cubicBezTo>
                <a:cubicBezTo>
                  <a:pt x="1927" y="732"/>
                  <a:pt x="1927" y="732"/>
                  <a:pt x="1927" y="732"/>
                </a:cubicBezTo>
                <a:cubicBezTo>
                  <a:pt x="1926" y="730"/>
                  <a:pt x="1926" y="730"/>
                  <a:pt x="1926" y="730"/>
                </a:cubicBezTo>
                <a:cubicBezTo>
                  <a:pt x="1925" y="730"/>
                  <a:pt x="1925" y="730"/>
                  <a:pt x="1925" y="730"/>
                </a:cubicBezTo>
                <a:cubicBezTo>
                  <a:pt x="1925" y="728"/>
                  <a:pt x="1925" y="728"/>
                  <a:pt x="1925" y="728"/>
                </a:cubicBezTo>
                <a:cubicBezTo>
                  <a:pt x="1924" y="726"/>
                  <a:pt x="1924" y="726"/>
                  <a:pt x="1924" y="726"/>
                </a:cubicBezTo>
                <a:close/>
                <a:moveTo>
                  <a:pt x="1917" y="719"/>
                </a:moveTo>
                <a:cubicBezTo>
                  <a:pt x="1916" y="717"/>
                  <a:pt x="1916" y="717"/>
                  <a:pt x="1916" y="717"/>
                </a:cubicBezTo>
                <a:cubicBezTo>
                  <a:pt x="1915" y="717"/>
                  <a:pt x="1915" y="717"/>
                  <a:pt x="1915" y="717"/>
                </a:cubicBezTo>
                <a:cubicBezTo>
                  <a:pt x="1916" y="718"/>
                  <a:pt x="1916" y="718"/>
                  <a:pt x="1916" y="718"/>
                </a:cubicBezTo>
                <a:cubicBezTo>
                  <a:pt x="1917" y="719"/>
                  <a:pt x="1917" y="719"/>
                  <a:pt x="1917" y="719"/>
                </a:cubicBezTo>
                <a:close/>
                <a:moveTo>
                  <a:pt x="1933" y="735"/>
                </a:moveTo>
                <a:cubicBezTo>
                  <a:pt x="1932" y="734"/>
                  <a:pt x="1932" y="734"/>
                  <a:pt x="1932" y="734"/>
                </a:cubicBezTo>
                <a:cubicBezTo>
                  <a:pt x="1932" y="735"/>
                  <a:pt x="1932" y="735"/>
                  <a:pt x="1932" y="735"/>
                </a:cubicBezTo>
                <a:cubicBezTo>
                  <a:pt x="1932" y="736"/>
                  <a:pt x="1932" y="736"/>
                  <a:pt x="1932" y="736"/>
                </a:cubicBezTo>
                <a:cubicBezTo>
                  <a:pt x="1933" y="736"/>
                  <a:pt x="1933" y="736"/>
                  <a:pt x="1933" y="736"/>
                </a:cubicBezTo>
                <a:cubicBezTo>
                  <a:pt x="1933" y="735"/>
                  <a:pt x="1933" y="735"/>
                  <a:pt x="1933" y="735"/>
                </a:cubicBezTo>
                <a:close/>
                <a:moveTo>
                  <a:pt x="1923" y="740"/>
                </a:moveTo>
                <a:cubicBezTo>
                  <a:pt x="1923" y="740"/>
                  <a:pt x="1923" y="740"/>
                  <a:pt x="1924" y="741"/>
                </a:cubicBezTo>
                <a:cubicBezTo>
                  <a:pt x="1924" y="741"/>
                  <a:pt x="1924" y="741"/>
                  <a:pt x="1924" y="740"/>
                </a:cubicBezTo>
                <a:cubicBezTo>
                  <a:pt x="1924" y="740"/>
                  <a:pt x="1924" y="740"/>
                  <a:pt x="1923" y="739"/>
                </a:cubicBezTo>
                <a:cubicBezTo>
                  <a:pt x="1923" y="739"/>
                  <a:pt x="1923" y="739"/>
                  <a:pt x="1923" y="740"/>
                </a:cubicBezTo>
                <a:close/>
                <a:moveTo>
                  <a:pt x="1914" y="718"/>
                </a:moveTo>
                <a:cubicBezTo>
                  <a:pt x="1913" y="717"/>
                  <a:pt x="1913" y="717"/>
                  <a:pt x="1913" y="717"/>
                </a:cubicBezTo>
                <a:cubicBezTo>
                  <a:pt x="1913" y="719"/>
                  <a:pt x="1913" y="719"/>
                  <a:pt x="1913" y="719"/>
                </a:cubicBezTo>
                <a:cubicBezTo>
                  <a:pt x="1914" y="720"/>
                  <a:pt x="1914" y="720"/>
                  <a:pt x="1914" y="720"/>
                </a:cubicBezTo>
                <a:cubicBezTo>
                  <a:pt x="1915" y="720"/>
                  <a:pt x="1915" y="720"/>
                  <a:pt x="1915" y="720"/>
                </a:cubicBezTo>
                <a:cubicBezTo>
                  <a:pt x="1917" y="722"/>
                  <a:pt x="1917" y="722"/>
                  <a:pt x="1917" y="722"/>
                </a:cubicBezTo>
                <a:cubicBezTo>
                  <a:pt x="1918" y="722"/>
                  <a:pt x="1918" y="722"/>
                  <a:pt x="1918" y="722"/>
                </a:cubicBezTo>
                <a:cubicBezTo>
                  <a:pt x="1919" y="722"/>
                  <a:pt x="1919" y="722"/>
                  <a:pt x="1919" y="722"/>
                </a:cubicBezTo>
                <a:cubicBezTo>
                  <a:pt x="1919" y="721"/>
                  <a:pt x="1919" y="721"/>
                  <a:pt x="1919" y="721"/>
                </a:cubicBezTo>
                <a:cubicBezTo>
                  <a:pt x="1918" y="720"/>
                  <a:pt x="1918" y="720"/>
                  <a:pt x="1918" y="720"/>
                </a:cubicBezTo>
                <a:cubicBezTo>
                  <a:pt x="1916" y="719"/>
                  <a:pt x="1916" y="719"/>
                  <a:pt x="1916" y="719"/>
                </a:cubicBezTo>
                <a:cubicBezTo>
                  <a:pt x="1915" y="718"/>
                  <a:pt x="1915" y="718"/>
                  <a:pt x="1915" y="718"/>
                </a:cubicBezTo>
                <a:cubicBezTo>
                  <a:pt x="1914" y="718"/>
                  <a:pt x="1914" y="718"/>
                  <a:pt x="1914" y="718"/>
                </a:cubicBezTo>
                <a:close/>
                <a:moveTo>
                  <a:pt x="1919" y="731"/>
                </a:moveTo>
                <a:cubicBezTo>
                  <a:pt x="1919" y="730"/>
                  <a:pt x="1919" y="730"/>
                  <a:pt x="1919" y="730"/>
                </a:cubicBezTo>
                <a:cubicBezTo>
                  <a:pt x="1919" y="729"/>
                  <a:pt x="1919" y="729"/>
                  <a:pt x="1919" y="729"/>
                </a:cubicBezTo>
                <a:cubicBezTo>
                  <a:pt x="1919" y="727"/>
                  <a:pt x="1919" y="727"/>
                  <a:pt x="1919" y="727"/>
                </a:cubicBezTo>
                <a:cubicBezTo>
                  <a:pt x="1918" y="727"/>
                  <a:pt x="1918" y="727"/>
                  <a:pt x="1918" y="727"/>
                </a:cubicBezTo>
                <a:cubicBezTo>
                  <a:pt x="1918" y="729"/>
                  <a:pt x="1918" y="729"/>
                  <a:pt x="1918" y="729"/>
                </a:cubicBezTo>
                <a:cubicBezTo>
                  <a:pt x="1917" y="731"/>
                  <a:pt x="1917" y="731"/>
                  <a:pt x="1917" y="731"/>
                </a:cubicBezTo>
                <a:cubicBezTo>
                  <a:pt x="1917" y="733"/>
                  <a:pt x="1917" y="733"/>
                  <a:pt x="1917" y="733"/>
                </a:cubicBezTo>
                <a:cubicBezTo>
                  <a:pt x="1916" y="734"/>
                  <a:pt x="1916" y="734"/>
                  <a:pt x="1916" y="734"/>
                </a:cubicBezTo>
                <a:cubicBezTo>
                  <a:pt x="1915" y="736"/>
                  <a:pt x="1915" y="736"/>
                  <a:pt x="1915" y="736"/>
                </a:cubicBezTo>
                <a:cubicBezTo>
                  <a:pt x="1915" y="737"/>
                  <a:pt x="1915" y="737"/>
                  <a:pt x="1915" y="737"/>
                </a:cubicBezTo>
                <a:cubicBezTo>
                  <a:pt x="1915" y="738"/>
                  <a:pt x="1915" y="738"/>
                  <a:pt x="1915" y="738"/>
                </a:cubicBezTo>
                <a:cubicBezTo>
                  <a:pt x="1916" y="737"/>
                  <a:pt x="1916" y="737"/>
                  <a:pt x="1916" y="737"/>
                </a:cubicBezTo>
                <a:cubicBezTo>
                  <a:pt x="1917" y="734"/>
                  <a:pt x="1917" y="734"/>
                  <a:pt x="1917" y="734"/>
                </a:cubicBezTo>
                <a:cubicBezTo>
                  <a:pt x="1919" y="732"/>
                  <a:pt x="1919" y="732"/>
                  <a:pt x="1919" y="732"/>
                </a:cubicBezTo>
                <a:cubicBezTo>
                  <a:pt x="1919" y="731"/>
                  <a:pt x="1919" y="731"/>
                  <a:pt x="1919" y="731"/>
                </a:cubicBezTo>
                <a:close/>
                <a:moveTo>
                  <a:pt x="1920" y="725"/>
                </a:moveTo>
                <a:cubicBezTo>
                  <a:pt x="1920" y="725"/>
                  <a:pt x="1920" y="725"/>
                  <a:pt x="1921" y="725"/>
                </a:cubicBezTo>
                <a:cubicBezTo>
                  <a:pt x="1921" y="725"/>
                  <a:pt x="1921" y="725"/>
                  <a:pt x="1922" y="725"/>
                </a:cubicBezTo>
                <a:cubicBezTo>
                  <a:pt x="1922" y="725"/>
                  <a:pt x="1922" y="725"/>
                  <a:pt x="1922" y="724"/>
                </a:cubicBezTo>
                <a:cubicBezTo>
                  <a:pt x="1922" y="724"/>
                  <a:pt x="1922" y="724"/>
                  <a:pt x="1921" y="724"/>
                </a:cubicBezTo>
                <a:cubicBezTo>
                  <a:pt x="1921" y="724"/>
                  <a:pt x="1921" y="724"/>
                  <a:pt x="1920" y="725"/>
                </a:cubicBezTo>
                <a:close/>
                <a:moveTo>
                  <a:pt x="1934" y="759"/>
                </a:moveTo>
                <a:cubicBezTo>
                  <a:pt x="1934" y="759"/>
                  <a:pt x="1934" y="759"/>
                  <a:pt x="1935" y="760"/>
                </a:cubicBezTo>
                <a:cubicBezTo>
                  <a:pt x="1935" y="760"/>
                  <a:pt x="1935" y="760"/>
                  <a:pt x="1935" y="759"/>
                </a:cubicBezTo>
                <a:cubicBezTo>
                  <a:pt x="1935" y="759"/>
                  <a:pt x="1935" y="759"/>
                  <a:pt x="1935" y="758"/>
                </a:cubicBezTo>
                <a:cubicBezTo>
                  <a:pt x="1935" y="758"/>
                  <a:pt x="1935" y="758"/>
                  <a:pt x="1934" y="756"/>
                </a:cubicBezTo>
                <a:cubicBezTo>
                  <a:pt x="1934" y="756"/>
                  <a:pt x="1934" y="756"/>
                  <a:pt x="1934" y="757"/>
                </a:cubicBezTo>
                <a:cubicBezTo>
                  <a:pt x="1934" y="757"/>
                  <a:pt x="1934" y="757"/>
                  <a:pt x="1934" y="759"/>
                </a:cubicBezTo>
                <a:close/>
                <a:moveTo>
                  <a:pt x="1919" y="709"/>
                </a:moveTo>
                <a:cubicBezTo>
                  <a:pt x="1918" y="710"/>
                  <a:pt x="1918" y="710"/>
                  <a:pt x="1918" y="710"/>
                </a:cubicBezTo>
                <a:cubicBezTo>
                  <a:pt x="1918" y="711"/>
                  <a:pt x="1918" y="711"/>
                  <a:pt x="1918" y="711"/>
                </a:cubicBezTo>
                <a:cubicBezTo>
                  <a:pt x="1920" y="710"/>
                  <a:pt x="1920" y="710"/>
                  <a:pt x="1920" y="710"/>
                </a:cubicBezTo>
                <a:cubicBezTo>
                  <a:pt x="1920" y="709"/>
                  <a:pt x="1920" y="709"/>
                  <a:pt x="1920" y="709"/>
                </a:cubicBezTo>
                <a:cubicBezTo>
                  <a:pt x="1920" y="708"/>
                  <a:pt x="1920" y="708"/>
                  <a:pt x="1920" y="708"/>
                </a:cubicBezTo>
                <a:cubicBezTo>
                  <a:pt x="1919" y="707"/>
                  <a:pt x="1919" y="707"/>
                  <a:pt x="1919" y="707"/>
                </a:cubicBezTo>
                <a:cubicBezTo>
                  <a:pt x="1918" y="707"/>
                  <a:pt x="1918" y="707"/>
                  <a:pt x="1918" y="707"/>
                </a:cubicBezTo>
                <a:cubicBezTo>
                  <a:pt x="1919" y="709"/>
                  <a:pt x="1919" y="709"/>
                  <a:pt x="1919" y="709"/>
                </a:cubicBezTo>
                <a:close/>
                <a:moveTo>
                  <a:pt x="1925" y="717"/>
                </a:moveTo>
                <a:cubicBezTo>
                  <a:pt x="1924" y="717"/>
                  <a:pt x="1924" y="717"/>
                  <a:pt x="1924" y="717"/>
                </a:cubicBezTo>
                <a:cubicBezTo>
                  <a:pt x="1923" y="717"/>
                  <a:pt x="1923" y="717"/>
                  <a:pt x="1923" y="717"/>
                </a:cubicBezTo>
                <a:cubicBezTo>
                  <a:pt x="1923" y="718"/>
                  <a:pt x="1923" y="718"/>
                  <a:pt x="1923" y="718"/>
                </a:cubicBezTo>
                <a:cubicBezTo>
                  <a:pt x="1922" y="718"/>
                  <a:pt x="1922" y="718"/>
                  <a:pt x="1922" y="718"/>
                </a:cubicBezTo>
                <a:cubicBezTo>
                  <a:pt x="1921" y="718"/>
                  <a:pt x="1921" y="718"/>
                  <a:pt x="1921" y="718"/>
                </a:cubicBezTo>
                <a:cubicBezTo>
                  <a:pt x="1920" y="717"/>
                  <a:pt x="1920" y="717"/>
                  <a:pt x="1920" y="717"/>
                </a:cubicBezTo>
                <a:cubicBezTo>
                  <a:pt x="1920" y="718"/>
                  <a:pt x="1920" y="718"/>
                  <a:pt x="1920" y="718"/>
                </a:cubicBezTo>
                <a:cubicBezTo>
                  <a:pt x="1921" y="720"/>
                  <a:pt x="1921" y="720"/>
                  <a:pt x="1921" y="720"/>
                </a:cubicBezTo>
                <a:cubicBezTo>
                  <a:pt x="1923" y="721"/>
                  <a:pt x="1923" y="721"/>
                  <a:pt x="1923" y="721"/>
                </a:cubicBezTo>
                <a:cubicBezTo>
                  <a:pt x="1924" y="723"/>
                  <a:pt x="1924" y="723"/>
                  <a:pt x="1924" y="723"/>
                </a:cubicBezTo>
                <a:cubicBezTo>
                  <a:pt x="1925" y="724"/>
                  <a:pt x="1925" y="724"/>
                  <a:pt x="1925" y="724"/>
                </a:cubicBezTo>
                <a:cubicBezTo>
                  <a:pt x="1924" y="725"/>
                  <a:pt x="1924" y="725"/>
                  <a:pt x="1924" y="725"/>
                </a:cubicBezTo>
                <a:cubicBezTo>
                  <a:pt x="1925" y="725"/>
                  <a:pt x="1925" y="725"/>
                  <a:pt x="1925" y="725"/>
                </a:cubicBezTo>
                <a:cubicBezTo>
                  <a:pt x="1925" y="726"/>
                  <a:pt x="1925" y="726"/>
                  <a:pt x="1925" y="726"/>
                </a:cubicBezTo>
                <a:cubicBezTo>
                  <a:pt x="1926" y="726"/>
                  <a:pt x="1926" y="726"/>
                  <a:pt x="1926" y="726"/>
                </a:cubicBezTo>
                <a:cubicBezTo>
                  <a:pt x="1926" y="727"/>
                  <a:pt x="1926" y="727"/>
                  <a:pt x="1926" y="727"/>
                </a:cubicBezTo>
                <a:cubicBezTo>
                  <a:pt x="1928" y="727"/>
                  <a:pt x="1928" y="727"/>
                  <a:pt x="1928" y="727"/>
                </a:cubicBezTo>
                <a:cubicBezTo>
                  <a:pt x="1929" y="727"/>
                  <a:pt x="1929" y="727"/>
                  <a:pt x="1929" y="727"/>
                </a:cubicBezTo>
                <a:cubicBezTo>
                  <a:pt x="1929" y="725"/>
                  <a:pt x="1929" y="725"/>
                  <a:pt x="1929" y="725"/>
                </a:cubicBezTo>
                <a:cubicBezTo>
                  <a:pt x="1928" y="725"/>
                  <a:pt x="1928" y="725"/>
                  <a:pt x="1928" y="725"/>
                </a:cubicBezTo>
                <a:cubicBezTo>
                  <a:pt x="1928" y="723"/>
                  <a:pt x="1928" y="723"/>
                  <a:pt x="1928" y="723"/>
                </a:cubicBezTo>
                <a:cubicBezTo>
                  <a:pt x="1928" y="721"/>
                  <a:pt x="1928" y="721"/>
                  <a:pt x="1928" y="721"/>
                </a:cubicBezTo>
                <a:cubicBezTo>
                  <a:pt x="1928" y="720"/>
                  <a:pt x="1928" y="720"/>
                  <a:pt x="1928" y="720"/>
                </a:cubicBezTo>
                <a:cubicBezTo>
                  <a:pt x="1927" y="720"/>
                  <a:pt x="1927" y="720"/>
                  <a:pt x="1927" y="720"/>
                </a:cubicBezTo>
                <a:cubicBezTo>
                  <a:pt x="1926" y="718"/>
                  <a:pt x="1926" y="718"/>
                  <a:pt x="1926" y="718"/>
                </a:cubicBezTo>
                <a:cubicBezTo>
                  <a:pt x="1926" y="717"/>
                  <a:pt x="1926" y="717"/>
                  <a:pt x="1926" y="717"/>
                </a:cubicBezTo>
                <a:cubicBezTo>
                  <a:pt x="1925" y="717"/>
                  <a:pt x="1925" y="717"/>
                  <a:pt x="1925" y="717"/>
                </a:cubicBezTo>
                <a:close/>
                <a:moveTo>
                  <a:pt x="1929" y="735"/>
                </a:moveTo>
                <a:cubicBezTo>
                  <a:pt x="1930" y="736"/>
                  <a:pt x="1930" y="736"/>
                  <a:pt x="1930" y="736"/>
                </a:cubicBezTo>
                <a:cubicBezTo>
                  <a:pt x="1930" y="735"/>
                  <a:pt x="1930" y="735"/>
                  <a:pt x="1930" y="735"/>
                </a:cubicBezTo>
                <a:cubicBezTo>
                  <a:pt x="1929" y="735"/>
                  <a:pt x="1929" y="735"/>
                  <a:pt x="1929" y="735"/>
                </a:cubicBezTo>
                <a:close/>
                <a:moveTo>
                  <a:pt x="1930" y="733"/>
                </a:moveTo>
                <a:cubicBezTo>
                  <a:pt x="1930" y="732"/>
                  <a:pt x="1930" y="732"/>
                  <a:pt x="1930" y="732"/>
                </a:cubicBezTo>
                <a:cubicBezTo>
                  <a:pt x="1929" y="732"/>
                  <a:pt x="1929" y="732"/>
                  <a:pt x="1929" y="732"/>
                </a:cubicBezTo>
                <a:cubicBezTo>
                  <a:pt x="1929" y="733"/>
                  <a:pt x="1929" y="733"/>
                  <a:pt x="1929" y="733"/>
                </a:cubicBezTo>
                <a:cubicBezTo>
                  <a:pt x="1930" y="735"/>
                  <a:pt x="1930" y="735"/>
                  <a:pt x="1930" y="735"/>
                </a:cubicBezTo>
                <a:cubicBezTo>
                  <a:pt x="1930" y="734"/>
                  <a:pt x="1930" y="734"/>
                  <a:pt x="1930" y="734"/>
                </a:cubicBezTo>
                <a:cubicBezTo>
                  <a:pt x="1930" y="733"/>
                  <a:pt x="1930" y="733"/>
                  <a:pt x="1930" y="733"/>
                </a:cubicBezTo>
                <a:close/>
                <a:moveTo>
                  <a:pt x="1904" y="705"/>
                </a:moveTo>
                <a:cubicBezTo>
                  <a:pt x="1904" y="706"/>
                  <a:pt x="1904" y="706"/>
                  <a:pt x="1904" y="706"/>
                </a:cubicBezTo>
                <a:cubicBezTo>
                  <a:pt x="1905" y="707"/>
                  <a:pt x="1905" y="707"/>
                  <a:pt x="1905" y="707"/>
                </a:cubicBezTo>
                <a:cubicBezTo>
                  <a:pt x="1905" y="706"/>
                  <a:pt x="1905" y="706"/>
                  <a:pt x="1905" y="706"/>
                </a:cubicBezTo>
                <a:cubicBezTo>
                  <a:pt x="1904" y="705"/>
                  <a:pt x="1904" y="705"/>
                  <a:pt x="1904" y="705"/>
                </a:cubicBezTo>
                <a:close/>
                <a:moveTo>
                  <a:pt x="1934" y="742"/>
                </a:moveTo>
                <a:cubicBezTo>
                  <a:pt x="1934" y="742"/>
                  <a:pt x="1934" y="742"/>
                  <a:pt x="1934" y="740"/>
                </a:cubicBezTo>
                <a:cubicBezTo>
                  <a:pt x="1934" y="740"/>
                  <a:pt x="1934" y="740"/>
                  <a:pt x="1934" y="739"/>
                </a:cubicBezTo>
                <a:cubicBezTo>
                  <a:pt x="1934" y="739"/>
                  <a:pt x="1934" y="739"/>
                  <a:pt x="1933" y="740"/>
                </a:cubicBezTo>
                <a:cubicBezTo>
                  <a:pt x="1933" y="740"/>
                  <a:pt x="1933" y="740"/>
                  <a:pt x="1932" y="739"/>
                </a:cubicBezTo>
                <a:cubicBezTo>
                  <a:pt x="1932" y="739"/>
                  <a:pt x="1932" y="739"/>
                  <a:pt x="1930" y="737"/>
                </a:cubicBezTo>
                <a:cubicBezTo>
                  <a:pt x="1930" y="737"/>
                  <a:pt x="1930" y="737"/>
                  <a:pt x="1930" y="736"/>
                </a:cubicBezTo>
                <a:cubicBezTo>
                  <a:pt x="1930" y="736"/>
                  <a:pt x="1930" y="736"/>
                  <a:pt x="1929" y="736"/>
                </a:cubicBezTo>
                <a:cubicBezTo>
                  <a:pt x="1929" y="736"/>
                  <a:pt x="1929" y="736"/>
                  <a:pt x="1928" y="736"/>
                </a:cubicBezTo>
                <a:cubicBezTo>
                  <a:pt x="1928" y="736"/>
                  <a:pt x="1928" y="736"/>
                  <a:pt x="1928" y="738"/>
                </a:cubicBezTo>
                <a:cubicBezTo>
                  <a:pt x="1928" y="738"/>
                  <a:pt x="1928" y="738"/>
                  <a:pt x="1929" y="740"/>
                </a:cubicBezTo>
                <a:cubicBezTo>
                  <a:pt x="1929" y="740"/>
                  <a:pt x="1929" y="740"/>
                  <a:pt x="1929" y="741"/>
                </a:cubicBezTo>
                <a:cubicBezTo>
                  <a:pt x="1929" y="741"/>
                  <a:pt x="1929" y="741"/>
                  <a:pt x="1928" y="740"/>
                </a:cubicBezTo>
                <a:cubicBezTo>
                  <a:pt x="1928" y="740"/>
                  <a:pt x="1928" y="740"/>
                  <a:pt x="1927" y="740"/>
                </a:cubicBezTo>
                <a:cubicBezTo>
                  <a:pt x="1927" y="740"/>
                  <a:pt x="1927" y="740"/>
                  <a:pt x="1927" y="742"/>
                </a:cubicBezTo>
                <a:cubicBezTo>
                  <a:pt x="1927" y="742"/>
                  <a:pt x="1927" y="742"/>
                  <a:pt x="1926" y="742"/>
                </a:cubicBezTo>
                <a:cubicBezTo>
                  <a:pt x="1926" y="742"/>
                  <a:pt x="1926" y="742"/>
                  <a:pt x="1925" y="741"/>
                </a:cubicBezTo>
                <a:cubicBezTo>
                  <a:pt x="1925" y="741"/>
                  <a:pt x="1925" y="741"/>
                  <a:pt x="1924" y="744"/>
                </a:cubicBezTo>
                <a:cubicBezTo>
                  <a:pt x="1924" y="744"/>
                  <a:pt x="1924" y="744"/>
                  <a:pt x="1925" y="744"/>
                </a:cubicBezTo>
                <a:cubicBezTo>
                  <a:pt x="1925" y="744"/>
                  <a:pt x="1925" y="744"/>
                  <a:pt x="1924" y="745"/>
                </a:cubicBezTo>
                <a:cubicBezTo>
                  <a:pt x="1924" y="745"/>
                  <a:pt x="1924" y="745"/>
                  <a:pt x="1923" y="744"/>
                </a:cubicBezTo>
                <a:cubicBezTo>
                  <a:pt x="1923" y="744"/>
                  <a:pt x="1923" y="744"/>
                  <a:pt x="1922" y="744"/>
                </a:cubicBezTo>
                <a:cubicBezTo>
                  <a:pt x="1922" y="744"/>
                  <a:pt x="1922" y="744"/>
                  <a:pt x="1921" y="747"/>
                </a:cubicBezTo>
                <a:cubicBezTo>
                  <a:pt x="1921" y="747"/>
                  <a:pt x="1921" y="747"/>
                  <a:pt x="1920" y="747"/>
                </a:cubicBezTo>
                <a:cubicBezTo>
                  <a:pt x="1920" y="747"/>
                  <a:pt x="1920" y="747"/>
                  <a:pt x="1918" y="748"/>
                </a:cubicBezTo>
                <a:cubicBezTo>
                  <a:pt x="1919" y="747"/>
                  <a:pt x="1919" y="747"/>
                  <a:pt x="1919" y="747"/>
                </a:cubicBezTo>
                <a:cubicBezTo>
                  <a:pt x="1919" y="747"/>
                  <a:pt x="1919" y="747"/>
                  <a:pt x="1919" y="745"/>
                </a:cubicBezTo>
                <a:cubicBezTo>
                  <a:pt x="1919" y="745"/>
                  <a:pt x="1919" y="745"/>
                  <a:pt x="1917" y="743"/>
                </a:cubicBezTo>
                <a:cubicBezTo>
                  <a:pt x="1917" y="743"/>
                  <a:pt x="1917" y="743"/>
                  <a:pt x="1916" y="743"/>
                </a:cubicBezTo>
                <a:cubicBezTo>
                  <a:pt x="1916" y="743"/>
                  <a:pt x="1916" y="743"/>
                  <a:pt x="1915" y="744"/>
                </a:cubicBezTo>
                <a:cubicBezTo>
                  <a:pt x="1915" y="744"/>
                  <a:pt x="1915" y="744"/>
                  <a:pt x="1914" y="745"/>
                </a:cubicBezTo>
                <a:cubicBezTo>
                  <a:pt x="1914" y="745"/>
                  <a:pt x="1914" y="745"/>
                  <a:pt x="1913" y="746"/>
                </a:cubicBezTo>
                <a:cubicBezTo>
                  <a:pt x="1913" y="746"/>
                  <a:pt x="1913" y="746"/>
                  <a:pt x="1914" y="747"/>
                </a:cubicBezTo>
                <a:cubicBezTo>
                  <a:pt x="1914" y="747"/>
                  <a:pt x="1914" y="747"/>
                  <a:pt x="1912" y="748"/>
                </a:cubicBezTo>
                <a:cubicBezTo>
                  <a:pt x="1912" y="748"/>
                  <a:pt x="1912" y="748"/>
                  <a:pt x="1911" y="747"/>
                </a:cubicBezTo>
                <a:cubicBezTo>
                  <a:pt x="1911" y="747"/>
                  <a:pt x="1911" y="747"/>
                  <a:pt x="1910" y="748"/>
                </a:cubicBezTo>
                <a:cubicBezTo>
                  <a:pt x="1910" y="748"/>
                  <a:pt x="1910" y="748"/>
                  <a:pt x="1909" y="749"/>
                </a:cubicBezTo>
                <a:cubicBezTo>
                  <a:pt x="1909" y="749"/>
                  <a:pt x="1909" y="749"/>
                  <a:pt x="1907" y="750"/>
                </a:cubicBezTo>
                <a:cubicBezTo>
                  <a:pt x="1907" y="750"/>
                  <a:pt x="1907" y="750"/>
                  <a:pt x="1908" y="751"/>
                </a:cubicBezTo>
                <a:cubicBezTo>
                  <a:pt x="1908" y="751"/>
                  <a:pt x="1908" y="751"/>
                  <a:pt x="1907" y="753"/>
                </a:cubicBezTo>
                <a:cubicBezTo>
                  <a:pt x="1907" y="753"/>
                  <a:pt x="1907" y="753"/>
                  <a:pt x="1907" y="754"/>
                </a:cubicBezTo>
                <a:cubicBezTo>
                  <a:pt x="1907" y="754"/>
                  <a:pt x="1907" y="754"/>
                  <a:pt x="1908" y="756"/>
                </a:cubicBezTo>
                <a:cubicBezTo>
                  <a:pt x="1908" y="756"/>
                  <a:pt x="1908" y="756"/>
                  <a:pt x="1908" y="755"/>
                </a:cubicBezTo>
                <a:cubicBezTo>
                  <a:pt x="1908" y="755"/>
                  <a:pt x="1908" y="755"/>
                  <a:pt x="1909" y="752"/>
                </a:cubicBezTo>
                <a:cubicBezTo>
                  <a:pt x="1909" y="752"/>
                  <a:pt x="1909" y="752"/>
                  <a:pt x="1910" y="752"/>
                </a:cubicBezTo>
                <a:cubicBezTo>
                  <a:pt x="1910" y="752"/>
                  <a:pt x="1910" y="752"/>
                  <a:pt x="1911" y="750"/>
                </a:cubicBezTo>
                <a:cubicBezTo>
                  <a:pt x="1911" y="750"/>
                  <a:pt x="1911" y="750"/>
                  <a:pt x="1912" y="751"/>
                </a:cubicBezTo>
                <a:cubicBezTo>
                  <a:pt x="1912" y="751"/>
                  <a:pt x="1912" y="751"/>
                  <a:pt x="1912" y="752"/>
                </a:cubicBezTo>
                <a:cubicBezTo>
                  <a:pt x="1912" y="752"/>
                  <a:pt x="1912" y="752"/>
                  <a:pt x="1913" y="752"/>
                </a:cubicBezTo>
                <a:cubicBezTo>
                  <a:pt x="1913" y="752"/>
                  <a:pt x="1913" y="752"/>
                  <a:pt x="1914" y="752"/>
                </a:cubicBezTo>
                <a:cubicBezTo>
                  <a:pt x="1914" y="752"/>
                  <a:pt x="1914" y="752"/>
                  <a:pt x="1914" y="751"/>
                </a:cubicBezTo>
                <a:cubicBezTo>
                  <a:pt x="1914" y="751"/>
                  <a:pt x="1914" y="751"/>
                  <a:pt x="1915" y="751"/>
                </a:cubicBezTo>
                <a:cubicBezTo>
                  <a:pt x="1915" y="751"/>
                  <a:pt x="1915" y="751"/>
                  <a:pt x="1915" y="752"/>
                </a:cubicBezTo>
                <a:cubicBezTo>
                  <a:pt x="1915" y="752"/>
                  <a:pt x="1915" y="752"/>
                  <a:pt x="1916" y="752"/>
                </a:cubicBezTo>
                <a:cubicBezTo>
                  <a:pt x="1916" y="752"/>
                  <a:pt x="1916" y="752"/>
                  <a:pt x="1916" y="751"/>
                </a:cubicBezTo>
                <a:cubicBezTo>
                  <a:pt x="1916" y="751"/>
                  <a:pt x="1916" y="751"/>
                  <a:pt x="1916" y="750"/>
                </a:cubicBezTo>
                <a:cubicBezTo>
                  <a:pt x="1916" y="750"/>
                  <a:pt x="1916" y="750"/>
                  <a:pt x="1917" y="750"/>
                </a:cubicBezTo>
                <a:cubicBezTo>
                  <a:pt x="1917" y="750"/>
                  <a:pt x="1917" y="750"/>
                  <a:pt x="1918" y="751"/>
                </a:cubicBezTo>
                <a:cubicBezTo>
                  <a:pt x="1918" y="751"/>
                  <a:pt x="1918" y="751"/>
                  <a:pt x="1919" y="751"/>
                </a:cubicBezTo>
                <a:cubicBezTo>
                  <a:pt x="1919" y="751"/>
                  <a:pt x="1919" y="751"/>
                  <a:pt x="1921" y="752"/>
                </a:cubicBezTo>
                <a:cubicBezTo>
                  <a:pt x="1921" y="752"/>
                  <a:pt x="1921" y="752"/>
                  <a:pt x="1921" y="753"/>
                </a:cubicBezTo>
                <a:cubicBezTo>
                  <a:pt x="1921" y="753"/>
                  <a:pt x="1921" y="753"/>
                  <a:pt x="1922" y="754"/>
                </a:cubicBezTo>
                <a:cubicBezTo>
                  <a:pt x="1922" y="754"/>
                  <a:pt x="1922" y="754"/>
                  <a:pt x="1921" y="754"/>
                </a:cubicBezTo>
                <a:cubicBezTo>
                  <a:pt x="1921" y="754"/>
                  <a:pt x="1921" y="754"/>
                  <a:pt x="1920" y="754"/>
                </a:cubicBezTo>
                <a:cubicBezTo>
                  <a:pt x="1920" y="754"/>
                  <a:pt x="1920" y="754"/>
                  <a:pt x="1920" y="755"/>
                </a:cubicBezTo>
                <a:cubicBezTo>
                  <a:pt x="1920" y="755"/>
                  <a:pt x="1920" y="755"/>
                  <a:pt x="1920" y="756"/>
                </a:cubicBezTo>
                <a:cubicBezTo>
                  <a:pt x="1920" y="756"/>
                  <a:pt x="1920" y="756"/>
                  <a:pt x="1921" y="757"/>
                </a:cubicBezTo>
                <a:cubicBezTo>
                  <a:pt x="1921" y="757"/>
                  <a:pt x="1921" y="757"/>
                  <a:pt x="1920" y="758"/>
                </a:cubicBezTo>
                <a:cubicBezTo>
                  <a:pt x="1920" y="758"/>
                  <a:pt x="1920" y="758"/>
                  <a:pt x="1921" y="759"/>
                </a:cubicBezTo>
                <a:cubicBezTo>
                  <a:pt x="1921" y="759"/>
                  <a:pt x="1921" y="759"/>
                  <a:pt x="1921" y="760"/>
                </a:cubicBezTo>
                <a:cubicBezTo>
                  <a:pt x="1921" y="760"/>
                  <a:pt x="1921" y="760"/>
                  <a:pt x="1923" y="761"/>
                </a:cubicBezTo>
                <a:cubicBezTo>
                  <a:pt x="1923" y="761"/>
                  <a:pt x="1923" y="761"/>
                  <a:pt x="1924" y="761"/>
                </a:cubicBezTo>
                <a:cubicBezTo>
                  <a:pt x="1924" y="761"/>
                  <a:pt x="1924" y="761"/>
                  <a:pt x="1925" y="762"/>
                </a:cubicBezTo>
                <a:cubicBezTo>
                  <a:pt x="1925" y="762"/>
                  <a:pt x="1925" y="762"/>
                  <a:pt x="1926" y="763"/>
                </a:cubicBezTo>
                <a:cubicBezTo>
                  <a:pt x="1926" y="763"/>
                  <a:pt x="1926" y="763"/>
                  <a:pt x="1927" y="762"/>
                </a:cubicBezTo>
                <a:cubicBezTo>
                  <a:pt x="1927" y="762"/>
                  <a:pt x="1927" y="762"/>
                  <a:pt x="1928" y="762"/>
                </a:cubicBezTo>
                <a:cubicBezTo>
                  <a:pt x="1928" y="762"/>
                  <a:pt x="1928" y="762"/>
                  <a:pt x="1928" y="761"/>
                </a:cubicBezTo>
                <a:cubicBezTo>
                  <a:pt x="1928" y="761"/>
                  <a:pt x="1928" y="761"/>
                  <a:pt x="1929" y="762"/>
                </a:cubicBezTo>
                <a:cubicBezTo>
                  <a:pt x="1929" y="762"/>
                  <a:pt x="1929" y="762"/>
                  <a:pt x="1928" y="763"/>
                </a:cubicBezTo>
                <a:cubicBezTo>
                  <a:pt x="1928" y="763"/>
                  <a:pt x="1928" y="763"/>
                  <a:pt x="1929" y="764"/>
                </a:cubicBezTo>
                <a:cubicBezTo>
                  <a:pt x="1929" y="764"/>
                  <a:pt x="1929" y="764"/>
                  <a:pt x="1930" y="764"/>
                </a:cubicBezTo>
                <a:cubicBezTo>
                  <a:pt x="1930" y="764"/>
                  <a:pt x="1930" y="764"/>
                  <a:pt x="1932" y="761"/>
                </a:cubicBezTo>
                <a:cubicBezTo>
                  <a:pt x="1932" y="761"/>
                  <a:pt x="1932" y="761"/>
                  <a:pt x="1932" y="760"/>
                </a:cubicBezTo>
                <a:cubicBezTo>
                  <a:pt x="1932" y="760"/>
                  <a:pt x="1932" y="760"/>
                  <a:pt x="1931" y="759"/>
                </a:cubicBezTo>
                <a:cubicBezTo>
                  <a:pt x="1931" y="759"/>
                  <a:pt x="1931" y="759"/>
                  <a:pt x="1930" y="758"/>
                </a:cubicBezTo>
                <a:cubicBezTo>
                  <a:pt x="1930" y="758"/>
                  <a:pt x="1930" y="758"/>
                  <a:pt x="1929" y="757"/>
                </a:cubicBezTo>
                <a:cubicBezTo>
                  <a:pt x="1929" y="757"/>
                  <a:pt x="1929" y="757"/>
                  <a:pt x="1929" y="756"/>
                </a:cubicBezTo>
                <a:cubicBezTo>
                  <a:pt x="1929" y="756"/>
                  <a:pt x="1929" y="756"/>
                  <a:pt x="1931" y="753"/>
                </a:cubicBezTo>
                <a:cubicBezTo>
                  <a:pt x="1931" y="753"/>
                  <a:pt x="1931" y="753"/>
                  <a:pt x="1932" y="753"/>
                </a:cubicBezTo>
                <a:cubicBezTo>
                  <a:pt x="1932" y="753"/>
                  <a:pt x="1932" y="753"/>
                  <a:pt x="1933" y="754"/>
                </a:cubicBezTo>
                <a:cubicBezTo>
                  <a:pt x="1933" y="754"/>
                  <a:pt x="1933" y="754"/>
                  <a:pt x="1933" y="755"/>
                </a:cubicBezTo>
                <a:cubicBezTo>
                  <a:pt x="1933" y="755"/>
                  <a:pt x="1933" y="755"/>
                  <a:pt x="1934" y="756"/>
                </a:cubicBezTo>
                <a:cubicBezTo>
                  <a:pt x="1934" y="756"/>
                  <a:pt x="1934" y="756"/>
                  <a:pt x="1935" y="755"/>
                </a:cubicBezTo>
                <a:cubicBezTo>
                  <a:pt x="1935" y="755"/>
                  <a:pt x="1935" y="755"/>
                  <a:pt x="1936" y="756"/>
                </a:cubicBezTo>
                <a:cubicBezTo>
                  <a:pt x="1936" y="756"/>
                  <a:pt x="1936" y="756"/>
                  <a:pt x="1936" y="755"/>
                </a:cubicBezTo>
                <a:cubicBezTo>
                  <a:pt x="1936" y="755"/>
                  <a:pt x="1936" y="755"/>
                  <a:pt x="1937" y="753"/>
                </a:cubicBezTo>
                <a:cubicBezTo>
                  <a:pt x="1937" y="753"/>
                  <a:pt x="1937" y="753"/>
                  <a:pt x="1937" y="751"/>
                </a:cubicBezTo>
                <a:cubicBezTo>
                  <a:pt x="1937" y="751"/>
                  <a:pt x="1937" y="751"/>
                  <a:pt x="1936" y="750"/>
                </a:cubicBezTo>
                <a:cubicBezTo>
                  <a:pt x="1936" y="750"/>
                  <a:pt x="1936" y="750"/>
                  <a:pt x="1935" y="749"/>
                </a:cubicBezTo>
                <a:cubicBezTo>
                  <a:pt x="1935" y="749"/>
                  <a:pt x="1935" y="749"/>
                  <a:pt x="1935" y="748"/>
                </a:cubicBezTo>
                <a:cubicBezTo>
                  <a:pt x="1935" y="748"/>
                  <a:pt x="1935" y="748"/>
                  <a:pt x="1935" y="747"/>
                </a:cubicBezTo>
                <a:cubicBezTo>
                  <a:pt x="1935" y="747"/>
                  <a:pt x="1935" y="747"/>
                  <a:pt x="1934" y="745"/>
                </a:cubicBezTo>
                <a:cubicBezTo>
                  <a:pt x="1934" y="745"/>
                  <a:pt x="1934" y="745"/>
                  <a:pt x="1933" y="744"/>
                </a:cubicBezTo>
                <a:cubicBezTo>
                  <a:pt x="1933" y="744"/>
                  <a:pt x="1933" y="744"/>
                  <a:pt x="1934" y="743"/>
                </a:cubicBezTo>
                <a:cubicBezTo>
                  <a:pt x="1934" y="743"/>
                  <a:pt x="1934" y="743"/>
                  <a:pt x="1934" y="742"/>
                </a:cubicBezTo>
                <a:close/>
                <a:moveTo>
                  <a:pt x="1904" y="704"/>
                </a:moveTo>
                <a:cubicBezTo>
                  <a:pt x="1905" y="703"/>
                  <a:pt x="1905" y="703"/>
                  <a:pt x="1905" y="703"/>
                </a:cubicBezTo>
                <a:cubicBezTo>
                  <a:pt x="1905" y="701"/>
                  <a:pt x="1905" y="701"/>
                  <a:pt x="1905" y="701"/>
                </a:cubicBezTo>
                <a:cubicBezTo>
                  <a:pt x="1905" y="700"/>
                  <a:pt x="1905" y="700"/>
                  <a:pt x="1905" y="700"/>
                </a:cubicBezTo>
                <a:cubicBezTo>
                  <a:pt x="1904" y="700"/>
                  <a:pt x="1904" y="700"/>
                  <a:pt x="1904" y="700"/>
                </a:cubicBezTo>
                <a:cubicBezTo>
                  <a:pt x="1903" y="701"/>
                  <a:pt x="1903" y="701"/>
                  <a:pt x="1903" y="701"/>
                </a:cubicBezTo>
                <a:cubicBezTo>
                  <a:pt x="1904" y="702"/>
                  <a:pt x="1904" y="702"/>
                  <a:pt x="1904" y="702"/>
                </a:cubicBezTo>
                <a:cubicBezTo>
                  <a:pt x="1903" y="703"/>
                  <a:pt x="1903" y="703"/>
                  <a:pt x="1903" y="703"/>
                </a:cubicBezTo>
                <a:cubicBezTo>
                  <a:pt x="1904" y="704"/>
                  <a:pt x="1904" y="704"/>
                  <a:pt x="1904" y="704"/>
                </a:cubicBezTo>
                <a:close/>
                <a:moveTo>
                  <a:pt x="1879" y="742"/>
                </a:moveTo>
                <a:cubicBezTo>
                  <a:pt x="1878" y="742"/>
                  <a:pt x="1878" y="742"/>
                  <a:pt x="1878" y="742"/>
                </a:cubicBezTo>
                <a:cubicBezTo>
                  <a:pt x="1877" y="744"/>
                  <a:pt x="1877" y="744"/>
                  <a:pt x="1877" y="744"/>
                </a:cubicBezTo>
                <a:cubicBezTo>
                  <a:pt x="1876" y="745"/>
                  <a:pt x="1876" y="745"/>
                  <a:pt x="1876" y="745"/>
                </a:cubicBezTo>
                <a:cubicBezTo>
                  <a:pt x="1878" y="744"/>
                  <a:pt x="1878" y="744"/>
                  <a:pt x="1878" y="744"/>
                </a:cubicBezTo>
                <a:cubicBezTo>
                  <a:pt x="1879" y="743"/>
                  <a:pt x="1879" y="743"/>
                  <a:pt x="1879" y="743"/>
                </a:cubicBezTo>
                <a:cubicBezTo>
                  <a:pt x="1881" y="743"/>
                  <a:pt x="1881" y="743"/>
                  <a:pt x="1881" y="743"/>
                </a:cubicBezTo>
                <a:cubicBezTo>
                  <a:pt x="1882" y="741"/>
                  <a:pt x="1882" y="741"/>
                  <a:pt x="1882" y="741"/>
                </a:cubicBezTo>
                <a:cubicBezTo>
                  <a:pt x="1883" y="740"/>
                  <a:pt x="1883" y="740"/>
                  <a:pt x="1883" y="740"/>
                </a:cubicBezTo>
                <a:cubicBezTo>
                  <a:pt x="1884" y="739"/>
                  <a:pt x="1884" y="739"/>
                  <a:pt x="1884" y="739"/>
                </a:cubicBezTo>
                <a:cubicBezTo>
                  <a:pt x="1885" y="739"/>
                  <a:pt x="1885" y="739"/>
                  <a:pt x="1885" y="739"/>
                </a:cubicBezTo>
                <a:cubicBezTo>
                  <a:pt x="1885" y="738"/>
                  <a:pt x="1885" y="738"/>
                  <a:pt x="1885" y="738"/>
                </a:cubicBezTo>
                <a:cubicBezTo>
                  <a:pt x="1885" y="736"/>
                  <a:pt x="1885" y="736"/>
                  <a:pt x="1885" y="736"/>
                </a:cubicBezTo>
                <a:cubicBezTo>
                  <a:pt x="1886" y="735"/>
                  <a:pt x="1886" y="735"/>
                  <a:pt x="1886" y="735"/>
                </a:cubicBezTo>
                <a:cubicBezTo>
                  <a:pt x="1888" y="735"/>
                  <a:pt x="1888" y="735"/>
                  <a:pt x="1888" y="735"/>
                </a:cubicBezTo>
                <a:cubicBezTo>
                  <a:pt x="1888" y="733"/>
                  <a:pt x="1888" y="733"/>
                  <a:pt x="1888" y="733"/>
                </a:cubicBezTo>
                <a:cubicBezTo>
                  <a:pt x="1889" y="732"/>
                  <a:pt x="1889" y="732"/>
                  <a:pt x="1889" y="732"/>
                </a:cubicBezTo>
                <a:cubicBezTo>
                  <a:pt x="1890" y="732"/>
                  <a:pt x="1890" y="732"/>
                  <a:pt x="1890" y="732"/>
                </a:cubicBezTo>
                <a:cubicBezTo>
                  <a:pt x="1891" y="731"/>
                  <a:pt x="1891" y="731"/>
                  <a:pt x="1891" y="731"/>
                </a:cubicBezTo>
                <a:cubicBezTo>
                  <a:pt x="1890" y="730"/>
                  <a:pt x="1890" y="730"/>
                  <a:pt x="1890" y="730"/>
                </a:cubicBezTo>
                <a:cubicBezTo>
                  <a:pt x="1889" y="729"/>
                  <a:pt x="1889" y="729"/>
                  <a:pt x="1889" y="729"/>
                </a:cubicBezTo>
                <a:cubicBezTo>
                  <a:pt x="1889" y="727"/>
                  <a:pt x="1889" y="727"/>
                  <a:pt x="1889" y="727"/>
                </a:cubicBezTo>
                <a:cubicBezTo>
                  <a:pt x="1889" y="726"/>
                  <a:pt x="1889" y="726"/>
                  <a:pt x="1889" y="726"/>
                </a:cubicBezTo>
                <a:cubicBezTo>
                  <a:pt x="1888" y="728"/>
                  <a:pt x="1888" y="728"/>
                  <a:pt x="1888" y="728"/>
                </a:cubicBezTo>
                <a:cubicBezTo>
                  <a:pt x="1889" y="730"/>
                  <a:pt x="1889" y="730"/>
                  <a:pt x="1889" y="730"/>
                </a:cubicBezTo>
                <a:cubicBezTo>
                  <a:pt x="1888" y="729"/>
                  <a:pt x="1888" y="729"/>
                  <a:pt x="1888" y="729"/>
                </a:cubicBezTo>
                <a:cubicBezTo>
                  <a:pt x="1888" y="730"/>
                  <a:pt x="1888" y="730"/>
                  <a:pt x="1888" y="730"/>
                </a:cubicBezTo>
                <a:cubicBezTo>
                  <a:pt x="1888" y="731"/>
                  <a:pt x="1888" y="731"/>
                  <a:pt x="1888" y="731"/>
                </a:cubicBezTo>
                <a:cubicBezTo>
                  <a:pt x="1887" y="732"/>
                  <a:pt x="1887" y="732"/>
                  <a:pt x="1887" y="732"/>
                </a:cubicBezTo>
                <a:cubicBezTo>
                  <a:pt x="1885" y="734"/>
                  <a:pt x="1885" y="734"/>
                  <a:pt x="1885" y="734"/>
                </a:cubicBezTo>
                <a:cubicBezTo>
                  <a:pt x="1884" y="735"/>
                  <a:pt x="1884" y="735"/>
                  <a:pt x="1884" y="735"/>
                </a:cubicBezTo>
                <a:cubicBezTo>
                  <a:pt x="1883" y="738"/>
                  <a:pt x="1883" y="738"/>
                  <a:pt x="1883" y="738"/>
                </a:cubicBezTo>
                <a:cubicBezTo>
                  <a:pt x="1881" y="740"/>
                  <a:pt x="1881" y="740"/>
                  <a:pt x="1881" y="740"/>
                </a:cubicBezTo>
                <a:cubicBezTo>
                  <a:pt x="1880" y="740"/>
                  <a:pt x="1880" y="740"/>
                  <a:pt x="1880" y="740"/>
                </a:cubicBezTo>
                <a:cubicBezTo>
                  <a:pt x="1879" y="742"/>
                  <a:pt x="1879" y="742"/>
                  <a:pt x="1879" y="742"/>
                </a:cubicBezTo>
                <a:close/>
                <a:moveTo>
                  <a:pt x="1901" y="673"/>
                </a:moveTo>
                <a:cubicBezTo>
                  <a:pt x="1900" y="674"/>
                  <a:pt x="1900" y="674"/>
                  <a:pt x="1900" y="674"/>
                </a:cubicBezTo>
                <a:cubicBezTo>
                  <a:pt x="1901" y="675"/>
                  <a:pt x="1901" y="675"/>
                  <a:pt x="1901" y="675"/>
                </a:cubicBezTo>
                <a:cubicBezTo>
                  <a:pt x="1902" y="674"/>
                  <a:pt x="1902" y="674"/>
                  <a:pt x="1902" y="674"/>
                </a:cubicBezTo>
                <a:lnTo>
                  <a:pt x="1901" y="673"/>
                </a:lnTo>
                <a:close/>
                <a:moveTo>
                  <a:pt x="1899" y="678"/>
                </a:moveTo>
                <a:cubicBezTo>
                  <a:pt x="1899" y="678"/>
                  <a:pt x="1899" y="678"/>
                  <a:pt x="1898" y="677"/>
                </a:cubicBezTo>
                <a:cubicBezTo>
                  <a:pt x="1898" y="677"/>
                  <a:pt x="1898" y="677"/>
                  <a:pt x="1895" y="676"/>
                </a:cubicBezTo>
                <a:cubicBezTo>
                  <a:pt x="1895" y="676"/>
                  <a:pt x="1895" y="676"/>
                  <a:pt x="1893" y="677"/>
                </a:cubicBezTo>
                <a:cubicBezTo>
                  <a:pt x="1893" y="677"/>
                  <a:pt x="1893" y="677"/>
                  <a:pt x="1893" y="678"/>
                </a:cubicBezTo>
                <a:cubicBezTo>
                  <a:pt x="1893" y="678"/>
                  <a:pt x="1893" y="678"/>
                  <a:pt x="1892" y="681"/>
                </a:cubicBezTo>
                <a:cubicBezTo>
                  <a:pt x="1892" y="681"/>
                  <a:pt x="1892" y="681"/>
                  <a:pt x="1892" y="682"/>
                </a:cubicBezTo>
                <a:cubicBezTo>
                  <a:pt x="1892" y="682"/>
                  <a:pt x="1892" y="682"/>
                  <a:pt x="1892" y="685"/>
                </a:cubicBezTo>
                <a:cubicBezTo>
                  <a:pt x="1892" y="685"/>
                  <a:pt x="1892" y="685"/>
                  <a:pt x="1892" y="688"/>
                </a:cubicBezTo>
                <a:cubicBezTo>
                  <a:pt x="1892" y="688"/>
                  <a:pt x="1892" y="688"/>
                  <a:pt x="1891" y="689"/>
                </a:cubicBezTo>
                <a:cubicBezTo>
                  <a:pt x="1891" y="689"/>
                  <a:pt x="1891" y="689"/>
                  <a:pt x="1892" y="692"/>
                </a:cubicBezTo>
                <a:cubicBezTo>
                  <a:pt x="1892" y="692"/>
                  <a:pt x="1892" y="692"/>
                  <a:pt x="1891" y="693"/>
                </a:cubicBezTo>
                <a:cubicBezTo>
                  <a:pt x="1891" y="693"/>
                  <a:pt x="1891" y="693"/>
                  <a:pt x="1890" y="693"/>
                </a:cubicBezTo>
                <a:cubicBezTo>
                  <a:pt x="1890" y="693"/>
                  <a:pt x="1890" y="693"/>
                  <a:pt x="1889" y="692"/>
                </a:cubicBezTo>
                <a:cubicBezTo>
                  <a:pt x="1889" y="692"/>
                  <a:pt x="1889" y="692"/>
                  <a:pt x="1889" y="693"/>
                </a:cubicBezTo>
                <a:cubicBezTo>
                  <a:pt x="1889" y="693"/>
                  <a:pt x="1889" y="693"/>
                  <a:pt x="1889" y="695"/>
                </a:cubicBezTo>
                <a:cubicBezTo>
                  <a:pt x="1889" y="695"/>
                  <a:pt x="1889" y="695"/>
                  <a:pt x="1890" y="695"/>
                </a:cubicBezTo>
                <a:cubicBezTo>
                  <a:pt x="1890" y="695"/>
                  <a:pt x="1890" y="695"/>
                  <a:pt x="1890" y="696"/>
                </a:cubicBezTo>
                <a:cubicBezTo>
                  <a:pt x="1890" y="696"/>
                  <a:pt x="1890" y="696"/>
                  <a:pt x="1890" y="698"/>
                </a:cubicBezTo>
                <a:cubicBezTo>
                  <a:pt x="1890" y="698"/>
                  <a:pt x="1890" y="698"/>
                  <a:pt x="1891" y="699"/>
                </a:cubicBezTo>
                <a:cubicBezTo>
                  <a:pt x="1891" y="699"/>
                  <a:pt x="1891" y="699"/>
                  <a:pt x="1891" y="702"/>
                </a:cubicBezTo>
                <a:cubicBezTo>
                  <a:pt x="1891" y="702"/>
                  <a:pt x="1891" y="702"/>
                  <a:pt x="1892" y="702"/>
                </a:cubicBezTo>
                <a:cubicBezTo>
                  <a:pt x="1892" y="702"/>
                  <a:pt x="1892" y="702"/>
                  <a:pt x="1893" y="702"/>
                </a:cubicBezTo>
                <a:cubicBezTo>
                  <a:pt x="1893" y="702"/>
                  <a:pt x="1893" y="702"/>
                  <a:pt x="1893" y="703"/>
                </a:cubicBezTo>
                <a:cubicBezTo>
                  <a:pt x="1893" y="703"/>
                  <a:pt x="1893" y="703"/>
                  <a:pt x="1894" y="705"/>
                </a:cubicBezTo>
                <a:cubicBezTo>
                  <a:pt x="1894" y="705"/>
                  <a:pt x="1894" y="705"/>
                  <a:pt x="1895" y="705"/>
                </a:cubicBezTo>
                <a:cubicBezTo>
                  <a:pt x="1895" y="705"/>
                  <a:pt x="1895" y="705"/>
                  <a:pt x="1895" y="704"/>
                </a:cubicBezTo>
                <a:cubicBezTo>
                  <a:pt x="1895" y="704"/>
                  <a:pt x="1895" y="704"/>
                  <a:pt x="1895" y="703"/>
                </a:cubicBezTo>
                <a:cubicBezTo>
                  <a:pt x="1895" y="703"/>
                  <a:pt x="1895" y="703"/>
                  <a:pt x="1895" y="702"/>
                </a:cubicBezTo>
                <a:cubicBezTo>
                  <a:pt x="1895" y="702"/>
                  <a:pt x="1895" y="702"/>
                  <a:pt x="1896" y="703"/>
                </a:cubicBezTo>
                <a:cubicBezTo>
                  <a:pt x="1896" y="703"/>
                  <a:pt x="1896" y="703"/>
                  <a:pt x="1897" y="703"/>
                </a:cubicBezTo>
                <a:cubicBezTo>
                  <a:pt x="1897" y="703"/>
                  <a:pt x="1897" y="703"/>
                  <a:pt x="1896" y="705"/>
                </a:cubicBezTo>
                <a:cubicBezTo>
                  <a:pt x="1896" y="705"/>
                  <a:pt x="1896" y="705"/>
                  <a:pt x="1895" y="706"/>
                </a:cubicBezTo>
                <a:cubicBezTo>
                  <a:pt x="1895" y="706"/>
                  <a:pt x="1895" y="706"/>
                  <a:pt x="1895" y="707"/>
                </a:cubicBezTo>
                <a:cubicBezTo>
                  <a:pt x="1895" y="707"/>
                  <a:pt x="1895" y="707"/>
                  <a:pt x="1895" y="708"/>
                </a:cubicBezTo>
                <a:cubicBezTo>
                  <a:pt x="1895" y="708"/>
                  <a:pt x="1895" y="708"/>
                  <a:pt x="1896" y="710"/>
                </a:cubicBezTo>
                <a:cubicBezTo>
                  <a:pt x="1896" y="710"/>
                  <a:pt x="1896" y="710"/>
                  <a:pt x="1896" y="708"/>
                </a:cubicBezTo>
                <a:cubicBezTo>
                  <a:pt x="1896" y="708"/>
                  <a:pt x="1896" y="708"/>
                  <a:pt x="1897" y="708"/>
                </a:cubicBezTo>
                <a:cubicBezTo>
                  <a:pt x="1897" y="708"/>
                  <a:pt x="1897" y="708"/>
                  <a:pt x="1898" y="709"/>
                </a:cubicBezTo>
                <a:cubicBezTo>
                  <a:pt x="1898" y="709"/>
                  <a:pt x="1898" y="709"/>
                  <a:pt x="1897" y="710"/>
                </a:cubicBezTo>
                <a:cubicBezTo>
                  <a:pt x="1897" y="710"/>
                  <a:pt x="1897" y="710"/>
                  <a:pt x="1898" y="710"/>
                </a:cubicBezTo>
                <a:cubicBezTo>
                  <a:pt x="1898" y="710"/>
                  <a:pt x="1898" y="710"/>
                  <a:pt x="1899" y="709"/>
                </a:cubicBezTo>
                <a:cubicBezTo>
                  <a:pt x="1899" y="709"/>
                  <a:pt x="1899" y="709"/>
                  <a:pt x="1900" y="711"/>
                </a:cubicBezTo>
                <a:cubicBezTo>
                  <a:pt x="1900" y="711"/>
                  <a:pt x="1900" y="711"/>
                  <a:pt x="1902" y="710"/>
                </a:cubicBezTo>
                <a:cubicBezTo>
                  <a:pt x="1902" y="710"/>
                  <a:pt x="1902" y="710"/>
                  <a:pt x="1901" y="709"/>
                </a:cubicBezTo>
                <a:cubicBezTo>
                  <a:pt x="1901" y="709"/>
                  <a:pt x="1901" y="709"/>
                  <a:pt x="1902" y="708"/>
                </a:cubicBezTo>
                <a:cubicBezTo>
                  <a:pt x="1902" y="708"/>
                  <a:pt x="1902" y="708"/>
                  <a:pt x="1903" y="708"/>
                </a:cubicBezTo>
                <a:cubicBezTo>
                  <a:pt x="1903" y="708"/>
                  <a:pt x="1903" y="708"/>
                  <a:pt x="1906" y="709"/>
                </a:cubicBezTo>
                <a:cubicBezTo>
                  <a:pt x="1906" y="709"/>
                  <a:pt x="1906" y="709"/>
                  <a:pt x="1906" y="710"/>
                </a:cubicBezTo>
                <a:cubicBezTo>
                  <a:pt x="1906" y="710"/>
                  <a:pt x="1906" y="710"/>
                  <a:pt x="1908" y="711"/>
                </a:cubicBezTo>
                <a:cubicBezTo>
                  <a:pt x="1908" y="711"/>
                  <a:pt x="1908" y="711"/>
                  <a:pt x="1909" y="713"/>
                </a:cubicBezTo>
                <a:cubicBezTo>
                  <a:pt x="1909" y="713"/>
                  <a:pt x="1909" y="713"/>
                  <a:pt x="1909" y="711"/>
                </a:cubicBezTo>
                <a:cubicBezTo>
                  <a:pt x="1909" y="711"/>
                  <a:pt x="1909" y="711"/>
                  <a:pt x="1908" y="709"/>
                </a:cubicBezTo>
                <a:cubicBezTo>
                  <a:pt x="1908" y="709"/>
                  <a:pt x="1908" y="709"/>
                  <a:pt x="1908" y="708"/>
                </a:cubicBezTo>
                <a:cubicBezTo>
                  <a:pt x="1908" y="708"/>
                  <a:pt x="1908" y="708"/>
                  <a:pt x="1909" y="708"/>
                </a:cubicBezTo>
                <a:cubicBezTo>
                  <a:pt x="1909" y="708"/>
                  <a:pt x="1909" y="708"/>
                  <a:pt x="1909" y="709"/>
                </a:cubicBezTo>
                <a:cubicBezTo>
                  <a:pt x="1909" y="709"/>
                  <a:pt x="1909" y="709"/>
                  <a:pt x="1910" y="709"/>
                </a:cubicBezTo>
                <a:cubicBezTo>
                  <a:pt x="1910" y="709"/>
                  <a:pt x="1910" y="709"/>
                  <a:pt x="1911" y="711"/>
                </a:cubicBezTo>
                <a:cubicBezTo>
                  <a:pt x="1911" y="711"/>
                  <a:pt x="1911" y="711"/>
                  <a:pt x="1913" y="711"/>
                </a:cubicBezTo>
                <a:cubicBezTo>
                  <a:pt x="1913" y="711"/>
                  <a:pt x="1913" y="711"/>
                  <a:pt x="1913" y="713"/>
                </a:cubicBezTo>
                <a:cubicBezTo>
                  <a:pt x="1913" y="713"/>
                  <a:pt x="1913" y="713"/>
                  <a:pt x="1913" y="714"/>
                </a:cubicBezTo>
                <a:cubicBezTo>
                  <a:pt x="1913" y="714"/>
                  <a:pt x="1913" y="714"/>
                  <a:pt x="1914" y="714"/>
                </a:cubicBezTo>
                <a:cubicBezTo>
                  <a:pt x="1914" y="714"/>
                  <a:pt x="1914" y="714"/>
                  <a:pt x="1916" y="716"/>
                </a:cubicBezTo>
                <a:cubicBezTo>
                  <a:pt x="1916" y="716"/>
                  <a:pt x="1916" y="716"/>
                  <a:pt x="1917" y="716"/>
                </a:cubicBezTo>
                <a:cubicBezTo>
                  <a:pt x="1917" y="716"/>
                  <a:pt x="1917" y="716"/>
                  <a:pt x="1917" y="715"/>
                </a:cubicBezTo>
                <a:cubicBezTo>
                  <a:pt x="1917" y="715"/>
                  <a:pt x="1917" y="715"/>
                  <a:pt x="1918" y="715"/>
                </a:cubicBezTo>
                <a:cubicBezTo>
                  <a:pt x="1918" y="715"/>
                  <a:pt x="1918" y="715"/>
                  <a:pt x="1918" y="716"/>
                </a:cubicBezTo>
                <a:cubicBezTo>
                  <a:pt x="1918" y="716"/>
                  <a:pt x="1918" y="716"/>
                  <a:pt x="1917" y="717"/>
                </a:cubicBezTo>
                <a:cubicBezTo>
                  <a:pt x="1917" y="717"/>
                  <a:pt x="1917" y="717"/>
                  <a:pt x="1918" y="718"/>
                </a:cubicBezTo>
                <a:cubicBezTo>
                  <a:pt x="1918" y="718"/>
                  <a:pt x="1918" y="718"/>
                  <a:pt x="1919" y="718"/>
                </a:cubicBezTo>
                <a:cubicBezTo>
                  <a:pt x="1919" y="718"/>
                  <a:pt x="1919" y="718"/>
                  <a:pt x="1919" y="716"/>
                </a:cubicBezTo>
                <a:cubicBezTo>
                  <a:pt x="1919" y="716"/>
                  <a:pt x="1919" y="716"/>
                  <a:pt x="1920" y="715"/>
                </a:cubicBezTo>
                <a:cubicBezTo>
                  <a:pt x="1920" y="715"/>
                  <a:pt x="1920" y="715"/>
                  <a:pt x="1919" y="714"/>
                </a:cubicBezTo>
                <a:cubicBezTo>
                  <a:pt x="1919" y="714"/>
                  <a:pt x="1919" y="714"/>
                  <a:pt x="1918" y="714"/>
                </a:cubicBezTo>
                <a:cubicBezTo>
                  <a:pt x="1918" y="714"/>
                  <a:pt x="1918" y="714"/>
                  <a:pt x="1917" y="714"/>
                </a:cubicBezTo>
                <a:cubicBezTo>
                  <a:pt x="1917" y="714"/>
                  <a:pt x="1917" y="714"/>
                  <a:pt x="1916" y="714"/>
                </a:cubicBezTo>
                <a:cubicBezTo>
                  <a:pt x="1916" y="714"/>
                  <a:pt x="1916" y="714"/>
                  <a:pt x="1916" y="713"/>
                </a:cubicBezTo>
                <a:cubicBezTo>
                  <a:pt x="1916" y="713"/>
                  <a:pt x="1916" y="713"/>
                  <a:pt x="1915" y="711"/>
                </a:cubicBezTo>
                <a:cubicBezTo>
                  <a:pt x="1915" y="711"/>
                  <a:pt x="1915" y="711"/>
                  <a:pt x="1915" y="710"/>
                </a:cubicBezTo>
                <a:cubicBezTo>
                  <a:pt x="1915" y="710"/>
                  <a:pt x="1915" y="710"/>
                  <a:pt x="1915" y="709"/>
                </a:cubicBezTo>
                <a:cubicBezTo>
                  <a:pt x="1915" y="709"/>
                  <a:pt x="1915" y="709"/>
                  <a:pt x="1916" y="710"/>
                </a:cubicBezTo>
                <a:cubicBezTo>
                  <a:pt x="1916" y="710"/>
                  <a:pt x="1916" y="710"/>
                  <a:pt x="1917" y="710"/>
                </a:cubicBezTo>
                <a:cubicBezTo>
                  <a:pt x="1917" y="710"/>
                  <a:pt x="1917" y="710"/>
                  <a:pt x="1917" y="709"/>
                </a:cubicBezTo>
                <a:cubicBezTo>
                  <a:pt x="1917" y="709"/>
                  <a:pt x="1917" y="709"/>
                  <a:pt x="1915" y="708"/>
                </a:cubicBezTo>
                <a:cubicBezTo>
                  <a:pt x="1915" y="708"/>
                  <a:pt x="1915" y="708"/>
                  <a:pt x="1914" y="708"/>
                </a:cubicBezTo>
                <a:cubicBezTo>
                  <a:pt x="1914" y="708"/>
                  <a:pt x="1914" y="708"/>
                  <a:pt x="1913" y="707"/>
                </a:cubicBezTo>
                <a:cubicBezTo>
                  <a:pt x="1913" y="707"/>
                  <a:pt x="1913" y="707"/>
                  <a:pt x="1913" y="708"/>
                </a:cubicBezTo>
                <a:cubicBezTo>
                  <a:pt x="1913" y="708"/>
                  <a:pt x="1913" y="708"/>
                  <a:pt x="1913" y="709"/>
                </a:cubicBezTo>
                <a:cubicBezTo>
                  <a:pt x="1913" y="709"/>
                  <a:pt x="1913" y="709"/>
                  <a:pt x="1912" y="709"/>
                </a:cubicBezTo>
                <a:cubicBezTo>
                  <a:pt x="1912" y="709"/>
                  <a:pt x="1912" y="709"/>
                  <a:pt x="1911" y="709"/>
                </a:cubicBezTo>
                <a:cubicBezTo>
                  <a:pt x="1911" y="709"/>
                  <a:pt x="1911" y="709"/>
                  <a:pt x="1912" y="707"/>
                </a:cubicBezTo>
                <a:cubicBezTo>
                  <a:pt x="1912" y="707"/>
                  <a:pt x="1912" y="707"/>
                  <a:pt x="1911" y="706"/>
                </a:cubicBezTo>
                <a:cubicBezTo>
                  <a:pt x="1911" y="706"/>
                  <a:pt x="1911" y="706"/>
                  <a:pt x="1909" y="705"/>
                </a:cubicBezTo>
                <a:cubicBezTo>
                  <a:pt x="1909" y="705"/>
                  <a:pt x="1909" y="705"/>
                  <a:pt x="1908" y="705"/>
                </a:cubicBezTo>
                <a:cubicBezTo>
                  <a:pt x="1908" y="705"/>
                  <a:pt x="1908" y="705"/>
                  <a:pt x="1906" y="706"/>
                </a:cubicBezTo>
                <a:cubicBezTo>
                  <a:pt x="1906" y="706"/>
                  <a:pt x="1906" y="706"/>
                  <a:pt x="1906" y="707"/>
                </a:cubicBezTo>
                <a:cubicBezTo>
                  <a:pt x="1906" y="707"/>
                  <a:pt x="1906" y="707"/>
                  <a:pt x="1905" y="707"/>
                </a:cubicBezTo>
                <a:cubicBezTo>
                  <a:pt x="1905" y="707"/>
                  <a:pt x="1905" y="707"/>
                  <a:pt x="1903" y="707"/>
                </a:cubicBezTo>
                <a:cubicBezTo>
                  <a:pt x="1903" y="707"/>
                  <a:pt x="1903" y="707"/>
                  <a:pt x="1903" y="706"/>
                </a:cubicBezTo>
                <a:cubicBezTo>
                  <a:pt x="1903" y="706"/>
                  <a:pt x="1903" y="706"/>
                  <a:pt x="1902" y="705"/>
                </a:cubicBezTo>
                <a:cubicBezTo>
                  <a:pt x="1902" y="705"/>
                  <a:pt x="1902" y="705"/>
                  <a:pt x="1902" y="704"/>
                </a:cubicBezTo>
                <a:cubicBezTo>
                  <a:pt x="1902" y="704"/>
                  <a:pt x="1902" y="704"/>
                  <a:pt x="1902" y="703"/>
                </a:cubicBezTo>
                <a:cubicBezTo>
                  <a:pt x="1902" y="703"/>
                  <a:pt x="1902" y="703"/>
                  <a:pt x="1901" y="702"/>
                </a:cubicBezTo>
                <a:cubicBezTo>
                  <a:pt x="1901" y="702"/>
                  <a:pt x="1901" y="702"/>
                  <a:pt x="1901" y="700"/>
                </a:cubicBezTo>
                <a:cubicBezTo>
                  <a:pt x="1901" y="700"/>
                  <a:pt x="1901" y="700"/>
                  <a:pt x="1900" y="700"/>
                </a:cubicBezTo>
                <a:cubicBezTo>
                  <a:pt x="1900" y="700"/>
                  <a:pt x="1900" y="700"/>
                  <a:pt x="1900" y="698"/>
                </a:cubicBezTo>
                <a:cubicBezTo>
                  <a:pt x="1900" y="698"/>
                  <a:pt x="1900" y="698"/>
                  <a:pt x="1901" y="697"/>
                </a:cubicBezTo>
                <a:cubicBezTo>
                  <a:pt x="1901" y="697"/>
                  <a:pt x="1901" y="697"/>
                  <a:pt x="1901" y="696"/>
                </a:cubicBezTo>
                <a:cubicBezTo>
                  <a:pt x="1901" y="696"/>
                  <a:pt x="1901" y="696"/>
                  <a:pt x="1901" y="695"/>
                </a:cubicBezTo>
                <a:cubicBezTo>
                  <a:pt x="1901" y="695"/>
                  <a:pt x="1901" y="695"/>
                  <a:pt x="1903" y="693"/>
                </a:cubicBezTo>
                <a:cubicBezTo>
                  <a:pt x="1903" y="693"/>
                  <a:pt x="1903" y="693"/>
                  <a:pt x="1904" y="692"/>
                </a:cubicBezTo>
                <a:cubicBezTo>
                  <a:pt x="1904" y="692"/>
                  <a:pt x="1904" y="692"/>
                  <a:pt x="1904" y="693"/>
                </a:cubicBezTo>
                <a:cubicBezTo>
                  <a:pt x="1904" y="693"/>
                  <a:pt x="1904" y="693"/>
                  <a:pt x="1904" y="694"/>
                </a:cubicBezTo>
                <a:cubicBezTo>
                  <a:pt x="1904" y="694"/>
                  <a:pt x="1904" y="694"/>
                  <a:pt x="1905" y="692"/>
                </a:cubicBezTo>
                <a:cubicBezTo>
                  <a:pt x="1905" y="692"/>
                  <a:pt x="1905" y="692"/>
                  <a:pt x="1904" y="691"/>
                </a:cubicBezTo>
                <a:cubicBezTo>
                  <a:pt x="1904" y="691"/>
                  <a:pt x="1904" y="691"/>
                  <a:pt x="1905" y="689"/>
                </a:cubicBezTo>
                <a:cubicBezTo>
                  <a:pt x="1905" y="689"/>
                  <a:pt x="1905" y="689"/>
                  <a:pt x="1906" y="686"/>
                </a:cubicBezTo>
                <a:cubicBezTo>
                  <a:pt x="1906" y="686"/>
                  <a:pt x="1906" y="686"/>
                  <a:pt x="1905" y="685"/>
                </a:cubicBezTo>
                <a:cubicBezTo>
                  <a:pt x="1905" y="685"/>
                  <a:pt x="1905" y="685"/>
                  <a:pt x="1905" y="684"/>
                </a:cubicBezTo>
                <a:cubicBezTo>
                  <a:pt x="1905" y="684"/>
                  <a:pt x="1905" y="684"/>
                  <a:pt x="1904" y="683"/>
                </a:cubicBezTo>
                <a:cubicBezTo>
                  <a:pt x="1904" y="683"/>
                  <a:pt x="1904" y="683"/>
                  <a:pt x="1903" y="682"/>
                </a:cubicBezTo>
                <a:cubicBezTo>
                  <a:pt x="1903" y="682"/>
                  <a:pt x="1903" y="682"/>
                  <a:pt x="1903" y="679"/>
                </a:cubicBezTo>
                <a:cubicBezTo>
                  <a:pt x="1903" y="679"/>
                  <a:pt x="1903" y="679"/>
                  <a:pt x="1904" y="678"/>
                </a:cubicBezTo>
                <a:cubicBezTo>
                  <a:pt x="1904" y="678"/>
                  <a:pt x="1904" y="678"/>
                  <a:pt x="1904" y="677"/>
                </a:cubicBezTo>
                <a:cubicBezTo>
                  <a:pt x="1904" y="677"/>
                  <a:pt x="1904" y="677"/>
                  <a:pt x="1903" y="676"/>
                </a:cubicBezTo>
                <a:cubicBezTo>
                  <a:pt x="1903" y="676"/>
                  <a:pt x="1903" y="676"/>
                  <a:pt x="1902" y="677"/>
                </a:cubicBezTo>
                <a:cubicBezTo>
                  <a:pt x="1902" y="677"/>
                  <a:pt x="1902" y="677"/>
                  <a:pt x="1902" y="678"/>
                </a:cubicBezTo>
                <a:cubicBezTo>
                  <a:pt x="1902" y="678"/>
                  <a:pt x="1902" y="678"/>
                  <a:pt x="1900" y="678"/>
                </a:cubicBezTo>
                <a:cubicBezTo>
                  <a:pt x="1900" y="678"/>
                  <a:pt x="1900" y="678"/>
                  <a:pt x="1899" y="678"/>
                </a:cubicBezTo>
                <a:close/>
                <a:moveTo>
                  <a:pt x="1798" y="806"/>
                </a:moveTo>
                <a:cubicBezTo>
                  <a:pt x="1799" y="806"/>
                  <a:pt x="1799" y="806"/>
                  <a:pt x="1799" y="806"/>
                </a:cubicBezTo>
                <a:cubicBezTo>
                  <a:pt x="1799" y="805"/>
                  <a:pt x="1799" y="805"/>
                  <a:pt x="1799" y="805"/>
                </a:cubicBezTo>
                <a:cubicBezTo>
                  <a:pt x="1798" y="805"/>
                  <a:pt x="1798" y="805"/>
                  <a:pt x="1798" y="805"/>
                </a:cubicBezTo>
                <a:cubicBezTo>
                  <a:pt x="1797" y="806"/>
                  <a:pt x="1797" y="806"/>
                  <a:pt x="1797" y="806"/>
                </a:cubicBezTo>
                <a:cubicBezTo>
                  <a:pt x="1798" y="806"/>
                  <a:pt x="1798" y="806"/>
                  <a:pt x="1798" y="806"/>
                </a:cubicBezTo>
                <a:close/>
                <a:moveTo>
                  <a:pt x="1799" y="793"/>
                </a:moveTo>
                <a:cubicBezTo>
                  <a:pt x="1798" y="793"/>
                  <a:pt x="1798" y="793"/>
                  <a:pt x="1798" y="793"/>
                </a:cubicBezTo>
                <a:cubicBezTo>
                  <a:pt x="1797" y="793"/>
                  <a:pt x="1797" y="793"/>
                  <a:pt x="1797" y="793"/>
                </a:cubicBezTo>
                <a:cubicBezTo>
                  <a:pt x="1797" y="795"/>
                  <a:pt x="1797" y="795"/>
                  <a:pt x="1797" y="795"/>
                </a:cubicBezTo>
                <a:cubicBezTo>
                  <a:pt x="1798" y="795"/>
                  <a:pt x="1798" y="795"/>
                  <a:pt x="1798" y="795"/>
                </a:cubicBezTo>
                <a:cubicBezTo>
                  <a:pt x="1799" y="797"/>
                  <a:pt x="1799" y="797"/>
                  <a:pt x="1799" y="797"/>
                </a:cubicBezTo>
                <a:cubicBezTo>
                  <a:pt x="1799" y="796"/>
                  <a:pt x="1799" y="796"/>
                  <a:pt x="1799" y="796"/>
                </a:cubicBezTo>
                <a:cubicBezTo>
                  <a:pt x="1800" y="794"/>
                  <a:pt x="1800" y="794"/>
                  <a:pt x="1800" y="794"/>
                </a:cubicBezTo>
                <a:cubicBezTo>
                  <a:pt x="1799" y="794"/>
                  <a:pt x="1799" y="794"/>
                  <a:pt x="1799" y="794"/>
                </a:cubicBezTo>
                <a:cubicBezTo>
                  <a:pt x="1800" y="793"/>
                  <a:pt x="1800" y="793"/>
                  <a:pt x="1800" y="793"/>
                </a:cubicBezTo>
                <a:cubicBezTo>
                  <a:pt x="1799" y="793"/>
                  <a:pt x="1799" y="793"/>
                  <a:pt x="1799" y="793"/>
                </a:cubicBezTo>
                <a:close/>
                <a:moveTo>
                  <a:pt x="1800" y="804"/>
                </a:moveTo>
                <a:cubicBezTo>
                  <a:pt x="1801" y="804"/>
                  <a:pt x="1801" y="804"/>
                  <a:pt x="1801" y="804"/>
                </a:cubicBezTo>
                <a:cubicBezTo>
                  <a:pt x="1802" y="804"/>
                  <a:pt x="1802" y="804"/>
                  <a:pt x="1802" y="804"/>
                </a:cubicBezTo>
                <a:cubicBezTo>
                  <a:pt x="1800" y="802"/>
                  <a:pt x="1800" y="802"/>
                  <a:pt x="1800" y="802"/>
                </a:cubicBezTo>
                <a:cubicBezTo>
                  <a:pt x="1799" y="802"/>
                  <a:pt x="1799" y="802"/>
                  <a:pt x="1799" y="802"/>
                </a:cubicBezTo>
                <a:cubicBezTo>
                  <a:pt x="1798" y="803"/>
                  <a:pt x="1798" y="803"/>
                  <a:pt x="1798" y="803"/>
                </a:cubicBezTo>
                <a:cubicBezTo>
                  <a:pt x="1799" y="804"/>
                  <a:pt x="1799" y="804"/>
                  <a:pt x="1799" y="804"/>
                </a:cubicBezTo>
                <a:cubicBezTo>
                  <a:pt x="1800" y="804"/>
                  <a:pt x="1800" y="804"/>
                  <a:pt x="1800" y="804"/>
                </a:cubicBezTo>
                <a:close/>
                <a:moveTo>
                  <a:pt x="1788" y="797"/>
                </a:moveTo>
                <a:cubicBezTo>
                  <a:pt x="1789" y="797"/>
                  <a:pt x="1789" y="797"/>
                  <a:pt x="1789" y="797"/>
                </a:cubicBezTo>
                <a:cubicBezTo>
                  <a:pt x="1790" y="797"/>
                  <a:pt x="1790" y="797"/>
                  <a:pt x="1790" y="797"/>
                </a:cubicBezTo>
                <a:cubicBezTo>
                  <a:pt x="1789" y="795"/>
                  <a:pt x="1789" y="795"/>
                  <a:pt x="1789" y="795"/>
                </a:cubicBezTo>
                <a:cubicBezTo>
                  <a:pt x="1788" y="794"/>
                  <a:pt x="1788" y="794"/>
                  <a:pt x="1788" y="794"/>
                </a:cubicBezTo>
                <a:cubicBezTo>
                  <a:pt x="1786" y="794"/>
                  <a:pt x="1786" y="794"/>
                  <a:pt x="1786" y="794"/>
                </a:cubicBezTo>
                <a:cubicBezTo>
                  <a:pt x="1785" y="795"/>
                  <a:pt x="1785" y="795"/>
                  <a:pt x="1785" y="795"/>
                </a:cubicBezTo>
                <a:cubicBezTo>
                  <a:pt x="1786" y="796"/>
                  <a:pt x="1786" y="796"/>
                  <a:pt x="1786" y="796"/>
                </a:cubicBezTo>
                <a:cubicBezTo>
                  <a:pt x="1788" y="797"/>
                  <a:pt x="1788" y="797"/>
                  <a:pt x="1788" y="797"/>
                </a:cubicBezTo>
                <a:close/>
                <a:moveTo>
                  <a:pt x="1809" y="778"/>
                </a:moveTo>
                <a:cubicBezTo>
                  <a:pt x="1809" y="779"/>
                  <a:pt x="1809" y="779"/>
                  <a:pt x="1809" y="779"/>
                </a:cubicBezTo>
                <a:cubicBezTo>
                  <a:pt x="1810" y="778"/>
                  <a:pt x="1810" y="778"/>
                  <a:pt x="1810" y="778"/>
                </a:cubicBezTo>
                <a:cubicBezTo>
                  <a:pt x="1809" y="778"/>
                  <a:pt x="1809" y="778"/>
                  <a:pt x="1809" y="778"/>
                </a:cubicBezTo>
                <a:close/>
                <a:moveTo>
                  <a:pt x="1796" y="795"/>
                </a:moveTo>
                <a:cubicBezTo>
                  <a:pt x="1796" y="794"/>
                  <a:pt x="1796" y="794"/>
                  <a:pt x="1796" y="794"/>
                </a:cubicBezTo>
                <a:cubicBezTo>
                  <a:pt x="1796" y="793"/>
                  <a:pt x="1796" y="793"/>
                  <a:pt x="1796" y="793"/>
                </a:cubicBezTo>
                <a:cubicBezTo>
                  <a:pt x="1794" y="795"/>
                  <a:pt x="1794" y="795"/>
                  <a:pt x="1794" y="795"/>
                </a:cubicBezTo>
                <a:cubicBezTo>
                  <a:pt x="1796" y="795"/>
                  <a:pt x="1796" y="795"/>
                  <a:pt x="1796" y="795"/>
                </a:cubicBezTo>
                <a:close/>
                <a:moveTo>
                  <a:pt x="1809" y="783"/>
                </a:moveTo>
                <a:cubicBezTo>
                  <a:pt x="1810" y="782"/>
                  <a:pt x="1810" y="782"/>
                  <a:pt x="1810" y="782"/>
                </a:cubicBezTo>
                <a:cubicBezTo>
                  <a:pt x="1809" y="782"/>
                  <a:pt x="1809" y="782"/>
                  <a:pt x="1809" y="782"/>
                </a:cubicBezTo>
                <a:cubicBezTo>
                  <a:pt x="1809" y="783"/>
                  <a:pt x="1809" y="783"/>
                  <a:pt x="1809" y="783"/>
                </a:cubicBezTo>
                <a:close/>
                <a:moveTo>
                  <a:pt x="1814" y="821"/>
                </a:moveTo>
                <a:cubicBezTo>
                  <a:pt x="1813" y="820"/>
                  <a:pt x="1813" y="820"/>
                  <a:pt x="1813" y="820"/>
                </a:cubicBezTo>
                <a:cubicBezTo>
                  <a:pt x="1813" y="821"/>
                  <a:pt x="1813" y="821"/>
                  <a:pt x="1813" y="821"/>
                </a:cubicBezTo>
                <a:cubicBezTo>
                  <a:pt x="1814" y="821"/>
                  <a:pt x="1814" y="821"/>
                  <a:pt x="1814" y="821"/>
                </a:cubicBezTo>
                <a:close/>
                <a:moveTo>
                  <a:pt x="1785" y="792"/>
                </a:moveTo>
                <a:cubicBezTo>
                  <a:pt x="1785" y="792"/>
                  <a:pt x="1785" y="792"/>
                  <a:pt x="1783" y="792"/>
                </a:cubicBezTo>
                <a:cubicBezTo>
                  <a:pt x="1783" y="792"/>
                  <a:pt x="1783" y="792"/>
                  <a:pt x="1784" y="794"/>
                </a:cubicBezTo>
                <a:cubicBezTo>
                  <a:pt x="1784" y="794"/>
                  <a:pt x="1784" y="794"/>
                  <a:pt x="1785" y="794"/>
                </a:cubicBezTo>
                <a:cubicBezTo>
                  <a:pt x="1785" y="794"/>
                  <a:pt x="1785" y="794"/>
                  <a:pt x="1786" y="793"/>
                </a:cubicBezTo>
                <a:cubicBezTo>
                  <a:pt x="1786" y="793"/>
                  <a:pt x="1786" y="793"/>
                  <a:pt x="1785" y="792"/>
                </a:cubicBezTo>
                <a:close/>
                <a:moveTo>
                  <a:pt x="1818" y="823"/>
                </a:moveTo>
                <a:cubicBezTo>
                  <a:pt x="1819" y="821"/>
                  <a:pt x="1819" y="821"/>
                  <a:pt x="1819" y="821"/>
                </a:cubicBezTo>
                <a:cubicBezTo>
                  <a:pt x="1820" y="822"/>
                  <a:pt x="1820" y="822"/>
                  <a:pt x="1820" y="822"/>
                </a:cubicBezTo>
                <a:cubicBezTo>
                  <a:pt x="1821" y="822"/>
                  <a:pt x="1821" y="822"/>
                  <a:pt x="1821" y="822"/>
                </a:cubicBezTo>
                <a:cubicBezTo>
                  <a:pt x="1821" y="821"/>
                  <a:pt x="1821" y="821"/>
                  <a:pt x="1821" y="821"/>
                </a:cubicBezTo>
                <a:cubicBezTo>
                  <a:pt x="1822" y="821"/>
                  <a:pt x="1822" y="821"/>
                  <a:pt x="1822" y="821"/>
                </a:cubicBezTo>
                <a:cubicBezTo>
                  <a:pt x="1822" y="820"/>
                  <a:pt x="1822" y="820"/>
                  <a:pt x="1822" y="820"/>
                </a:cubicBezTo>
                <a:cubicBezTo>
                  <a:pt x="1820" y="818"/>
                  <a:pt x="1820" y="818"/>
                  <a:pt x="1820" y="818"/>
                </a:cubicBezTo>
                <a:cubicBezTo>
                  <a:pt x="1818" y="818"/>
                  <a:pt x="1818" y="818"/>
                  <a:pt x="1818" y="818"/>
                </a:cubicBezTo>
                <a:cubicBezTo>
                  <a:pt x="1817" y="818"/>
                  <a:pt x="1817" y="818"/>
                  <a:pt x="1817" y="818"/>
                </a:cubicBezTo>
                <a:cubicBezTo>
                  <a:pt x="1817" y="819"/>
                  <a:pt x="1817" y="819"/>
                  <a:pt x="1817" y="819"/>
                </a:cubicBezTo>
                <a:cubicBezTo>
                  <a:pt x="1817" y="820"/>
                  <a:pt x="1817" y="820"/>
                  <a:pt x="1817" y="820"/>
                </a:cubicBezTo>
                <a:cubicBezTo>
                  <a:pt x="1816" y="820"/>
                  <a:pt x="1816" y="820"/>
                  <a:pt x="1816" y="820"/>
                </a:cubicBezTo>
                <a:cubicBezTo>
                  <a:pt x="1816" y="821"/>
                  <a:pt x="1816" y="821"/>
                  <a:pt x="1816" y="821"/>
                </a:cubicBezTo>
                <a:cubicBezTo>
                  <a:pt x="1817" y="821"/>
                  <a:pt x="1817" y="821"/>
                  <a:pt x="1817" y="821"/>
                </a:cubicBezTo>
                <a:cubicBezTo>
                  <a:pt x="1817" y="822"/>
                  <a:pt x="1817" y="822"/>
                  <a:pt x="1817" y="822"/>
                </a:cubicBezTo>
                <a:cubicBezTo>
                  <a:pt x="1818" y="823"/>
                  <a:pt x="1818" y="823"/>
                  <a:pt x="1818" y="823"/>
                </a:cubicBezTo>
                <a:close/>
                <a:moveTo>
                  <a:pt x="1822" y="774"/>
                </a:moveTo>
                <a:cubicBezTo>
                  <a:pt x="1821" y="772"/>
                  <a:pt x="1821" y="772"/>
                  <a:pt x="1821" y="772"/>
                </a:cubicBezTo>
                <a:cubicBezTo>
                  <a:pt x="1820" y="773"/>
                  <a:pt x="1820" y="773"/>
                  <a:pt x="1820" y="773"/>
                </a:cubicBezTo>
                <a:cubicBezTo>
                  <a:pt x="1819" y="774"/>
                  <a:pt x="1819" y="774"/>
                  <a:pt x="1819" y="774"/>
                </a:cubicBezTo>
                <a:cubicBezTo>
                  <a:pt x="1821" y="775"/>
                  <a:pt x="1821" y="775"/>
                  <a:pt x="1821" y="775"/>
                </a:cubicBezTo>
                <a:cubicBezTo>
                  <a:pt x="1821" y="776"/>
                  <a:pt x="1821" y="776"/>
                  <a:pt x="1821" y="776"/>
                </a:cubicBezTo>
                <a:cubicBezTo>
                  <a:pt x="1822" y="776"/>
                  <a:pt x="1822" y="776"/>
                  <a:pt x="1822" y="776"/>
                </a:cubicBezTo>
                <a:cubicBezTo>
                  <a:pt x="1822" y="774"/>
                  <a:pt x="1822" y="774"/>
                  <a:pt x="1822" y="774"/>
                </a:cubicBezTo>
                <a:close/>
                <a:moveTo>
                  <a:pt x="1810" y="818"/>
                </a:moveTo>
                <a:cubicBezTo>
                  <a:pt x="1809" y="816"/>
                  <a:pt x="1809" y="816"/>
                  <a:pt x="1809" y="816"/>
                </a:cubicBezTo>
                <a:cubicBezTo>
                  <a:pt x="1808" y="813"/>
                  <a:pt x="1808" y="813"/>
                  <a:pt x="1808" y="813"/>
                </a:cubicBezTo>
                <a:cubicBezTo>
                  <a:pt x="1807" y="812"/>
                  <a:pt x="1807" y="812"/>
                  <a:pt x="1807" y="812"/>
                </a:cubicBezTo>
                <a:cubicBezTo>
                  <a:pt x="1806" y="812"/>
                  <a:pt x="1806" y="812"/>
                  <a:pt x="1806" y="812"/>
                </a:cubicBezTo>
                <a:cubicBezTo>
                  <a:pt x="1806" y="813"/>
                  <a:pt x="1806" y="813"/>
                  <a:pt x="1806" y="813"/>
                </a:cubicBezTo>
                <a:cubicBezTo>
                  <a:pt x="1805" y="813"/>
                  <a:pt x="1805" y="813"/>
                  <a:pt x="1805" y="813"/>
                </a:cubicBezTo>
                <a:cubicBezTo>
                  <a:pt x="1804" y="812"/>
                  <a:pt x="1804" y="812"/>
                  <a:pt x="1804" y="812"/>
                </a:cubicBezTo>
                <a:cubicBezTo>
                  <a:pt x="1804" y="813"/>
                  <a:pt x="1804" y="813"/>
                  <a:pt x="1804" y="813"/>
                </a:cubicBezTo>
                <a:cubicBezTo>
                  <a:pt x="1803" y="814"/>
                  <a:pt x="1803" y="814"/>
                  <a:pt x="1803" y="814"/>
                </a:cubicBezTo>
                <a:cubicBezTo>
                  <a:pt x="1804" y="815"/>
                  <a:pt x="1804" y="815"/>
                  <a:pt x="1804" y="815"/>
                </a:cubicBezTo>
                <a:cubicBezTo>
                  <a:pt x="1806" y="816"/>
                  <a:pt x="1806" y="816"/>
                  <a:pt x="1806" y="816"/>
                </a:cubicBezTo>
                <a:cubicBezTo>
                  <a:pt x="1806" y="817"/>
                  <a:pt x="1806" y="817"/>
                  <a:pt x="1806" y="817"/>
                </a:cubicBezTo>
                <a:cubicBezTo>
                  <a:pt x="1807" y="818"/>
                  <a:pt x="1807" y="818"/>
                  <a:pt x="1807" y="818"/>
                </a:cubicBezTo>
                <a:cubicBezTo>
                  <a:pt x="1808" y="819"/>
                  <a:pt x="1808" y="819"/>
                  <a:pt x="1808" y="819"/>
                </a:cubicBezTo>
                <a:cubicBezTo>
                  <a:pt x="1809" y="820"/>
                  <a:pt x="1809" y="820"/>
                  <a:pt x="1809" y="820"/>
                </a:cubicBezTo>
                <a:cubicBezTo>
                  <a:pt x="1810" y="820"/>
                  <a:pt x="1810" y="820"/>
                  <a:pt x="1810" y="820"/>
                </a:cubicBezTo>
                <a:cubicBezTo>
                  <a:pt x="1811" y="821"/>
                  <a:pt x="1811" y="821"/>
                  <a:pt x="1811" y="821"/>
                </a:cubicBezTo>
                <a:cubicBezTo>
                  <a:pt x="1811" y="822"/>
                  <a:pt x="1811" y="822"/>
                  <a:pt x="1811" y="822"/>
                </a:cubicBezTo>
                <a:cubicBezTo>
                  <a:pt x="1812" y="821"/>
                  <a:pt x="1812" y="821"/>
                  <a:pt x="1812" y="821"/>
                </a:cubicBezTo>
                <a:cubicBezTo>
                  <a:pt x="1811" y="820"/>
                  <a:pt x="1811" y="820"/>
                  <a:pt x="1811" y="820"/>
                </a:cubicBezTo>
                <a:cubicBezTo>
                  <a:pt x="1812" y="818"/>
                  <a:pt x="1812" y="818"/>
                  <a:pt x="1812" y="818"/>
                </a:cubicBezTo>
                <a:cubicBezTo>
                  <a:pt x="1810" y="818"/>
                  <a:pt x="1810" y="818"/>
                  <a:pt x="1810" y="818"/>
                </a:cubicBezTo>
                <a:close/>
                <a:moveTo>
                  <a:pt x="1762" y="808"/>
                </a:moveTo>
                <a:cubicBezTo>
                  <a:pt x="1760" y="809"/>
                  <a:pt x="1760" y="809"/>
                  <a:pt x="1760" y="809"/>
                </a:cubicBezTo>
                <a:cubicBezTo>
                  <a:pt x="1760" y="810"/>
                  <a:pt x="1760" y="810"/>
                  <a:pt x="1760" y="810"/>
                </a:cubicBezTo>
                <a:cubicBezTo>
                  <a:pt x="1762" y="810"/>
                  <a:pt x="1762" y="810"/>
                  <a:pt x="1762" y="810"/>
                </a:cubicBezTo>
                <a:cubicBezTo>
                  <a:pt x="1763" y="813"/>
                  <a:pt x="1763" y="813"/>
                  <a:pt x="1763" y="813"/>
                </a:cubicBezTo>
                <a:cubicBezTo>
                  <a:pt x="1765" y="813"/>
                  <a:pt x="1765" y="813"/>
                  <a:pt x="1765" y="813"/>
                </a:cubicBezTo>
                <a:cubicBezTo>
                  <a:pt x="1765" y="811"/>
                  <a:pt x="1765" y="811"/>
                  <a:pt x="1765" y="811"/>
                </a:cubicBezTo>
                <a:cubicBezTo>
                  <a:pt x="1763" y="808"/>
                  <a:pt x="1763" y="808"/>
                  <a:pt x="1763" y="808"/>
                </a:cubicBezTo>
                <a:cubicBezTo>
                  <a:pt x="1762" y="808"/>
                  <a:pt x="1762" y="808"/>
                  <a:pt x="1762" y="808"/>
                </a:cubicBezTo>
                <a:close/>
                <a:moveTo>
                  <a:pt x="1807" y="781"/>
                </a:moveTo>
                <a:cubicBezTo>
                  <a:pt x="1806" y="781"/>
                  <a:pt x="1806" y="781"/>
                  <a:pt x="1806" y="781"/>
                </a:cubicBezTo>
                <a:cubicBezTo>
                  <a:pt x="1805" y="781"/>
                  <a:pt x="1805" y="781"/>
                  <a:pt x="1805" y="781"/>
                </a:cubicBezTo>
                <a:cubicBezTo>
                  <a:pt x="1805" y="782"/>
                  <a:pt x="1805" y="782"/>
                  <a:pt x="1805" y="782"/>
                </a:cubicBezTo>
                <a:cubicBezTo>
                  <a:pt x="1806" y="782"/>
                  <a:pt x="1806" y="782"/>
                  <a:pt x="1806" y="782"/>
                </a:cubicBezTo>
                <a:cubicBezTo>
                  <a:pt x="1807" y="781"/>
                  <a:pt x="1807" y="781"/>
                  <a:pt x="1807" y="781"/>
                </a:cubicBezTo>
                <a:close/>
                <a:moveTo>
                  <a:pt x="1988" y="838"/>
                </a:moveTo>
                <a:cubicBezTo>
                  <a:pt x="1988" y="837"/>
                  <a:pt x="1988" y="837"/>
                  <a:pt x="1988" y="837"/>
                </a:cubicBezTo>
                <a:cubicBezTo>
                  <a:pt x="1987" y="836"/>
                  <a:pt x="1987" y="836"/>
                  <a:pt x="1987" y="836"/>
                </a:cubicBezTo>
                <a:cubicBezTo>
                  <a:pt x="1987" y="837"/>
                  <a:pt x="1987" y="837"/>
                  <a:pt x="1987" y="837"/>
                </a:cubicBezTo>
                <a:cubicBezTo>
                  <a:pt x="1986" y="837"/>
                  <a:pt x="1986" y="837"/>
                  <a:pt x="1986" y="837"/>
                </a:cubicBezTo>
                <a:cubicBezTo>
                  <a:pt x="1985" y="838"/>
                  <a:pt x="1985" y="838"/>
                  <a:pt x="1985" y="838"/>
                </a:cubicBezTo>
                <a:cubicBezTo>
                  <a:pt x="1986" y="838"/>
                  <a:pt x="1986" y="838"/>
                  <a:pt x="1986" y="838"/>
                </a:cubicBezTo>
                <a:cubicBezTo>
                  <a:pt x="1985" y="839"/>
                  <a:pt x="1985" y="839"/>
                  <a:pt x="1985" y="839"/>
                </a:cubicBezTo>
                <a:cubicBezTo>
                  <a:pt x="1985" y="840"/>
                  <a:pt x="1985" y="840"/>
                  <a:pt x="1985" y="840"/>
                </a:cubicBezTo>
                <a:cubicBezTo>
                  <a:pt x="1986" y="840"/>
                  <a:pt x="1986" y="840"/>
                  <a:pt x="1986" y="840"/>
                </a:cubicBezTo>
                <a:cubicBezTo>
                  <a:pt x="1987" y="839"/>
                  <a:pt x="1987" y="839"/>
                  <a:pt x="1987" y="839"/>
                </a:cubicBezTo>
                <a:cubicBezTo>
                  <a:pt x="1988" y="838"/>
                  <a:pt x="1988" y="838"/>
                  <a:pt x="1988" y="838"/>
                </a:cubicBezTo>
                <a:close/>
                <a:moveTo>
                  <a:pt x="1771" y="820"/>
                </a:moveTo>
                <a:cubicBezTo>
                  <a:pt x="1770" y="821"/>
                  <a:pt x="1770" y="821"/>
                  <a:pt x="1770" y="821"/>
                </a:cubicBezTo>
                <a:cubicBezTo>
                  <a:pt x="1773" y="823"/>
                  <a:pt x="1773" y="823"/>
                  <a:pt x="1773" y="823"/>
                </a:cubicBezTo>
                <a:cubicBezTo>
                  <a:pt x="1772" y="822"/>
                  <a:pt x="1772" y="822"/>
                  <a:pt x="1772" y="822"/>
                </a:cubicBezTo>
                <a:cubicBezTo>
                  <a:pt x="1773" y="821"/>
                  <a:pt x="1773" y="821"/>
                  <a:pt x="1773" y="821"/>
                </a:cubicBezTo>
                <a:cubicBezTo>
                  <a:pt x="1771" y="820"/>
                  <a:pt x="1771" y="820"/>
                  <a:pt x="1771" y="820"/>
                </a:cubicBezTo>
                <a:close/>
                <a:moveTo>
                  <a:pt x="1742" y="783"/>
                </a:moveTo>
                <a:cubicBezTo>
                  <a:pt x="1743" y="784"/>
                  <a:pt x="1743" y="784"/>
                  <a:pt x="1743" y="784"/>
                </a:cubicBezTo>
                <a:cubicBezTo>
                  <a:pt x="1744" y="784"/>
                  <a:pt x="1744" y="784"/>
                  <a:pt x="1744" y="784"/>
                </a:cubicBezTo>
                <a:cubicBezTo>
                  <a:pt x="1744" y="783"/>
                  <a:pt x="1744" y="783"/>
                  <a:pt x="1744" y="783"/>
                </a:cubicBezTo>
                <a:cubicBezTo>
                  <a:pt x="1743" y="782"/>
                  <a:pt x="1743" y="782"/>
                  <a:pt x="1743" y="782"/>
                </a:cubicBezTo>
                <a:cubicBezTo>
                  <a:pt x="1742" y="783"/>
                  <a:pt x="1742" y="783"/>
                  <a:pt x="1742" y="783"/>
                </a:cubicBezTo>
                <a:close/>
                <a:moveTo>
                  <a:pt x="1762" y="800"/>
                </a:moveTo>
                <a:cubicBezTo>
                  <a:pt x="1761" y="800"/>
                  <a:pt x="1761" y="800"/>
                  <a:pt x="1761" y="800"/>
                </a:cubicBezTo>
                <a:cubicBezTo>
                  <a:pt x="1760" y="801"/>
                  <a:pt x="1760" y="801"/>
                  <a:pt x="1760" y="801"/>
                </a:cubicBezTo>
                <a:cubicBezTo>
                  <a:pt x="1762" y="801"/>
                  <a:pt x="1762" y="801"/>
                  <a:pt x="1762" y="801"/>
                </a:cubicBezTo>
                <a:cubicBezTo>
                  <a:pt x="1762" y="800"/>
                  <a:pt x="1762" y="800"/>
                  <a:pt x="1762" y="800"/>
                </a:cubicBezTo>
                <a:close/>
                <a:moveTo>
                  <a:pt x="1784" y="837"/>
                </a:moveTo>
                <a:cubicBezTo>
                  <a:pt x="1784" y="836"/>
                  <a:pt x="1784" y="836"/>
                  <a:pt x="1784" y="836"/>
                </a:cubicBezTo>
                <a:cubicBezTo>
                  <a:pt x="1784" y="835"/>
                  <a:pt x="1784" y="835"/>
                  <a:pt x="1784" y="835"/>
                </a:cubicBezTo>
                <a:cubicBezTo>
                  <a:pt x="1783" y="836"/>
                  <a:pt x="1783" y="836"/>
                  <a:pt x="1783" y="836"/>
                </a:cubicBezTo>
                <a:cubicBezTo>
                  <a:pt x="1784" y="837"/>
                  <a:pt x="1784" y="837"/>
                  <a:pt x="1784" y="837"/>
                </a:cubicBezTo>
                <a:close/>
                <a:moveTo>
                  <a:pt x="1760" y="805"/>
                </a:moveTo>
                <a:cubicBezTo>
                  <a:pt x="1759" y="804"/>
                  <a:pt x="1759" y="804"/>
                  <a:pt x="1759" y="804"/>
                </a:cubicBezTo>
                <a:cubicBezTo>
                  <a:pt x="1759" y="806"/>
                  <a:pt x="1759" y="806"/>
                  <a:pt x="1759" y="806"/>
                </a:cubicBezTo>
                <a:cubicBezTo>
                  <a:pt x="1760" y="806"/>
                  <a:pt x="1760" y="806"/>
                  <a:pt x="1760" y="806"/>
                </a:cubicBezTo>
                <a:cubicBezTo>
                  <a:pt x="1760" y="805"/>
                  <a:pt x="1760" y="805"/>
                  <a:pt x="1760" y="805"/>
                </a:cubicBezTo>
                <a:close/>
                <a:moveTo>
                  <a:pt x="1915" y="836"/>
                </a:moveTo>
                <a:cubicBezTo>
                  <a:pt x="1915" y="836"/>
                  <a:pt x="1915" y="836"/>
                  <a:pt x="1915" y="835"/>
                </a:cubicBezTo>
                <a:cubicBezTo>
                  <a:pt x="1915" y="835"/>
                  <a:pt x="1915" y="835"/>
                  <a:pt x="1914" y="835"/>
                </a:cubicBezTo>
                <a:cubicBezTo>
                  <a:pt x="1914" y="835"/>
                  <a:pt x="1914" y="835"/>
                  <a:pt x="1913" y="834"/>
                </a:cubicBezTo>
                <a:cubicBezTo>
                  <a:pt x="1913" y="835"/>
                  <a:pt x="1913" y="835"/>
                  <a:pt x="1913" y="835"/>
                </a:cubicBezTo>
                <a:cubicBezTo>
                  <a:pt x="1913" y="835"/>
                  <a:pt x="1913" y="835"/>
                  <a:pt x="1912" y="836"/>
                </a:cubicBezTo>
                <a:cubicBezTo>
                  <a:pt x="1912" y="836"/>
                  <a:pt x="1912" y="836"/>
                  <a:pt x="1911" y="837"/>
                </a:cubicBezTo>
                <a:cubicBezTo>
                  <a:pt x="1911" y="837"/>
                  <a:pt x="1911" y="837"/>
                  <a:pt x="1912" y="838"/>
                </a:cubicBezTo>
                <a:cubicBezTo>
                  <a:pt x="1912" y="838"/>
                  <a:pt x="1912" y="838"/>
                  <a:pt x="1913" y="837"/>
                </a:cubicBezTo>
                <a:cubicBezTo>
                  <a:pt x="1913" y="837"/>
                  <a:pt x="1913" y="837"/>
                  <a:pt x="1914" y="836"/>
                </a:cubicBezTo>
                <a:cubicBezTo>
                  <a:pt x="1914" y="836"/>
                  <a:pt x="1914" y="836"/>
                  <a:pt x="1915" y="836"/>
                </a:cubicBezTo>
                <a:close/>
                <a:moveTo>
                  <a:pt x="1752" y="787"/>
                </a:moveTo>
                <a:cubicBezTo>
                  <a:pt x="1751" y="788"/>
                  <a:pt x="1751" y="788"/>
                  <a:pt x="1751" y="788"/>
                </a:cubicBezTo>
                <a:cubicBezTo>
                  <a:pt x="1753" y="788"/>
                  <a:pt x="1753" y="788"/>
                  <a:pt x="1753" y="788"/>
                </a:cubicBezTo>
                <a:cubicBezTo>
                  <a:pt x="1752" y="787"/>
                  <a:pt x="1752" y="787"/>
                  <a:pt x="1752" y="787"/>
                </a:cubicBezTo>
                <a:close/>
                <a:moveTo>
                  <a:pt x="1754" y="792"/>
                </a:moveTo>
                <a:cubicBezTo>
                  <a:pt x="1754" y="792"/>
                  <a:pt x="1754" y="792"/>
                  <a:pt x="1753" y="792"/>
                </a:cubicBezTo>
                <a:cubicBezTo>
                  <a:pt x="1753" y="792"/>
                  <a:pt x="1753" y="792"/>
                  <a:pt x="1752" y="792"/>
                </a:cubicBezTo>
                <a:cubicBezTo>
                  <a:pt x="1752" y="792"/>
                  <a:pt x="1752" y="792"/>
                  <a:pt x="1751" y="792"/>
                </a:cubicBezTo>
                <a:cubicBezTo>
                  <a:pt x="1751" y="792"/>
                  <a:pt x="1751" y="792"/>
                  <a:pt x="1753" y="794"/>
                </a:cubicBezTo>
                <a:cubicBezTo>
                  <a:pt x="1753" y="794"/>
                  <a:pt x="1753" y="794"/>
                  <a:pt x="1753" y="795"/>
                </a:cubicBezTo>
                <a:cubicBezTo>
                  <a:pt x="1753" y="795"/>
                  <a:pt x="1753" y="795"/>
                  <a:pt x="1754" y="795"/>
                </a:cubicBezTo>
                <a:cubicBezTo>
                  <a:pt x="1754" y="795"/>
                  <a:pt x="1754" y="795"/>
                  <a:pt x="1755" y="798"/>
                </a:cubicBezTo>
                <a:cubicBezTo>
                  <a:pt x="1755" y="798"/>
                  <a:pt x="1755" y="798"/>
                  <a:pt x="1756" y="797"/>
                </a:cubicBezTo>
                <a:cubicBezTo>
                  <a:pt x="1756" y="797"/>
                  <a:pt x="1756" y="797"/>
                  <a:pt x="1756" y="796"/>
                </a:cubicBezTo>
                <a:cubicBezTo>
                  <a:pt x="1756" y="796"/>
                  <a:pt x="1756" y="796"/>
                  <a:pt x="1756" y="795"/>
                </a:cubicBezTo>
                <a:cubicBezTo>
                  <a:pt x="1756" y="795"/>
                  <a:pt x="1756" y="795"/>
                  <a:pt x="1755" y="794"/>
                </a:cubicBezTo>
                <a:cubicBezTo>
                  <a:pt x="1755" y="794"/>
                  <a:pt x="1755" y="794"/>
                  <a:pt x="1754" y="792"/>
                </a:cubicBezTo>
                <a:close/>
                <a:moveTo>
                  <a:pt x="1780" y="790"/>
                </a:moveTo>
                <a:cubicBezTo>
                  <a:pt x="1781" y="789"/>
                  <a:pt x="1781" y="789"/>
                  <a:pt x="1781" y="789"/>
                </a:cubicBezTo>
                <a:cubicBezTo>
                  <a:pt x="1780" y="788"/>
                  <a:pt x="1780" y="788"/>
                  <a:pt x="1780" y="788"/>
                </a:cubicBezTo>
                <a:cubicBezTo>
                  <a:pt x="1778" y="789"/>
                  <a:pt x="1778" y="789"/>
                  <a:pt x="1778" y="789"/>
                </a:cubicBezTo>
                <a:cubicBezTo>
                  <a:pt x="1779" y="790"/>
                  <a:pt x="1779" y="790"/>
                  <a:pt x="1779" y="790"/>
                </a:cubicBezTo>
                <a:cubicBezTo>
                  <a:pt x="1780" y="790"/>
                  <a:pt x="1780" y="790"/>
                  <a:pt x="1780" y="790"/>
                </a:cubicBezTo>
                <a:close/>
                <a:moveTo>
                  <a:pt x="1840" y="855"/>
                </a:moveTo>
                <a:cubicBezTo>
                  <a:pt x="1840" y="855"/>
                  <a:pt x="1840" y="855"/>
                  <a:pt x="1842" y="856"/>
                </a:cubicBezTo>
                <a:cubicBezTo>
                  <a:pt x="1842" y="856"/>
                  <a:pt x="1842" y="856"/>
                  <a:pt x="1843" y="855"/>
                </a:cubicBezTo>
                <a:cubicBezTo>
                  <a:pt x="1843" y="855"/>
                  <a:pt x="1843" y="855"/>
                  <a:pt x="1845" y="855"/>
                </a:cubicBezTo>
                <a:cubicBezTo>
                  <a:pt x="1845" y="855"/>
                  <a:pt x="1845" y="855"/>
                  <a:pt x="1847" y="856"/>
                </a:cubicBezTo>
                <a:cubicBezTo>
                  <a:pt x="1847" y="856"/>
                  <a:pt x="1847" y="856"/>
                  <a:pt x="1849" y="856"/>
                </a:cubicBezTo>
                <a:cubicBezTo>
                  <a:pt x="1849" y="856"/>
                  <a:pt x="1849" y="856"/>
                  <a:pt x="1851" y="855"/>
                </a:cubicBezTo>
                <a:cubicBezTo>
                  <a:pt x="1851" y="855"/>
                  <a:pt x="1851" y="855"/>
                  <a:pt x="1853" y="856"/>
                </a:cubicBezTo>
                <a:cubicBezTo>
                  <a:pt x="1853" y="856"/>
                  <a:pt x="1853" y="856"/>
                  <a:pt x="1854" y="856"/>
                </a:cubicBezTo>
                <a:cubicBezTo>
                  <a:pt x="1854" y="856"/>
                  <a:pt x="1854" y="856"/>
                  <a:pt x="1856" y="858"/>
                </a:cubicBezTo>
                <a:cubicBezTo>
                  <a:pt x="1856" y="858"/>
                  <a:pt x="1856" y="858"/>
                  <a:pt x="1857" y="858"/>
                </a:cubicBezTo>
                <a:cubicBezTo>
                  <a:pt x="1857" y="858"/>
                  <a:pt x="1857" y="858"/>
                  <a:pt x="1858" y="859"/>
                </a:cubicBezTo>
                <a:cubicBezTo>
                  <a:pt x="1858" y="859"/>
                  <a:pt x="1858" y="859"/>
                  <a:pt x="1859" y="858"/>
                </a:cubicBezTo>
                <a:cubicBezTo>
                  <a:pt x="1859" y="858"/>
                  <a:pt x="1859" y="858"/>
                  <a:pt x="1858" y="856"/>
                </a:cubicBezTo>
                <a:cubicBezTo>
                  <a:pt x="1858" y="856"/>
                  <a:pt x="1858" y="856"/>
                  <a:pt x="1858" y="855"/>
                </a:cubicBezTo>
                <a:cubicBezTo>
                  <a:pt x="1858" y="855"/>
                  <a:pt x="1858" y="855"/>
                  <a:pt x="1859" y="852"/>
                </a:cubicBezTo>
                <a:cubicBezTo>
                  <a:pt x="1859" y="852"/>
                  <a:pt x="1859" y="852"/>
                  <a:pt x="1858" y="852"/>
                </a:cubicBezTo>
                <a:cubicBezTo>
                  <a:pt x="1858" y="852"/>
                  <a:pt x="1858" y="852"/>
                  <a:pt x="1857" y="852"/>
                </a:cubicBezTo>
                <a:cubicBezTo>
                  <a:pt x="1857" y="852"/>
                  <a:pt x="1857" y="852"/>
                  <a:pt x="1857" y="851"/>
                </a:cubicBezTo>
                <a:cubicBezTo>
                  <a:pt x="1857" y="851"/>
                  <a:pt x="1857" y="851"/>
                  <a:pt x="1855" y="851"/>
                </a:cubicBezTo>
                <a:cubicBezTo>
                  <a:pt x="1855" y="851"/>
                  <a:pt x="1855" y="851"/>
                  <a:pt x="1855" y="852"/>
                </a:cubicBezTo>
                <a:cubicBezTo>
                  <a:pt x="1855" y="852"/>
                  <a:pt x="1855" y="852"/>
                  <a:pt x="1854" y="852"/>
                </a:cubicBezTo>
                <a:cubicBezTo>
                  <a:pt x="1854" y="852"/>
                  <a:pt x="1854" y="852"/>
                  <a:pt x="1853" y="851"/>
                </a:cubicBezTo>
                <a:cubicBezTo>
                  <a:pt x="1853" y="851"/>
                  <a:pt x="1853" y="851"/>
                  <a:pt x="1851" y="852"/>
                </a:cubicBezTo>
                <a:cubicBezTo>
                  <a:pt x="1851" y="852"/>
                  <a:pt x="1851" y="852"/>
                  <a:pt x="1850" y="851"/>
                </a:cubicBezTo>
                <a:cubicBezTo>
                  <a:pt x="1850" y="851"/>
                  <a:pt x="1850" y="851"/>
                  <a:pt x="1849" y="850"/>
                </a:cubicBezTo>
                <a:cubicBezTo>
                  <a:pt x="1849" y="850"/>
                  <a:pt x="1849" y="850"/>
                  <a:pt x="1849" y="849"/>
                </a:cubicBezTo>
                <a:cubicBezTo>
                  <a:pt x="1849" y="849"/>
                  <a:pt x="1849" y="849"/>
                  <a:pt x="1848" y="847"/>
                </a:cubicBezTo>
                <a:cubicBezTo>
                  <a:pt x="1848" y="847"/>
                  <a:pt x="1848" y="847"/>
                  <a:pt x="1848" y="846"/>
                </a:cubicBezTo>
                <a:cubicBezTo>
                  <a:pt x="1848" y="846"/>
                  <a:pt x="1848" y="846"/>
                  <a:pt x="1846" y="846"/>
                </a:cubicBezTo>
                <a:cubicBezTo>
                  <a:pt x="1846" y="846"/>
                  <a:pt x="1846" y="846"/>
                  <a:pt x="1845" y="846"/>
                </a:cubicBezTo>
                <a:cubicBezTo>
                  <a:pt x="1845" y="846"/>
                  <a:pt x="1845" y="846"/>
                  <a:pt x="1844" y="845"/>
                </a:cubicBezTo>
                <a:cubicBezTo>
                  <a:pt x="1844" y="845"/>
                  <a:pt x="1844" y="845"/>
                  <a:pt x="1843" y="845"/>
                </a:cubicBezTo>
                <a:cubicBezTo>
                  <a:pt x="1843" y="845"/>
                  <a:pt x="1843" y="845"/>
                  <a:pt x="1842" y="844"/>
                </a:cubicBezTo>
                <a:cubicBezTo>
                  <a:pt x="1842" y="844"/>
                  <a:pt x="1842" y="844"/>
                  <a:pt x="1841" y="844"/>
                </a:cubicBezTo>
                <a:cubicBezTo>
                  <a:pt x="1841" y="844"/>
                  <a:pt x="1841" y="844"/>
                  <a:pt x="1840" y="844"/>
                </a:cubicBezTo>
                <a:cubicBezTo>
                  <a:pt x="1840" y="844"/>
                  <a:pt x="1840" y="844"/>
                  <a:pt x="1839" y="844"/>
                </a:cubicBezTo>
                <a:cubicBezTo>
                  <a:pt x="1839" y="844"/>
                  <a:pt x="1839" y="844"/>
                  <a:pt x="1837" y="842"/>
                </a:cubicBezTo>
                <a:cubicBezTo>
                  <a:pt x="1837" y="842"/>
                  <a:pt x="1837" y="842"/>
                  <a:pt x="1836" y="842"/>
                </a:cubicBezTo>
                <a:cubicBezTo>
                  <a:pt x="1836" y="842"/>
                  <a:pt x="1836" y="842"/>
                  <a:pt x="1836" y="845"/>
                </a:cubicBezTo>
                <a:cubicBezTo>
                  <a:pt x="1836" y="845"/>
                  <a:pt x="1836" y="845"/>
                  <a:pt x="1835" y="846"/>
                </a:cubicBezTo>
                <a:cubicBezTo>
                  <a:pt x="1835" y="846"/>
                  <a:pt x="1835" y="846"/>
                  <a:pt x="1832" y="846"/>
                </a:cubicBezTo>
                <a:cubicBezTo>
                  <a:pt x="1832" y="846"/>
                  <a:pt x="1832" y="846"/>
                  <a:pt x="1829" y="846"/>
                </a:cubicBezTo>
                <a:cubicBezTo>
                  <a:pt x="1829" y="846"/>
                  <a:pt x="1829" y="846"/>
                  <a:pt x="1825" y="846"/>
                </a:cubicBezTo>
                <a:cubicBezTo>
                  <a:pt x="1825" y="846"/>
                  <a:pt x="1825" y="846"/>
                  <a:pt x="1823" y="845"/>
                </a:cubicBezTo>
                <a:cubicBezTo>
                  <a:pt x="1823" y="845"/>
                  <a:pt x="1823" y="845"/>
                  <a:pt x="1822" y="844"/>
                </a:cubicBezTo>
                <a:cubicBezTo>
                  <a:pt x="1822" y="844"/>
                  <a:pt x="1822" y="844"/>
                  <a:pt x="1823" y="843"/>
                </a:cubicBezTo>
                <a:cubicBezTo>
                  <a:pt x="1823" y="843"/>
                  <a:pt x="1823" y="843"/>
                  <a:pt x="1822" y="842"/>
                </a:cubicBezTo>
                <a:cubicBezTo>
                  <a:pt x="1822" y="842"/>
                  <a:pt x="1822" y="842"/>
                  <a:pt x="1819" y="841"/>
                </a:cubicBezTo>
                <a:cubicBezTo>
                  <a:pt x="1819" y="841"/>
                  <a:pt x="1819" y="841"/>
                  <a:pt x="1817" y="841"/>
                </a:cubicBezTo>
                <a:cubicBezTo>
                  <a:pt x="1817" y="841"/>
                  <a:pt x="1817" y="841"/>
                  <a:pt x="1816" y="840"/>
                </a:cubicBezTo>
                <a:cubicBezTo>
                  <a:pt x="1816" y="840"/>
                  <a:pt x="1816" y="840"/>
                  <a:pt x="1814" y="840"/>
                </a:cubicBezTo>
                <a:cubicBezTo>
                  <a:pt x="1814" y="840"/>
                  <a:pt x="1814" y="840"/>
                  <a:pt x="1813" y="840"/>
                </a:cubicBezTo>
                <a:cubicBezTo>
                  <a:pt x="1813" y="840"/>
                  <a:pt x="1813" y="840"/>
                  <a:pt x="1813" y="841"/>
                </a:cubicBezTo>
                <a:cubicBezTo>
                  <a:pt x="1813" y="841"/>
                  <a:pt x="1813" y="841"/>
                  <a:pt x="1812" y="840"/>
                </a:cubicBezTo>
                <a:cubicBezTo>
                  <a:pt x="1812" y="840"/>
                  <a:pt x="1812" y="840"/>
                  <a:pt x="1810" y="840"/>
                </a:cubicBezTo>
                <a:cubicBezTo>
                  <a:pt x="1810" y="840"/>
                  <a:pt x="1810" y="840"/>
                  <a:pt x="1808" y="840"/>
                </a:cubicBezTo>
                <a:cubicBezTo>
                  <a:pt x="1808" y="840"/>
                  <a:pt x="1808" y="840"/>
                  <a:pt x="1808" y="839"/>
                </a:cubicBezTo>
                <a:cubicBezTo>
                  <a:pt x="1808" y="839"/>
                  <a:pt x="1808" y="839"/>
                  <a:pt x="1806" y="841"/>
                </a:cubicBezTo>
                <a:cubicBezTo>
                  <a:pt x="1806" y="841"/>
                  <a:pt x="1806" y="841"/>
                  <a:pt x="1807" y="842"/>
                </a:cubicBezTo>
                <a:cubicBezTo>
                  <a:pt x="1807" y="842"/>
                  <a:pt x="1807" y="842"/>
                  <a:pt x="1806" y="843"/>
                </a:cubicBezTo>
                <a:cubicBezTo>
                  <a:pt x="1806" y="843"/>
                  <a:pt x="1806" y="843"/>
                  <a:pt x="1805" y="843"/>
                </a:cubicBezTo>
                <a:cubicBezTo>
                  <a:pt x="1805" y="843"/>
                  <a:pt x="1805" y="843"/>
                  <a:pt x="1804" y="845"/>
                </a:cubicBezTo>
                <a:cubicBezTo>
                  <a:pt x="1804" y="845"/>
                  <a:pt x="1804" y="845"/>
                  <a:pt x="1803" y="845"/>
                </a:cubicBezTo>
                <a:cubicBezTo>
                  <a:pt x="1803" y="845"/>
                  <a:pt x="1803" y="845"/>
                  <a:pt x="1803" y="846"/>
                </a:cubicBezTo>
                <a:cubicBezTo>
                  <a:pt x="1803" y="846"/>
                  <a:pt x="1803" y="846"/>
                  <a:pt x="1806" y="846"/>
                </a:cubicBezTo>
                <a:cubicBezTo>
                  <a:pt x="1806" y="846"/>
                  <a:pt x="1806" y="846"/>
                  <a:pt x="1807" y="845"/>
                </a:cubicBezTo>
                <a:cubicBezTo>
                  <a:pt x="1807" y="845"/>
                  <a:pt x="1807" y="845"/>
                  <a:pt x="1808" y="846"/>
                </a:cubicBezTo>
                <a:cubicBezTo>
                  <a:pt x="1808" y="846"/>
                  <a:pt x="1808" y="846"/>
                  <a:pt x="1809" y="847"/>
                </a:cubicBezTo>
                <a:cubicBezTo>
                  <a:pt x="1809" y="847"/>
                  <a:pt x="1809" y="847"/>
                  <a:pt x="1810" y="847"/>
                </a:cubicBezTo>
                <a:cubicBezTo>
                  <a:pt x="1810" y="847"/>
                  <a:pt x="1810" y="847"/>
                  <a:pt x="1809" y="849"/>
                </a:cubicBezTo>
                <a:cubicBezTo>
                  <a:pt x="1809" y="849"/>
                  <a:pt x="1809" y="849"/>
                  <a:pt x="1810" y="849"/>
                </a:cubicBezTo>
                <a:cubicBezTo>
                  <a:pt x="1810" y="849"/>
                  <a:pt x="1810" y="849"/>
                  <a:pt x="1811" y="850"/>
                </a:cubicBezTo>
                <a:cubicBezTo>
                  <a:pt x="1811" y="850"/>
                  <a:pt x="1811" y="850"/>
                  <a:pt x="1813" y="850"/>
                </a:cubicBezTo>
                <a:cubicBezTo>
                  <a:pt x="1813" y="850"/>
                  <a:pt x="1813" y="850"/>
                  <a:pt x="1814" y="849"/>
                </a:cubicBezTo>
                <a:cubicBezTo>
                  <a:pt x="1814" y="849"/>
                  <a:pt x="1814" y="849"/>
                  <a:pt x="1815" y="850"/>
                </a:cubicBezTo>
                <a:cubicBezTo>
                  <a:pt x="1815" y="850"/>
                  <a:pt x="1815" y="850"/>
                  <a:pt x="1817" y="850"/>
                </a:cubicBezTo>
                <a:cubicBezTo>
                  <a:pt x="1817" y="850"/>
                  <a:pt x="1817" y="850"/>
                  <a:pt x="1819" y="851"/>
                </a:cubicBezTo>
                <a:cubicBezTo>
                  <a:pt x="1819" y="851"/>
                  <a:pt x="1819" y="851"/>
                  <a:pt x="1821" y="852"/>
                </a:cubicBezTo>
                <a:cubicBezTo>
                  <a:pt x="1821" y="852"/>
                  <a:pt x="1821" y="852"/>
                  <a:pt x="1822" y="851"/>
                </a:cubicBezTo>
                <a:cubicBezTo>
                  <a:pt x="1822" y="851"/>
                  <a:pt x="1822" y="851"/>
                  <a:pt x="1823" y="851"/>
                </a:cubicBezTo>
                <a:cubicBezTo>
                  <a:pt x="1823" y="851"/>
                  <a:pt x="1823" y="851"/>
                  <a:pt x="1824" y="852"/>
                </a:cubicBezTo>
                <a:cubicBezTo>
                  <a:pt x="1824" y="852"/>
                  <a:pt x="1824" y="852"/>
                  <a:pt x="1825" y="852"/>
                </a:cubicBezTo>
                <a:cubicBezTo>
                  <a:pt x="1825" y="852"/>
                  <a:pt x="1825" y="852"/>
                  <a:pt x="1826" y="851"/>
                </a:cubicBezTo>
                <a:cubicBezTo>
                  <a:pt x="1826" y="851"/>
                  <a:pt x="1826" y="851"/>
                  <a:pt x="1827" y="851"/>
                </a:cubicBezTo>
                <a:cubicBezTo>
                  <a:pt x="1827" y="851"/>
                  <a:pt x="1827" y="851"/>
                  <a:pt x="1829" y="852"/>
                </a:cubicBezTo>
                <a:cubicBezTo>
                  <a:pt x="1829" y="852"/>
                  <a:pt x="1829" y="852"/>
                  <a:pt x="1831" y="852"/>
                </a:cubicBezTo>
                <a:cubicBezTo>
                  <a:pt x="1831" y="852"/>
                  <a:pt x="1831" y="852"/>
                  <a:pt x="1834" y="854"/>
                </a:cubicBezTo>
                <a:cubicBezTo>
                  <a:pt x="1834" y="854"/>
                  <a:pt x="1834" y="854"/>
                  <a:pt x="1837" y="855"/>
                </a:cubicBezTo>
                <a:cubicBezTo>
                  <a:pt x="1837" y="855"/>
                  <a:pt x="1837" y="855"/>
                  <a:pt x="1838" y="855"/>
                </a:cubicBezTo>
                <a:cubicBezTo>
                  <a:pt x="1838" y="855"/>
                  <a:pt x="1838" y="855"/>
                  <a:pt x="1840" y="855"/>
                </a:cubicBezTo>
                <a:close/>
                <a:moveTo>
                  <a:pt x="1805" y="838"/>
                </a:moveTo>
                <a:cubicBezTo>
                  <a:pt x="1805" y="839"/>
                  <a:pt x="1805" y="839"/>
                  <a:pt x="1805" y="839"/>
                </a:cubicBezTo>
                <a:cubicBezTo>
                  <a:pt x="1806" y="838"/>
                  <a:pt x="1806" y="838"/>
                  <a:pt x="1806" y="838"/>
                </a:cubicBezTo>
                <a:cubicBezTo>
                  <a:pt x="1806" y="835"/>
                  <a:pt x="1806" y="835"/>
                  <a:pt x="1806" y="835"/>
                </a:cubicBezTo>
                <a:cubicBezTo>
                  <a:pt x="1807" y="832"/>
                  <a:pt x="1807" y="832"/>
                  <a:pt x="1807" y="832"/>
                </a:cubicBezTo>
                <a:cubicBezTo>
                  <a:pt x="1806" y="829"/>
                  <a:pt x="1806" y="829"/>
                  <a:pt x="1806" y="829"/>
                </a:cubicBezTo>
                <a:cubicBezTo>
                  <a:pt x="1807" y="827"/>
                  <a:pt x="1807" y="827"/>
                  <a:pt x="1807" y="827"/>
                </a:cubicBezTo>
                <a:cubicBezTo>
                  <a:pt x="1806" y="826"/>
                  <a:pt x="1806" y="826"/>
                  <a:pt x="1806" y="826"/>
                </a:cubicBezTo>
                <a:cubicBezTo>
                  <a:pt x="1807" y="824"/>
                  <a:pt x="1807" y="824"/>
                  <a:pt x="1807" y="824"/>
                </a:cubicBezTo>
                <a:cubicBezTo>
                  <a:pt x="1808" y="823"/>
                  <a:pt x="1808" y="823"/>
                  <a:pt x="1808" y="823"/>
                </a:cubicBezTo>
                <a:cubicBezTo>
                  <a:pt x="1808" y="822"/>
                  <a:pt x="1808" y="822"/>
                  <a:pt x="1808" y="822"/>
                </a:cubicBezTo>
                <a:cubicBezTo>
                  <a:pt x="1808" y="821"/>
                  <a:pt x="1808" y="821"/>
                  <a:pt x="1808" y="821"/>
                </a:cubicBezTo>
                <a:cubicBezTo>
                  <a:pt x="1807" y="821"/>
                  <a:pt x="1807" y="821"/>
                  <a:pt x="1807" y="821"/>
                </a:cubicBezTo>
                <a:cubicBezTo>
                  <a:pt x="1806" y="820"/>
                  <a:pt x="1806" y="820"/>
                  <a:pt x="1806" y="820"/>
                </a:cubicBezTo>
                <a:cubicBezTo>
                  <a:pt x="1805" y="818"/>
                  <a:pt x="1805" y="818"/>
                  <a:pt x="1805" y="818"/>
                </a:cubicBezTo>
                <a:cubicBezTo>
                  <a:pt x="1804" y="817"/>
                  <a:pt x="1804" y="817"/>
                  <a:pt x="1804" y="817"/>
                </a:cubicBezTo>
                <a:cubicBezTo>
                  <a:pt x="1803" y="817"/>
                  <a:pt x="1803" y="817"/>
                  <a:pt x="1803" y="817"/>
                </a:cubicBezTo>
                <a:cubicBezTo>
                  <a:pt x="1801" y="817"/>
                  <a:pt x="1801" y="817"/>
                  <a:pt x="1801" y="817"/>
                </a:cubicBezTo>
                <a:cubicBezTo>
                  <a:pt x="1800" y="817"/>
                  <a:pt x="1800" y="817"/>
                  <a:pt x="1800" y="817"/>
                </a:cubicBezTo>
                <a:cubicBezTo>
                  <a:pt x="1800" y="815"/>
                  <a:pt x="1800" y="815"/>
                  <a:pt x="1800" y="815"/>
                </a:cubicBezTo>
                <a:cubicBezTo>
                  <a:pt x="1799" y="814"/>
                  <a:pt x="1799" y="814"/>
                  <a:pt x="1799" y="814"/>
                </a:cubicBezTo>
                <a:cubicBezTo>
                  <a:pt x="1798" y="814"/>
                  <a:pt x="1798" y="814"/>
                  <a:pt x="1798" y="814"/>
                </a:cubicBezTo>
                <a:cubicBezTo>
                  <a:pt x="1799" y="813"/>
                  <a:pt x="1799" y="813"/>
                  <a:pt x="1799" y="813"/>
                </a:cubicBezTo>
                <a:cubicBezTo>
                  <a:pt x="1798" y="811"/>
                  <a:pt x="1798" y="811"/>
                  <a:pt x="1798" y="811"/>
                </a:cubicBezTo>
                <a:cubicBezTo>
                  <a:pt x="1798" y="808"/>
                  <a:pt x="1798" y="808"/>
                  <a:pt x="1798" y="808"/>
                </a:cubicBezTo>
                <a:cubicBezTo>
                  <a:pt x="1797" y="809"/>
                  <a:pt x="1797" y="809"/>
                  <a:pt x="1797" y="809"/>
                </a:cubicBezTo>
                <a:cubicBezTo>
                  <a:pt x="1796" y="808"/>
                  <a:pt x="1796" y="808"/>
                  <a:pt x="1796" y="808"/>
                </a:cubicBezTo>
                <a:cubicBezTo>
                  <a:pt x="1793" y="808"/>
                  <a:pt x="1793" y="808"/>
                  <a:pt x="1793" y="808"/>
                </a:cubicBezTo>
                <a:cubicBezTo>
                  <a:pt x="1791" y="807"/>
                  <a:pt x="1791" y="807"/>
                  <a:pt x="1791" y="807"/>
                </a:cubicBezTo>
                <a:cubicBezTo>
                  <a:pt x="1791" y="806"/>
                  <a:pt x="1791" y="806"/>
                  <a:pt x="1791" y="806"/>
                </a:cubicBezTo>
                <a:cubicBezTo>
                  <a:pt x="1793" y="805"/>
                  <a:pt x="1793" y="805"/>
                  <a:pt x="1793" y="805"/>
                </a:cubicBezTo>
                <a:cubicBezTo>
                  <a:pt x="1794" y="804"/>
                  <a:pt x="1794" y="804"/>
                  <a:pt x="1794" y="804"/>
                </a:cubicBezTo>
                <a:cubicBezTo>
                  <a:pt x="1793" y="804"/>
                  <a:pt x="1793" y="804"/>
                  <a:pt x="1793" y="804"/>
                </a:cubicBezTo>
                <a:cubicBezTo>
                  <a:pt x="1792" y="804"/>
                  <a:pt x="1792" y="804"/>
                  <a:pt x="1792" y="804"/>
                </a:cubicBezTo>
                <a:cubicBezTo>
                  <a:pt x="1791" y="804"/>
                  <a:pt x="1791" y="804"/>
                  <a:pt x="1791" y="804"/>
                </a:cubicBezTo>
                <a:cubicBezTo>
                  <a:pt x="1790" y="804"/>
                  <a:pt x="1790" y="804"/>
                  <a:pt x="1790" y="804"/>
                </a:cubicBezTo>
                <a:cubicBezTo>
                  <a:pt x="1791" y="803"/>
                  <a:pt x="1791" y="803"/>
                  <a:pt x="1791" y="803"/>
                </a:cubicBezTo>
                <a:cubicBezTo>
                  <a:pt x="1792" y="802"/>
                  <a:pt x="1792" y="802"/>
                  <a:pt x="1792" y="802"/>
                </a:cubicBezTo>
                <a:cubicBezTo>
                  <a:pt x="1794" y="802"/>
                  <a:pt x="1794" y="802"/>
                  <a:pt x="1794" y="802"/>
                </a:cubicBezTo>
                <a:cubicBezTo>
                  <a:pt x="1794" y="801"/>
                  <a:pt x="1794" y="801"/>
                  <a:pt x="1794" y="801"/>
                </a:cubicBezTo>
                <a:cubicBezTo>
                  <a:pt x="1792" y="799"/>
                  <a:pt x="1792" y="799"/>
                  <a:pt x="1792" y="799"/>
                </a:cubicBezTo>
                <a:cubicBezTo>
                  <a:pt x="1791" y="799"/>
                  <a:pt x="1791" y="799"/>
                  <a:pt x="1791" y="799"/>
                </a:cubicBezTo>
                <a:cubicBezTo>
                  <a:pt x="1789" y="799"/>
                  <a:pt x="1789" y="799"/>
                  <a:pt x="1789" y="799"/>
                </a:cubicBezTo>
                <a:cubicBezTo>
                  <a:pt x="1788" y="800"/>
                  <a:pt x="1788" y="800"/>
                  <a:pt x="1788" y="800"/>
                </a:cubicBezTo>
                <a:cubicBezTo>
                  <a:pt x="1788" y="799"/>
                  <a:pt x="1788" y="799"/>
                  <a:pt x="1788" y="799"/>
                </a:cubicBezTo>
                <a:cubicBezTo>
                  <a:pt x="1789" y="799"/>
                  <a:pt x="1789" y="799"/>
                  <a:pt x="1789" y="799"/>
                </a:cubicBezTo>
                <a:cubicBezTo>
                  <a:pt x="1789" y="798"/>
                  <a:pt x="1789" y="798"/>
                  <a:pt x="1789" y="798"/>
                </a:cubicBezTo>
                <a:cubicBezTo>
                  <a:pt x="1787" y="797"/>
                  <a:pt x="1787" y="797"/>
                  <a:pt x="1787" y="797"/>
                </a:cubicBezTo>
                <a:cubicBezTo>
                  <a:pt x="1785" y="797"/>
                  <a:pt x="1785" y="797"/>
                  <a:pt x="1785" y="797"/>
                </a:cubicBezTo>
                <a:cubicBezTo>
                  <a:pt x="1783" y="796"/>
                  <a:pt x="1783" y="796"/>
                  <a:pt x="1783" y="796"/>
                </a:cubicBezTo>
                <a:cubicBezTo>
                  <a:pt x="1783" y="795"/>
                  <a:pt x="1783" y="795"/>
                  <a:pt x="1783" y="795"/>
                </a:cubicBezTo>
                <a:cubicBezTo>
                  <a:pt x="1783" y="793"/>
                  <a:pt x="1783" y="793"/>
                  <a:pt x="1783" y="793"/>
                </a:cubicBezTo>
                <a:cubicBezTo>
                  <a:pt x="1781" y="791"/>
                  <a:pt x="1781" y="791"/>
                  <a:pt x="1781" y="791"/>
                </a:cubicBezTo>
                <a:cubicBezTo>
                  <a:pt x="1780" y="791"/>
                  <a:pt x="1780" y="791"/>
                  <a:pt x="1780" y="791"/>
                </a:cubicBezTo>
                <a:cubicBezTo>
                  <a:pt x="1779" y="791"/>
                  <a:pt x="1779" y="791"/>
                  <a:pt x="1779" y="791"/>
                </a:cubicBezTo>
                <a:cubicBezTo>
                  <a:pt x="1778" y="790"/>
                  <a:pt x="1778" y="790"/>
                  <a:pt x="1778" y="790"/>
                </a:cubicBezTo>
                <a:cubicBezTo>
                  <a:pt x="1778" y="789"/>
                  <a:pt x="1778" y="789"/>
                  <a:pt x="1778" y="789"/>
                </a:cubicBezTo>
                <a:cubicBezTo>
                  <a:pt x="1778" y="788"/>
                  <a:pt x="1778" y="788"/>
                  <a:pt x="1778" y="788"/>
                </a:cubicBezTo>
                <a:cubicBezTo>
                  <a:pt x="1776" y="786"/>
                  <a:pt x="1776" y="786"/>
                  <a:pt x="1776" y="786"/>
                </a:cubicBezTo>
                <a:cubicBezTo>
                  <a:pt x="1774" y="785"/>
                  <a:pt x="1774" y="785"/>
                  <a:pt x="1774" y="785"/>
                </a:cubicBezTo>
                <a:cubicBezTo>
                  <a:pt x="1772" y="785"/>
                  <a:pt x="1772" y="785"/>
                  <a:pt x="1772" y="785"/>
                </a:cubicBezTo>
                <a:cubicBezTo>
                  <a:pt x="1771" y="785"/>
                  <a:pt x="1771" y="785"/>
                  <a:pt x="1771" y="785"/>
                </a:cubicBezTo>
                <a:cubicBezTo>
                  <a:pt x="1771" y="783"/>
                  <a:pt x="1771" y="783"/>
                  <a:pt x="1771" y="783"/>
                </a:cubicBezTo>
                <a:cubicBezTo>
                  <a:pt x="1770" y="784"/>
                  <a:pt x="1770" y="784"/>
                  <a:pt x="1770" y="784"/>
                </a:cubicBezTo>
                <a:cubicBezTo>
                  <a:pt x="1769" y="783"/>
                  <a:pt x="1769" y="783"/>
                  <a:pt x="1769" y="783"/>
                </a:cubicBezTo>
                <a:cubicBezTo>
                  <a:pt x="1769" y="781"/>
                  <a:pt x="1769" y="781"/>
                  <a:pt x="1769" y="781"/>
                </a:cubicBezTo>
                <a:cubicBezTo>
                  <a:pt x="1768" y="780"/>
                  <a:pt x="1768" y="780"/>
                  <a:pt x="1768" y="780"/>
                </a:cubicBezTo>
                <a:cubicBezTo>
                  <a:pt x="1767" y="779"/>
                  <a:pt x="1767" y="779"/>
                  <a:pt x="1767" y="779"/>
                </a:cubicBezTo>
                <a:cubicBezTo>
                  <a:pt x="1766" y="779"/>
                  <a:pt x="1766" y="779"/>
                  <a:pt x="1766" y="779"/>
                </a:cubicBezTo>
                <a:cubicBezTo>
                  <a:pt x="1762" y="776"/>
                  <a:pt x="1762" y="776"/>
                  <a:pt x="1762" y="776"/>
                </a:cubicBezTo>
                <a:cubicBezTo>
                  <a:pt x="1761" y="776"/>
                  <a:pt x="1761" y="776"/>
                  <a:pt x="1761" y="776"/>
                </a:cubicBezTo>
                <a:cubicBezTo>
                  <a:pt x="1760" y="774"/>
                  <a:pt x="1760" y="774"/>
                  <a:pt x="1760" y="774"/>
                </a:cubicBezTo>
                <a:cubicBezTo>
                  <a:pt x="1758" y="774"/>
                  <a:pt x="1758" y="774"/>
                  <a:pt x="1758" y="774"/>
                </a:cubicBezTo>
                <a:cubicBezTo>
                  <a:pt x="1758" y="773"/>
                  <a:pt x="1758" y="773"/>
                  <a:pt x="1758" y="773"/>
                </a:cubicBezTo>
                <a:cubicBezTo>
                  <a:pt x="1757" y="771"/>
                  <a:pt x="1757" y="771"/>
                  <a:pt x="1757" y="771"/>
                </a:cubicBezTo>
                <a:cubicBezTo>
                  <a:pt x="1756" y="770"/>
                  <a:pt x="1756" y="770"/>
                  <a:pt x="1756" y="770"/>
                </a:cubicBezTo>
                <a:cubicBezTo>
                  <a:pt x="1755" y="769"/>
                  <a:pt x="1755" y="769"/>
                  <a:pt x="1755" y="769"/>
                </a:cubicBezTo>
                <a:cubicBezTo>
                  <a:pt x="1754" y="767"/>
                  <a:pt x="1754" y="767"/>
                  <a:pt x="1754" y="767"/>
                </a:cubicBezTo>
                <a:cubicBezTo>
                  <a:pt x="1753" y="767"/>
                  <a:pt x="1753" y="767"/>
                  <a:pt x="1753" y="767"/>
                </a:cubicBezTo>
                <a:cubicBezTo>
                  <a:pt x="1751" y="767"/>
                  <a:pt x="1751" y="767"/>
                  <a:pt x="1751" y="767"/>
                </a:cubicBezTo>
                <a:cubicBezTo>
                  <a:pt x="1750" y="767"/>
                  <a:pt x="1750" y="767"/>
                  <a:pt x="1750" y="767"/>
                </a:cubicBezTo>
                <a:cubicBezTo>
                  <a:pt x="1750" y="766"/>
                  <a:pt x="1750" y="766"/>
                  <a:pt x="1750" y="766"/>
                </a:cubicBezTo>
                <a:cubicBezTo>
                  <a:pt x="1748" y="766"/>
                  <a:pt x="1748" y="766"/>
                  <a:pt x="1748" y="766"/>
                </a:cubicBezTo>
                <a:cubicBezTo>
                  <a:pt x="1746" y="767"/>
                  <a:pt x="1746" y="767"/>
                  <a:pt x="1746" y="767"/>
                </a:cubicBezTo>
                <a:cubicBezTo>
                  <a:pt x="1745" y="766"/>
                  <a:pt x="1745" y="766"/>
                  <a:pt x="1745" y="766"/>
                </a:cubicBezTo>
                <a:cubicBezTo>
                  <a:pt x="1743" y="764"/>
                  <a:pt x="1743" y="764"/>
                  <a:pt x="1743" y="764"/>
                </a:cubicBezTo>
                <a:cubicBezTo>
                  <a:pt x="1740" y="764"/>
                  <a:pt x="1740" y="764"/>
                  <a:pt x="1740" y="764"/>
                </a:cubicBezTo>
                <a:cubicBezTo>
                  <a:pt x="1739" y="764"/>
                  <a:pt x="1739" y="764"/>
                  <a:pt x="1739" y="764"/>
                </a:cubicBezTo>
                <a:cubicBezTo>
                  <a:pt x="1739" y="765"/>
                  <a:pt x="1739" y="765"/>
                  <a:pt x="1739" y="765"/>
                </a:cubicBezTo>
                <a:cubicBezTo>
                  <a:pt x="1739" y="767"/>
                  <a:pt x="1739" y="767"/>
                  <a:pt x="1739" y="767"/>
                </a:cubicBezTo>
                <a:cubicBezTo>
                  <a:pt x="1741" y="770"/>
                  <a:pt x="1741" y="770"/>
                  <a:pt x="1741" y="770"/>
                </a:cubicBezTo>
                <a:cubicBezTo>
                  <a:pt x="1742" y="771"/>
                  <a:pt x="1742" y="771"/>
                  <a:pt x="1742" y="771"/>
                </a:cubicBezTo>
                <a:cubicBezTo>
                  <a:pt x="1744" y="774"/>
                  <a:pt x="1744" y="774"/>
                  <a:pt x="1744" y="774"/>
                </a:cubicBezTo>
                <a:cubicBezTo>
                  <a:pt x="1745" y="774"/>
                  <a:pt x="1745" y="774"/>
                  <a:pt x="1745" y="774"/>
                </a:cubicBezTo>
                <a:cubicBezTo>
                  <a:pt x="1747" y="776"/>
                  <a:pt x="1747" y="776"/>
                  <a:pt x="1747" y="776"/>
                </a:cubicBezTo>
                <a:cubicBezTo>
                  <a:pt x="1748" y="776"/>
                  <a:pt x="1748" y="776"/>
                  <a:pt x="1748" y="776"/>
                </a:cubicBezTo>
                <a:cubicBezTo>
                  <a:pt x="1749" y="776"/>
                  <a:pt x="1749" y="776"/>
                  <a:pt x="1749" y="776"/>
                </a:cubicBezTo>
                <a:cubicBezTo>
                  <a:pt x="1751" y="778"/>
                  <a:pt x="1751" y="778"/>
                  <a:pt x="1751" y="778"/>
                </a:cubicBezTo>
                <a:cubicBezTo>
                  <a:pt x="1753" y="781"/>
                  <a:pt x="1753" y="781"/>
                  <a:pt x="1753" y="781"/>
                </a:cubicBezTo>
                <a:cubicBezTo>
                  <a:pt x="1755" y="783"/>
                  <a:pt x="1755" y="783"/>
                  <a:pt x="1755" y="783"/>
                </a:cubicBezTo>
                <a:cubicBezTo>
                  <a:pt x="1756" y="783"/>
                  <a:pt x="1756" y="783"/>
                  <a:pt x="1756" y="783"/>
                </a:cubicBezTo>
                <a:cubicBezTo>
                  <a:pt x="1756" y="785"/>
                  <a:pt x="1756" y="785"/>
                  <a:pt x="1756" y="785"/>
                </a:cubicBezTo>
                <a:cubicBezTo>
                  <a:pt x="1757" y="787"/>
                  <a:pt x="1757" y="787"/>
                  <a:pt x="1757" y="787"/>
                </a:cubicBezTo>
                <a:cubicBezTo>
                  <a:pt x="1757" y="788"/>
                  <a:pt x="1757" y="788"/>
                  <a:pt x="1757" y="788"/>
                </a:cubicBezTo>
                <a:cubicBezTo>
                  <a:pt x="1759" y="788"/>
                  <a:pt x="1759" y="788"/>
                  <a:pt x="1759" y="788"/>
                </a:cubicBezTo>
                <a:cubicBezTo>
                  <a:pt x="1760" y="790"/>
                  <a:pt x="1760" y="790"/>
                  <a:pt x="1760" y="790"/>
                </a:cubicBezTo>
                <a:cubicBezTo>
                  <a:pt x="1761" y="790"/>
                  <a:pt x="1761" y="790"/>
                  <a:pt x="1761" y="790"/>
                </a:cubicBezTo>
                <a:cubicBezTo>
                  <a:pt x="1762" y="790"/>
                  <a:pt x="1762" y="790"/>
                  <a:pt x="1762" y="790"/>
                </a:cubicBezTo>
                <a:cubicBezTo>
                  <a:pt x="1762" y="791"/>
                  <a:pt x="1762" y="791"/>
                  <a:pt x="1762" y="791"/>
                </a:cubicBezTo>
                <a:cubicBezTo>
                  <a:pt x="1762" y="792"/>
                  <a:pt x="1762" y="792"/>
                  <a:pt x="1762" y="792"/>
                </a:cubicBezTo>
                <a:cubicBezTo>
                  <a:pt x="1762" y="793"/>
                  <a:pt x="1762" y="793"/>
                  <a:pt x="1762" y="793"/>
                </a:cubicBezTo>
                <a:cubicBezTo>
                  <a:pt x="1763" y="794"/>
                  <a:pt x="1763" y="794"/>
                  <a:pt x="1763" y="794"/>
                </a:cubicBezTo>
                <a:cubicBezTo>
                  <a:pt x="1763" y="795"/>
                  <a:pt x="1763" y="795"/>
                  <a:pt x="1763" y="795"/>
                </a:cubicBezTo>
                <a:cubicBezTo>
                  <a:pt x="1764" y="798"/>
                  <a:pt x="1764" y="798"/>
                  <a:pt x="1764" y="798"/>
                </a:cubicBezTo>
                <a:cubicBezTo>
                  <a:pt x="1765" y="800"/>
                  <a:pt x="1765" y="800"/>
                  <a:pt x="1765" y="800"/>
                </a:cubicBezTo>
                <a:cubicBezTo>
                  <a:pt x="1766" y="800"/>
                  <a:pt x="1766" y="800"/>
                  <a:pt x="1766" y="800"/>
                </a:cubicBezTo>
                <a:cubicBezTo>
                  <a:pt x="1768" y="802"/>
                  <a:pt x="1768" y="802"/>
                  <a:pt x="1768" y="802"/>
                </a:cubicBezTo>
                <a:cubicBezTo>
                  <a:pt x="1768" y="803"/>
                  <a:pt x="1768" y="803"/>
                  <a:pt x="1768" y="803"/>
                </a:cubicBezTo>
                <a:cubicBezTo>
                  <a:pt x="1770" y="805"/>
                  <a:pt x="1770" y="805"/>
                  <a:pt x="1770" y="805"/>
                </a:cubicBezTo>
                <a:cubicBezTo>
                  <a:pt x="1771" y="806"/>
                  <a:pt x="1771" y="806"/>
                  <a:pt x="1771" y="806"/>
                </a:cubicBezTo>
                <a:cubicBezTo>
                  <a:pt x="1772" y="810"/>
                  <a:pt x="1772" y="810"/>
                  <a:pt x="1772" y="810"/>
                </a:cubicBezTo>
                <a:cubicBezTo>
                  <a:pt x="1774" y="814"/>
                  <a:pt x="1774" y="814"/>
                  <a:pt x="1774" y="814"/>
                </a:cubicBezTo>
                <a:cubicBezTo>
                  <a:pt x="1774" y="816"/>
                  <a:pt x="1774" y="816"/>
                  <a:pt x="1774" y="816"/>
                </a:cubicBezTo>
                <a:cubicBezTo>
                  <a:pt x="1774" y="817"/>
                  <a:pt x="1774" y="817"/>
                  <a:pt x="1774" y="817"/>
                </a:cubicBezTo>
                <a:cubicBezTo>
                  <a:pt x="1777" y="819"/>
                  <a:pt x="1777" y="819"/>
                  <a:pt x="1777" y="819"/>
                </a:cubicBezTo>
                <a:cubicBezTo>
                  <a:pt x="1779" y="822"/>
                  <a:pt x="1779" y="822"/>
                  <a:pt x="1779" y="822"/>
                </a:cubicBezTo>
                <a:cubicBezTo>
                  <a:pt x="1780" y="823"/>
                  <a:pt x="1780" y="823"/>
                  <a:pt x="1780" y="823"/>
                </a:cubicBezTo>
                <a:cubicBezTo>
                  <a:pt x="1781" y="824"/>
                  <a:pt x="1781" y="824"/>
                  <a:pt x="1781" y="824"/>
                </a:cubicBezTo>
                <a:cubicBezTo>
                  <a:pt x="1782" y="824"/>
                  <a:pt x="1782" y="824"/>
                  <a:pt x="1782" y="824"/>
                </a:cubicBezTo>
                <a:cubicBezTo>
                  <a:pt x="1784" y="825"/>
                  <a:pt x="1784" y="825"/>
                  <a:pt x="1784" y="825"/>
                </a:cubicBezTo>
                <a:cubicBezTo>
                  <a:pt x="1784" y="827"/>
                  <a:pt x="1784" y="827"/>
                  <a:pt x="1784" y="827"/>
                </a:cubicBezTo>
                <a:cubicBezTo>
                  <a:pt x="1785" y="828"/>
                  <a:pt x="1785" y="828"/>
                  <a:pt x="1785" y="828"/>
                </a:cubicBezTo>
                <a:cubicBezTo>
                  <a:pt x="1787" y="830"/>
                  <a:pt x="1787" y="830"/>
                  <a:pt x="1787" y="830"/>
                </a:cubicBezTo>
                <a:cubicBezTo>
                  <a:pt x="1790" y="832"/>
                  <a:pt x="1790" y="832"/>
                  <a:pt x="1790" y="832"/>
                </a:cubicBezTo>
                <a:cubicBezTo>
                  <a:pt x="1790" y="833"/>
                  <a:pt x="1790" y="833"/>
                  <a:pt x="1790" y="833"/>
                </a:cubicBezTo>
                <a:cubicBezTo>
                  <a:pt x="1792" y="833"/>
                  <a:pt x="1792" y="833"/>
                  <a:pt x="1792" y="833"/>
                </a:cubicBezTo>
                <a:cubicBezTo>
                  <a:pt x="1796" y="837"/>
                  <a:pt x="1796" y="837"/>
                  <a:pt x="1796" y="837"/>
                </a:cubicBezTo>
                <a:cubicBezTo>
                  <a:pt x="1796" y="838"/>
                  <a:pt x="1796" y="838"/>
                  <a:pt x="1796" y="838"/>
                </a:cubicBezTo>
                <a:cubicBezTo>
                  <a:pt x="1797" y="838"/>
                  <a:pt x="1797" y="838"/>
                  <a:pt x="1797" y="838"/>
                </a:cubicBezTo>
                <a:cubicBezTo>
                  <a:pt x="1798" y="840"/>
                  <a:pt x="1798" y="840"/>
                  <a:pt x="1798" y="840"/>
                </a:cubicBezTo>
                <a:cubicBezTo>
                  <a:pt x="1798" y="839"/>
                  <a:pt x="1798" y="839"/>
                  <a:pt x="1798" y="839"/>
                </a:cubicBezTo>
                <a:cubicBezTo>
                  <a:pt x="1798" y="838"/>
                  <a:pt x="1798" y="838"/>
                  <a:pt x="1798" y="838"/>
                </a:cubicBezTo>
                <a:cubicBezTo>
                  <a:pt x="1798" y="837"/>
                  <a:pt x="1798" y="837"/>
                  <a:pt x="1798" y="837"/>
                </a:cubicBezTo>
                <a:cubicBezTo>
                  <a:pt x="1799" y="837"/>
                  <a:pt x="1799" y="837"/>
                  <a:pt x="1799" y="837"/>
                </a:cubicBezTo>
                <a:cubicBezTo>
                  <a:pt x="1801" y="839"/>
                  <a:pt x="1801" y="839"/>
                  <a:pt x="1801" y="839"/>
                </a:cubicBezTo>
                <a:cubicBezTo>
                  <a:pt x="1802" y="839"/>
                  <a:pt x="1802" y="839"/>
                  <a:pt x="1802" y="839"/>
                </a:cubicBezTo>
                <a:cubicBezTo>
                  <a:pt x="1802" y="837"/>
                  <a:pt x="1802" y="837"/>
                  <a:pt x="1802" y="837"/>
                </a:cubicBezTo>
                <a:cubicBezTo>
                  <a:pt x="1802" y="836"/>
                  <a:pt x="1802" y="836"/>
                  <a:pt x="1802" y="836"/>
                </a:cubicBezTo>
                <a:cubicBezTo>
                  <a:pt x="1803" y="837"/>
                  <a:pt x="1803" y="837"/>
                  <a:pt x="1803" y="837"/>
                </a:cubicBezTo>
                <a:cubicBezTo>
                  <a:pt x="1805" y="838"/>
                  <a:pt x="1805" y="838"/>
                  <a:pt x="1805" y="838"/>
                </a:cubicBezTo>
                <a:close/>
                <a:moveTo>
                  <a:pt x="1968" y="851"/>
                </a:moveTo>
                <a:cubicBezTo>
                  <a:pt x="1968" y="850"/>
                  <a:pt x="1968" y="850"/>
                  <a:pt x="1968" y="850"/>
                </a:cubicBezTo>
                <a:cubicBezTo>
                  <a:pt x="1968" y="849"/>
                  <a:pt x="1968" y="849"/>
                  <a:pt x="1968" y="849"/>
                </a:cubicBezTo>
                <a:cubicBezTo>
                  <a:pt x="1968" y="848"/>
                  <a:pt x="1968" y="848"/>
                  <a:pt x="1968" y="848"/>
                </a:cubicBezTo>
                <a:cubicBezTo>
                  <a:pt x="1967" y="848"/>
                  <a:pt x="1967" y="848"/>
                  <a:pt x="1967" y="848"/>
                </a:cubicBezTo>
                <a:cubicBezTo>
                  <a:pt x="1965" y="850"/>
                  <a:pt x="1965" y="850"/>
                  <a:pt x="1965" y="850"/>
                </a:cubicBezTo>
                <a:cubicBezTo>
                  <a:pt x="1965" y="851"/>
                  <a:pt x="1965" y="851"/>
                  <a:pt x="1965" y="851"/>
                </a:cubicBezTo>
                <a:cubicBezTo>
                  <a:pt x="1965" y="852"/>
                  <a:pt x="1965" y="852"/>
                  <a:pt x="1965" y="852"/>
                </a:cubicBezTo>
                <a:cubicBezTo>
                  <a:pt x="1965" y="853"/>
                  <a:pt x="1965" y="853"/>
                  <a:pt x="1965" y="853"/>
                </a:cubicBezTo>
                <a:cubicBezTo>
                  <a:pt x="1966" y="853"/>
                  <a:pt x="1966" y="853"/>
                  <a:pt x="1966" y="853"/>
                </a:cubicBezTo>
                <a:cubicBezTo>
                  <a:pt x="1968" y="851"/>
                  <a:pt x="1968" y="851"/>
                  <a:pt x="1968" y="851"/>
                </a:cubicBezTo>
                <a:close/>
                <a:moveTo>
                  <a:pt x="1767" y="815"/>
                </a:moveTo>
                <a:cubicBezTo>
                  <a:pt x="1766" y="815"/>
                  <a:pt x="1766" y="815"/>
                  <a:pt x="1766" y="815"/>
                </a:cubicBezTo>
                <a:cubicBezTo>
                  <a:pt x="1767" y="816"/>
                  <a:pt x="1767" y="816"/>
                  <a:pt x="1767" y="816"/>
                </a:cubicBezTo>
                <a:cubicBezTo>
                  <a:pt x="1769" y="817"/>
                  <a:pt x="1769" y="817"/>
                  <a:pt x="1769" y="817"/>
                </a:cubicBezTo>
                <a:cubicBezTo>
                  <a:pt x="1767" y="815"/>
                  <a:pt x="1767" y="815"/>
                  <a:pt x="1767" y="815"/>
                </a:cubicBezTo>
                <a:close/>
                <a:moveTo>
                  <a:pt x="1988" y="807"/>
                </a:moveTo>
                <a:cubicBezTo>
                  <a:pt x="1989" y="808"/>
                  <a:pt x="1989" y="808"/>
                  <a:pt x="1989" y="808"/>
                </a:cubicBezTo>
                <a:cubicBezTo>
                  <a:pt x="1990" y="808"/>
                  <a:pt x="1990" y="808"/>
                  <a:pt x="1990" y="808"/>
                </a:cubicBezTo>
                <a:cubicBezTo>
                  <a:pt x="1989" y="807"/>
                  <a:pt x="1989" y="807"/>
                  <a:pt x="1989" y="807"/>
                </a:cubicBezTo>
                <a:cubicBezTo>
                  <a:pt x="1988" y="807"/>
                  <a:pt x="1988" y="807"/>
                  <a:pt x="1988" y="807"/>
                </a:cubicBezTo>
                <a:close/>
                <a:moveTo>
                  <a:pt x="1958" y="813"/>
                </a:moveTo>
                <a:cubicBezTo>
                  <a:pt x="1957" y="813"/>
                  <a:pt x="1957" y="813"/>
                  <a:pt x="1957" y="813"/>
                </a:cubicBezTo>
                <a:cubicBezTo>
                  <a:pt x="1957" y="814"/>
                  <a:pt x="1957" y="814"/>
                  <a:pt x="1957" y="814"/>
                </a:cubicBezTo>
                <a:cubicBezTo>
                  <a:pt x="1959" y="815"/>
                  <a:pt x="1959" y="815"/>
                  <a:pt x="1959" y="815"/>
                </a:cubicBezTo>
                <a:cubicBezTo>
                  <a:pt x="1961" y="814"/>
                  <a:pt x="1961" y="814"/>
                  <a:pt x="1961" y="814"/>
                </a:cubicBezTo>
                <a:cubicBezTo>
                  <a:pt x="1960" y="813"/>
                  <a:pt x="1960" y="813"/>
                  <a:pt x="1960" y="813"/>
                </a:cubicBezTo>
                <a:cubicBezTo>
                  <a:pt x="1960" y="812"/>
                  <a:pt x="1960" y="812"/>
                  <a:pt x="1960" y="812"/>
                </a:cubicBezTo>
                <a:cubicBezTo>
                  <a:pt x="1958" y="813"/>
                  <a:pt x="1958" y="813"/>
                  <a:pt x="1958" y="813"/>
                </a:cubicBezTo>
                <a:close/>
                <a:moveTo>
                  <a:pt x="1966" y="803"/>
                </a:moveTo>
                <a:cubicBezTo>
                  <a:pt x="1967" y="804"/>
                  <a:pt x="1967" y="804"/>
                  <a:pt x="1967" y="804"/>
                </a:cubicBezTo>
                <a:cubicBezTo>
                  <a:pt x="1968" y="803"/>
                  <a:pt x="1968" y="803"/>
                  <a:pt x="1968" y="803"/>
                </a:cubicBezTo>
                <a:cubicBezTo>
                  <a:pt x="1967" y="802"/>
                  <a:pt x="1967" y="802"/>
                  <a:pt x="1967" y="802"/>
                </a:cubicBezTo>
                <a:cubicBezTo>
                  <a:pt x="1966" y="801"/>
                  <a:pt x="1966" y="801"/>
                  <a:pt x="1966" y="801"/>
                </a:cubicBezTo>
                <a:cubicBezTo>
                  <a:pt x="1964" y="801"/>
                  <a:pt x="1964" y="801"/>
                  <a:pt x="1964" y="801"/>
                </a:cubicBezTo>
                <a:cubicBezTo>
                  <a:pt x="1963" y="802"/>
                  <a:pt x="1963" y="802"/>
                  <a:pt x="1963" y="802"/>
                </a:cubicBezTo>
                <a:cubicBezTo>
                  <a:pt x="1962" y="802"/>
                  <a:pt x="1962" y="802"/>
                  <a:pt x="1962" y="802"/>
                </a:cubicBezTo>
                <a:cubicBezTo>
                  <a:pt x="1961" y="802"/>
                  <a:pt x="1961" y="802"/>
                  <a:pt x="1961" y="802"/>
                </a:cubicBezTo>
                <a:cubicBezTo>
                  <a:pt x="1962" y="803"/>
                  <a:pt x="1962" y="803"/>
                  <a:pt x="1962" y="803"/>
                </a:cubicBezTo>
                <a:cubicBezTo>
                  <a:pt x="1963" y="803"/>
                  <a:pt x="1963" y="803"/>
                  <a:pt x="1963" y="803"/>
                </a:cubicBezTo>
                <a:cubicBezTo>
                  <a:pt x="1964" y="804"/>
                  <a:pt x="1964" y="804"/>
                  <a:pt x="1964" y="804"/>
                </a:cubicBezTo>
                <a:cubicBezTo>
                  <a:pt x="1965" y="804"/>
                  <a:pt x="1965" y="804"/>
                  <a:pt x="1965" y="804"/>
                </a:cubicBezTo>
                <a:cubicBezTo>
                  <a:pt x="1965" y="803"/>
                  <a:pt x="1965" y="803"/>
                  <a:pt x="1965" y="803"/>
                </a:cubicBezTo>
                <a:cubicBezTo>
                  <a:pt x="1964" y="803"/>
                  <a:pt x="1964" y="803"/>
                  <a:pt x="1964" y="803"/>
                </a:cubicBezTo>
                <a:cubicBezTo>
                  <a:pt x="1964" y="802"/>
                  <a:pt x="1964" y="802"/>
                  <a:pt x="1964" y="802"/>
                </a:cubicBezTo>
                <a:cubicBezTo>
                  <a:pt x="1966" y="803"/>
                  <a:pt x="1966" y="803"/>
                  <a:pt x="1966" y="803"/>
                </a:cubicBezTo>
                <a:close/>
                <a:moveTo>
                  <a:pt x="1964" y="807"/>
                </a:moveTo>
                <a:cubicBezTo>
                  <a:pt x="1964" y="807"/>
                  <a:pt x="1964" y="807"/>
                  <a:pt x="1965" y="806"/>
                </a:cubicBezTo>
                <a:cubicBezTo>
                  <a:pt x="1965" y="806"/>
                  <a:pt x="1965" y="806"/>
                  <a:pt x="1964" y="806"/>
                </a:cubicBezTo>
                <a:cubicBezTo>
                  <a:pt x="1964" y="806"/>
                  <a:pt x="1964" y="806"/>
                  <a:pt x="1964" y="807"/>
                </a:cubicBezTo>
                <a:close/>
                <a:moveTo>
                  <a:pt x="1954" y="802"/>
                </a:moveTo>
                <a:cubicBezTo>
                  <a:pt x="1954" y="802"/>
                  <a:pt x="1954" y="802"/>
                  <a:pt x="1956" y="803"/>
                </a:cubicBezTo>
                <a:cubicBezTo>
                  <a:pt x="1956" y="803"/>
                  <a:pt x="1956" y="803"/>
                  <a:pt x="1956" y="802"/>
                </a:cubicBezTo>
                <a:cubicBezTo>
                  <a:pt x="1956" y="802"/>
                  <a:pt x="1956" y="802"/>
                  <a:pt x="1953" y="801"/>
                </a:cubicBezTo>
                <a:cubicBezTo>
                  <a:pt x="1953" y="801"/>
                  <a:pt x="1953" y="801"/>
                  <a:pt x="1954" y="802"/>
                </a:cubicBezTo>
                <a:close/>
                <a:moveTo>
                  <a:pt x="1950" y="795"/>
                </a:moveTo>
                <a:cubicBezTo>
                  <a:pt x="1950" y="795"/>
                  <a:pt x="1950" y="795"/>
                  <a:pt x="1951" y="792"/>
                </a:cubicBezTo>
                <a:cubicBezTo>
                  <a:pt x="1951" y="792"/>
                  <a:pt x="1951" y="792"/>
                  <a:pt x="1951" y="791"/>
                </a:cubicBezTo>
                <a:cubicBezTo>
                  <a:pt x="1951" y="791"/>
                  <a:pt x="1951" y="791"/>
                  <a:pt x="1949" y="791"/>
                </a:cubicBezTo>
                <a:cubicBezTo>
                  <a:pt x="1949" y="791"/>
                  <a:pt x="1949" y="791"/>
                  <a:pt x="1947" y="792"/>
                </a:cubicBezTo>
                <a:cubicBezTo>
                  <a:pt x="1947" y="792"/>
                  <a:pt x="1947" y="792"/>
                  <a:pt x="1947" y="793"/>
                </a:cubicBezTo>
                <a:cubicBezTo>
                  <a:pt x="1947" y="793"/>
                  <a:pt x="1947" y="793"/>
                  <a:pt x="1947" y="794"/>
                </a:cubicBezTo>
                <a:cubicBezTo>
                  <a:pt x="1947" y="794"/>
                  <a:pt x="1947" y="794"/>
                  <a:pt x="1946" y="794"/>
                </a:cubicBezTo>
                <a:cubicBezTo>
                  <a:pt x="1946" y="794"/>
                  <a:pt x="1946" y="794"/>
                  <a:pt x="1945" y="795"/>
                </a:cubicBezTo>
                <a:cubicBezTo>
                  <a:pt x="1945" y="795"/>
                  <a:pt x="1945" y="795"/>
                  <a:pt x="1944" y="796"/>
                </a:cubicBezTo>
                <a:cubicBezTo>
                  <a:pt x="1944" y="796"/>
                  <a:pt x="1944" y="796"/>
                  <a:pt x="1944" y="794"/>
                </a:cubicBezTo>
                <a:cubicBezTo>
                  <a:pt x="1944" y="794"/>
                  <a:pt x="1944" y="794"/>
                  <a:pt x="1945" y="794"/>
                </a:cubicBezTo>
                <a:cubicBezTo>
                  <a:pt x="1945" y="794"/>
                  <a:pt x="1945" y="794"/>
                  <a:pt x="1946" y="794"/>
                </a:cubicBezTo>
                <a:cubicBezTo>
                  <a:pt x="1946" y="794"/>
                  <a:pt x="1946" y="794"/>
                  <a:pt x="1946" y="792"/>
                </a:cubicBezTo>
                <a:cubicBezTo>
                  <a:pt x="1946" y="792"/>
                  <a:pt x="1946" y="792"/>
                  <a:pt x="1946" y="790"/>
                </a:cubicBezTo>
                <a:cubicBezTo>
                  <a:pt x="1946" y="790"/>
                  <a:pt x="1946" y="790"/>
                  <a:pt x="1945" y="790"/>
                </a:cubicBezTo>
                <a:cubicBezTo>
                  <a:pt x="1945" y="790"/>
                  <a:pt x="1945" y="790"/>
                  <a:pt x="1945" y="789"/>
                </a:cubicBezTo>
                <a:cubicBezTo>
                  <a:pt x="1945" y="789"/>
                  <a:pt x="1945" y="789"/>
                  <a:pt x="1946" y="788"/>
                </a:cubicBezTo>
                <a:cubicBezTo>
                  <a:pt x="1946" y="788"/>
                  <a:pt x="1946" y="788"/>
                  <a:pt x="1946" y="787"/>
                </a:cubicBezTo>
                <a:cubicBezTo>
                  <a:pt x="1946" y="787"/>
                  <a:pt x="1946" y="787"/>
                  <a:pt x="1945" y="787"/>
                </a:cubicBezTo>
                <a:cubicBezTo>
                  <a:pt x="1945" y="787"/>
                  <a:pt x="1945" y="787"/>
                  <a:pt x="1944" y="789"/>
                </a:cubicBezTo>
                <a:cubicBezTo>
                  <a:pt x="1944" y="789"/>
                  <a:pt x="1944" y="789"/>
                  <a:pt x="1943" y="791"/>
                </a:cubicBezTo>
                <a:cubicBezTo>
                  <a:pt x="1943" y="791"/>
                  <a:pt x="1943" y="791"/>
                  <a:pt x="1943" y="792"/>
                </a:cubicBezTo>
                <a:cubicBezTo>
                  <a:pt x="1943" y="792"/>
                  <a:pt x="1943" y="792"/>
                  <a:pt x="1942" y="793"/>
                </a:cubicBezTo>
                <a:cubicBezTo>
                  <a:pt x="1942" y="793"/>
                  <a:pt x="1942" y="793"/>
                  <a:pt x="1942" y="794"/>
                </a:cubicBezTo>
                <a:cubicBezTo>
                  <a:pt x="1942" y="794"/>
                  <a:pt x="1942" y="794"/>
                  <a:pt x="1943" y="795"/>
                </a:cubicBezTo>
                <a:cubicBezTo>
                  <a:pt x="1943" y="795"/>
                  <a:pt x="1943" y="795"/>
                  <a:pt x="1943" y="797"/>
                </a:cubicBezTo>
                <a:cubicBezTo>
                  <a:pt x="1943" y="797"/>
                  <a:pt x="1943" y="797"/>
                  <a:pt x="1943" y="799"/>
                </a:cubicBezTo>
                <a:cubicBezTo>
                  <a:pt x="1943" y="799"/>
                  <a:pt x="1943" y="799"/>
                  <a:pt x="1944" y="800"/>
                </a:cubicBezTo>
                <a:cubicBezTo>
                  <a:pt x="1944" y="800"/>
                  <a:pt x="1944" y="800"/>
                  <a:pt x="1944" y="801"/>
                </a:cubicBezTo>
                <a:cubicBezTo>
                  <a:pt x="1944" y="801"/>
                  <a:pt x="1944" y="801"/>
                  <a:pt x="1943" y="802"/>
                </a:cubicBezTo>
                <a:cubicBezTo>
                  <a:pt x="1943" y="802"/>
                  <a:pt x="1943" y="802"/>
                  <a:pt x="1944" y="804"/>
                </a:cubicBezTo>
                <a:cubicBezTo>
                  <a:pt x="1944" y="804"/>
                  <a:pt x="1944" y="804"/>
                  <a:pt x="1946" y="805"/>
                </a:cubicBezTo>
                <a:cubicBezTo>
                  <a:pt x="1946" y="805"/>
                  <a:pt x="1946" y="805"/>
                  <a:pt x="1947" y="807"/>
                </a:cubicBezTo>
                <a:cubicBezTo>
                  <a:pt x="1947" y="807"/>
                  <a:pt x="1947" y="807"/>
                  <a:pt x="1948" y="807"/>
                </a:cubicBezTo>
                <a:cubicBezTo>
                  <a:pt x="1948" y="807"/>
                  <a:pt x="1948" y="807"/>
                  <a:pt x="1947" y="805"/>
                </a:cubicBezTo>
                <a:cubicBezTo>
                  <a:pt x="1947" y="805"/>
                  <a:pt x="1947" y="805"/>
                  <a:pt x="1946" y="803"/>
                </a:cubicBezTo>
                <a:cubicBezTo>
                  <a:pt x="1946" y="803"/>
                  <a:pt x="1946" y="803"/>
                  <a:pt x="1945" y="801"/>
                </a:cubicBezTo>
                <a:cubicBezTo>
                  <a:pt x="1945" y="801"/>
                  <a:pt x="1945" y="801"/>
                  <a:pt x="1945" y="799"/>
                </a:cubicBezTo>
                <a:cubicBezTo>
                  <a:pt x="1945" y="799"/>
                  <a:pt x="1945" y="799"/>
                  <a:pt x="1946" y="799"/>
                </a:cubicBezTo>
                <a:cubicBezTo>
                  <a:pt x="1946" y="799"/>
                  <a:pt x="1946" y="799"/>
                  <a:pt x="1947" y="799"/>
                </a:cubicBezTo>
                <a:cubicBezTo>
                  <a:pt x="1947" y="799"/>
                  <a:pt x="1947" y="799"/>
                  <a:pt x="1949" y="799"/>
                </a:cubicBezTo>
                <a:cubicBezTo>
                  <a:pt x="1949" y="799"/>
                  <a:pt x="1949" y="799"/>
                  <a:pt x="1950" y="800"/>
                </a:cubicBezTo>
                <a:cubicBezTo>
                  <a:pt x="1950" y="800"/>
                  <a:pt x="1950" y="800"/>
                  <a:pt x="1951" y="800"/>
                </a:cubicBezTo>
                <a:cubicBezTo>
                  <a:pt x="1951" y="800"/>
                  <a:pt x="1951" y="800"/>
                  <a:pt x="1950" y="799"/>
                </a:cubicBezTo>
                <a:cubicBezTo>
                  <a:pt x="1950" y="799"/>
                  <a:pt x="1950" y="799"/>
                  <a:pt x="1950" y="798"/>
                </a:cubicBezTo>
                <a:cubicBezTo>
                  <a:pt x="1950" y="798"/>
                  <a:pt x="1950" y="798"/>
                  <a:pt x="1949" y="797"/>
                </a:cubicBezTo>
                <a:cubicBezTo>
                  <a:pt x="1949" y="797"/>
                  <a:pt x="1949" y="797"/>
                  <a:pt x="1948" y="797"/>
                </a:cubicBezTo>
                <a:cubicBezTo>
                  <a:pt x="1948" y="797"/>
                  <a:pt x="1948" y="797"/>
                  <a:pt x="1947" y="796"/>
                </a:cubicBezTo>
                <a:cubicBezTo>
                  <a:pt x="1947" y="796"/>
                  <a:pt x="1947" y="796"/>
                  <a:pt x="1948" y="795"/>
                </a:cubicBezTo>
                <a:cubicBezTo>
                  <a:pt x="1948" y="795"/>
                  <a:pt x="1948" y="795"/>
                  <a:pt x="1950" y="795"/>
                </a:cubicBezTo>
                <a:close/>
                <a:moveTo>
                  <a:pt x="1942" y="854"/>
                </a:moveTo>
                <a:cubicBezTo>
                  <a:pt x="1942" y="854"/>
                  <a:pt x="1942" y="854"/>
                  <a:pt x="1941" y="855"/>
                </a:cubicBezTo>
                <a:cubicBezTo>
                  <a:pt x="1941" y="855"/>
                  <a:pt x="1941" y="855"/>
                  <a:pt x="1942" y="855"/>
                </a:cubicBezTo>
                <a:cubicBezTo>
                  <a:pt x="1942" y="855"/>
                  <a:pt x="1942" y="855"/>
                  <a:pt x="1942" y="854"/>
                </a:cubicBezTo>
                <a:close/>
                <a:moveTo>
                  <a:pt x="1919" y="868"/>
                </a:moveTo>
                <a:cubicBezTo>
                  <a:pt x="1920" y="868"/>
                  <a:pt x="1920" y="868"/>
                  <a:pt x="1920" y="868"/>
                </a:cubicBezTo>
                <a:cubicBezTo>
                  <a:pt x="1921" y="868"/>
                  <a:pt x="1921" y="868"/>
                  <a:pt x="1921" y="868"/>
                </a:cubicBezTo>
                <a:cubicBezTo>
                  <a:pt x="1923" y="867"/>
                  <a:pt x="1923" y="867"/>
                  <a:pt x="1923" y="867"/>
                </a:cubicBezTo>
                <a:cubicBezTo>
                  <a:pt x="1923" y="866"/>
                  <a:pt x="1923" y="866"/>
                  <a:pt x="1923" y="866"/>
                </a:cubicBezTo>
                <a:cubicBezTo>
                  <a:pt x="1926" y="864"/>
                  <a:pt x="1926" y="864"/>
                  <a:pt x="1926" y="864"/>
                </a:cubicBezTo>
                <a:cubicBezTo>
                  <a:pt x="1926" y="863"/>
                  <a:pt x="1926" y="863"/>
                  <a:pt x="1926" y="863"/>
                </a:cubicBezTo>
                <a:cubicBezTo>
                  <a:pt x="1927" y="863"/>
                  <a:pt x="1927" y="863"/>
                  <a:pt x="1927" y="863"/>
                </a:cubicBezTo>
                <a:cubicBezTo>
                  <a:pt x="1928" y="862"/>
                  <a:pt x="1928" y="862"/>
                  <a:pt x="1928" y="862"/>
                </a:cubicBezTo>
                <a:cubicBezTo>
                  <a:pt x="1929" y="861"/>
                  <a:pt x="1929" y="861"/>
                  <a:pt x="1929" y="861"/>
                </a:cubicBezTo>
                <a:cubicBezTo>
                  <a:pt x="1930" y="861"/>
                  <a:pt x="1930" y="861"/>
                  <a:pt x="1930" y="861"/>
                </a:cubicBezTo>
                <a:cubicBezTo>
                  <a:pt x="1933" y="861"/>
                  <a:pt x="1933" y="861"/>
                  <a:pt x="1933" y="861"/>
                </a:cubicBezTo>
                <a:cubicBezTo>
                  <a:pt x="1935" y="860"/>
                  <a:pt x="1935" y="860"/>
                  <a:pt x="1935" y="860"/>
                </a:cubicBezTo>
                <a:cubicBezTo>
                  <a:pt x="1937" y="859"/>
                  <a:pt x="1937" y="859"/>
                  <a:pt x="1937" y="859"/>
                </a:cubicBezTo>
                <a:cubicBezTo>
                  <a:pt x="1938" y="859"/>
                  <a:pt x="1938" y="859"/>
                  <a:pt x="1938" y="859"/>
                </a:cubicBezTo>
                <a:cubicBezTo>
                  <a:pt x="1939" y="858"/>
                  <a:pt x="1939" y="858"/>
                  <a:pt x="1939" y="858"/>
                </a:cubicBezTo>
                <a:cubicBezTo>
                  <a:pt x="1939" y="857"/>
                  <a:pt x="1939" y="857"/>
                  <a:pt x="1939" y="857"/>
                </a:cubicBezTo>
                <a:cubicBezTo>
                  <a:pt x="1938" y="857"/>
                  <a:pt x="1938" y="857"/>
                  <a:pt x="1938" y="857"/>
                </a:cubicBezTo>
                <a:cubicBezTo>
                  <a:pt x="1936" y="857"/>
                  <a:pt x="1936" y="857"/>
                  <a:pt x="1936" y="857"/>
                </a:cubicBezTo>
                <a:cubicBezTo>
                  <a:pt x="1935" y="857"/>
                  <a:pt x="1935" y="857"/>
                  <a:pt x="1935" y="857"/>
                </a:cubicBezTo>
                <a:cubicBezTo>
                  <a:pt x="1933" y="857"/>
                  <a:pt x="1933" y="857"/>
                  <a:pt x="1933" y="857"/>
                </a:cubicBezTo>
                <a:cubicBezTo>
                  <a:pt x="1932" y="857"/>
                  <a:pt x="1932" y="857"/>
                  <a:pt x="1932" y="857"/>
                </a:cubicBezTo>
                <a:cubicBezTo>
                  <a:pt x="1930" y="858"/>
                  <a:pt x="1930" y="858"/>
                  <a:pt x="1930" y="858"/>
                </a:cubicBezTo>
                <a:cubicBezTo>
                  <a:pt x="1928" y="858"/>
                  <a:pt x="1928" y="858"/>
                  <a:pt x="1928" y="858"/>
                </a:cubicBezTo>
                <a:cubicBezTo>
                  <a:pt x="1926" y="859"/>
                  <a:pt x="1926" y="859"/>
                  <a:pt x="1926" y="859"/>
                </a:cubicBezTo>
                <a:cubicBezTo>
                  <a:pt x="1924" y="860"/>
                  <a:pt x="1924" y="860"/>
                  <a:pt x="1924" y="860"/>
                </a:cubicBezTo>
                <a:cubicBezTo>
                  <a:pt x="1922" y="861"/>
                  <a:pt x="1922" y="861"/>
                  <a:pt x="1922" y="861"/>
                </a:cubicBezTo>
                <a:cubicBezTo>
                  <a:pt x="1920" y="861"/>
                  <a:pt x="1920" y="861"/>
                  <a:pt x="1920" y="861"/>
                </a:cubicBezTo>
                <a:cubicBezTo>
                  <a:pt x="1919" y="862"/>
                  <a:pt x="1919" y="862"/>
                  <a:pt x="1919" y="862"/>
                </a:cubicBezTo>
                <a:cubicBezTo>
                  <a:pt x="1917" y="863"/>
                  <a:pt x="1917" y="863"/>
                  <a:pt x="1917" y="863"/>
                </a:cubicBezTo>
                <a:cubicBezTo>
                  <a:pt x="1917" y="864"/>
                  <a:pt x="1917" y="864"/>
                  <a:pt x="1917" y="864"/>
                </a:cubicBezTo>
                <a:cubicBezTo>
                  <a:pt x="1916" y="866"/>
                  <a:pt x="1916" y="866"/>
                  <a:pt x="1916" y="866"/>
                </a:cubicBezTo>
                <a:cubicBezTo>
                  <a:pt x="1916" y="867"/>
                  <a:pt x="1916" y="867"/>
                  <a:pt x="1916" y="867"/>
                </a:cubicBezTo>
                <a:cubicBezTo>
                  <a:pt x="1916" y="868"/>
                  <a:pt x="1916" y="868"/>
                  <a:pt x="1916" y="868"/>
                </a:cubicBezTo>
                <a:cubicBezTo>
                  <a:pt x="1915" y="867"/>
                  <a:pt x="1915" y="867"/>
                  <a:pt x="1915" y="867"/>
                </a:cubicBezTo>
                <a:cubicBezTo>
                  <a:pt x="1915" y="869"/>
                  <a:pt x="1915" y="869"/>
                  <a:pt x="1915" y="869"/>
                </a:cubicBezTo>
                <a:cubicBezTo>
                  <a:pt x="1917" y="869"/>
                  <a:pt x="1917" y="869"/>
                  <a:pt x="1917" y="869"/>
                </a:cubicBezTo>
                <a:cubicBezTo>
                  <a:pt x="1919" y="868"/>
                  <a:pt x="1919" y="868"/>
                  <a:pt x="1919" y="868"/>
                </a:cubicBezTo>
                <a:close/>
                <a:moveTo>
                  <a:pt x="1914" y="855"/>
                </a:moveTo>
                <a:cubicBezTo>
                  <a:pt x="1914" y="856"/>
                  <a:pt x="1914" y="856"/>
                  <a:pt x="1914" y="856"/>
                </a:cubicBezTo>
                <a:cubicBezTo>
                  <a:pt x="1915" y="855"/>
                  <a:pt x="1915" y="855"/>
                  <a:pt x="1915" y="855"/>
                </a:cubicBezTo>
                <a:cubicBezTo>
                  <a:pt x="1914" y="855"/>
                  <a:pt x="1914" y="855"/>
                  <a:pt x="1914" y="855"/>
                </a:cubicBezTo>
                <a:close/>
                <a:moveTo>
                  <a:pt x="1940" y="849"/>
                </a:moveTo>
                <a:cubicBezTo>
                  <a:pt x="1940" y="850"/>
                  <a:pt x="1940" y="850"/>
                  <a:pt x="1940" y="850"/>
                </a:cubicBezTo>
                <a:cubicBezTo>
                  <a:pt x="1940" y="851"/>
                  <a:pt x="1940" y="851"/>
                  <a:pt x="1940" y="851"/>
                </a:cubicBezTo>
                <a:cubicBezTo>
                  <a:pt x="1941" y="850"/>
                  <a:pt x="1941" y="850"/>
                  <a:pt x="1941" y="850"/>
                </a:cubicBezTo>
                <a:cubicBezTo>
                  <a:pt x="1940" y="849"/>
                  <a:pt x="1940" y="849"/>
                  <a:pt x="1940" y="849"/>
                </a:cubicBezTo>
                <a:close/>
                <a:moveTo>
                  <a:pt x="1999" y="808"/>
                </a:moveTo>
                <a:cubicBezTo>
                  <a:pt x="1998" y="808"/>
                  <a:pt x="1998" y="808"/>
                  <a:pt x="1998" y="808"/>
                </a:cubicBezTo>
                <a:cubicBezTo>
                  <a:pt x="1997" y="807"/>
                  <a:pt x="1997" y="807"/>
                  <a:pt x="1997" y="807"/>
                </a:cubicBezTo>
                <a:cubicBezTo>
                  <a:pt x="1996" y="806"/>
                  <a:pt x="1996" y="806"/>
                  <a:pt x="1996" y="806"/>
                </a:cubicBezTo>
                <a:cubicBezTo>
                  <a:pt x="1995" y="805"/>
                  <a:pt x="1995" y="805"/>
                  <a:pt x="1995" y="805"/>
                </a:cubicBezTo>
                <a:cubicBezTo>
                  <a:pt x="1994" y="805"/>
                  <a:pt x="1994" y="805"/>
                  <a:pt x="1994" y="805"/>
                </a:cubicBezTo>
                <a:cubicBezTo>
                  <a:pt x="1993" y="805"/>
                  <a:pt x="1993" y="805"/>
                  <a:pt x="1993" y="805"/>
                </a:cubicBezTo>
                <a:cubicBezTo>
                  <a:pt x="1993" y="806"/>
                  <a:pt x="1993" y="806"/>
                  <a:pt x="1993" y="806"/>
                </a:cubicBezTo>
                <a:cubicBezTo>
                  <a:pt x="1994" y="807"/>
                  <a:pt x="1994" y="807"/>
                  <a:pt x="1994" y="807"/>
                </a:cubicBezTo>
                <a:cubicBezTo>
                  <a:pt x="1994" y="806"/>
                  <a:pt x="1994" y="806"/>
                  <a:pt x="1994" y="806"/>
                </a:cubicBezTo>
                <a:cubicBezTo>
                  <a:pt x="1995" y="807"/>
                  <a:pt x="1995" y="807"/>
                  <a:pt x="1995" y="807"/>
                </a:cubicBezTo>
                <a:cubicBezTo>
                  <a:pt x="1995" y="808"/>
                  <a:pt x="1995" y="808"/>
                  <a:pt x="1995" y="808"/>
                </a:cubicBezTo>
                <a:cubicBezTo>
                  <a:pt x="1996" y="808"/>
                  <a:pt x="1996" y="808"/>
                  <a:pt x="1996" y="808"/>
                </a:cubicBezTo>
                <a:cubicBezTo>
                  <a:pt x="1997" y="808"/>
                  <a:pt x="1997" y="808"/>
                  <a:pt x="1997" y="808"/>
                </a:cubicBezTo>
                <a:cubicBezTo>
                  <a:pt x="1997" y="809"/>
                  <a:pt x="1997" y="809"/>
                  <a:pt x="1997" y="809"/>
                </a:cubicBezTo>
                <a:cubicBezTo>
                  <a:pt x="1999" y="808"/>
                  <a:pt x="1999" y="808"/>
                  <a:pt x="1999" y="808"/>
                </a:cubicBezTo>
                <a:close/>
                <a:moveTo>
                  <a:pt x="1943" y="804"/>
                </a:moveTo>
                <a:cubicBezTo>
                  <a:pt x="1942" y="804"/>
                  <a:pt x="1942" y="804"/>
                  <a:pt x="1942" y="804"/>
                </a:cubicBezTo>
                <a:cubicBezTo>
                  <a:pt x="1942" y="805"/>
                  <a:pt x="1942" y="805"/>
                  <a:pt x="1942" y="805"/>
                </a:cubicBezTo>
                <a:cubicBezTo>
                  <a:pt x="1942" y="806"/>
                  <a:pt x="1942" y="806"/>
                  <a:pt x="1942" y="806"/>
                </a:cubicBezTo>
                <a:cubicBezTo>
                  <a:pt x="1942" y="807"/>
                  <a:pt x="1942" y="807"/>
                  <a:pt x="1942" y="807"/>
                </a:cubicBezTo>
                <a:cubicBezTo>
                  <a:pt x="1943" y="807"/>
                  <a:pt x="1943" y="807"/>
                  <a:pt x="1943" y="807"/>
                </a:cubicBezTo>
                <a:cubicBezTo>
                  <a:pt x="1944" y="807"/>
                  <a:pt x="1944" y="807"/>
                  <a:pt x="1944" y="807"/>
                </a:cubicBezTo>
                <a:cubicBezTo>
                  <a:pt x="1945" y="807"/>
                  <a:pt x="1945" y="807"/>
                  <a:pt x="1945" y="807"/>
                </a:cubicBezTo>
                <a:cubicBezTo>
                  <a:pt x="1944" y="806"/>
                  <a:pt x="1944" y="806"/>
                  <a:pt x="1944" y="806"/>
                </a:cubicBezTo>
                <a:cubicBezTo>
                  <a:pt x="1943" y="806"/>
                  <a:pt x="1943" y="806"/>
                  <a:pt x="1943" y="806"/>
                </a:cubicBezTo>
                <a:cubicBezTo>
                  <a:pt x="1944" y="805"/>
                  <a:pt x="1944" y="805"/>
                  <a:pt x="1944" y="805"/>
                </a:cubicBezTo>
                <a:cubicBezTo>
                  <a:pt x="1943" y="804"/>
                  <a:pt x="1943" y="804"/>
                  <a:pt x="1943" y="804"/>
                </a:cubicBezTo>
                <a:close/>
                <a:moveTo>
                  <a:pt x="1995" y="813"/>
                </a:moveTo>
                <a:cubicBezTo>
                  <a:pt x="1998" y="813"/>
                  <a:pt x="1998" y="813"/>
                  <a:pt x="1998" y="813"/>
                </a:cubicBezTo>
                <a:cubicBezTo>
                  <a:pt x="2001" y="813"/>
                  <a:pt x="2001" y="813"/>
                  <a:pt x="2001" y="813"/>
                </a:cubicBezTo>
                <a:cubicBezTo>
                  <a:pt x="2001" y="812"/>
                  <a:pt x="2001" y="812"/>
                  <a:pt x="2001" y="812"/>
                </a:cubicBezTo>
                <a:cubicBezTo>
                  <a:pt x="1999" y="812"/>
                  <a:pt x="1999" y="812"/>
                  <a:pt x="1999" y="812"/>
                </a:cubicBezTo>
                <a:cubicBezTo>
                  <a:pt x="1998" y="812"/>
                  <a:pt x="1998" y="812"/>
                  <a:pt x="1998" y="812"/>
                </a:cubicBezTo>
                <a:cubicBezTo>
                  <a:pt x="1996" y="812"/>
                  <a:pt x="1996" y="812"/>
                  <a:pt x="1996" y="812"/>
                </a:cubicBezTo>
                <a:cubicBezTo>
                  <a:pt x="1995" y="812"/>
                  <a:pt x="1995" y="812"/>
                  <a:pt x="1995" y="812"/>
                </a:cubicBezTo>
                <a:cubicBezTo>
                  <a:pt x="1993" y="812"/>
                  <a:pt x="1993" y="812"/>
                  <a:pt x="1993" y="812"/>
                </a:cubicBezTo>
                <a:cubicBezTo>
                  <a:pt x="1995" y="813"/>
                  <a:pt x="1995" y="813"/>
                  <a:pt x="1995" y="813"/>
                </a:cubicBezTo>
                <a:close/>
                <a:moveTo>
                  <a:pt x="1963" y="854"/>
                </a:moveTo>
                <a:cubicBezTo>
                  <a:pt x="1963" y="855"/>
                  <a:pt x="1963" y="855"/>
                  <a:pt x="1963" y="855"/>
                </a:cubicBezTo>
                <a:cubicBezTo>
                  <a:pt x="1964" y="855"/>
                  <a:pt x="1964" y="855"/>
                  <a:pt x="1964" y="855"/>
                </a:cubicBezTo>
                <a:cubicBezTo>
                  <a:pt x="1965" y="854"/>
                  <a:pt x="1965" y="854"/>
                  <a:pt x="1965" y="854"/>
                </a:cubicBezTo>
                <a:cubicBezTo>
                  <a:pt x="1964" y="854"/>
                  <a:pt x="1964" y="854"/>
                  <a:pt x="1964" y="854"/>
                </a:cubicBezTo>
                <a:cubicBezTo>
                  <a:pt x="1963" y="854"/>
                  <a:pt x="1963" y="854"/>
                  <a:pt x="1963" y="854"/>
                </a:cubicBezTo>
                <a:close/>
                <a:moveTo>
                  <a:pt x="1946" y="855"/>
                </a:moveTo>
                <a:cubicBezTo>
                  <a:pt x="1946" y="855"/>
                  <a:pt x="1946" y="855"/>
                  <a:pt x="1946" y="854"/>
                </a:cubicBezTo>
                <a:cubicBezTo>
                  <a:pt x="1946" y="854"/>
                  <a:pt x="1946" y="854"/>
                  <a:pt x="1945" y="854"/>
                </a:cubicBezTo>
                <a:cubicBezTo>
                  <a:pt x="1945" y="854"/>
                  <a:pt x="1945" y="854"/>
                  <a:pt x="1943" y="854"/>
                </a:cubicBezTo>
                <a:cubicBezTo>
                  <a:pt x="1943" y="854"/>
                  <a:pt x="1943" y="854"/>
                  <a:pt x="1943" y="855"/>
                </a:cubicBezTo>
                <a:cubicBezTo>
                  <a:pt x="1943" y="855"/>
                  <a:pt x="1943" y="855"/>
                  <a:pt x="1945" y="855"/>
                </a:cubicBezTo>
                <a:cubicBezTo>
                  <a:pt x="1945" y="855"/>
                  <a:pt x="1945" y="855"/>
                  <a:pt x="1946" y="855"/>
                </a:cubicBezTo>
                <a:close/>
                <a:moveTo>
                  <a:pt x="1945" y="821"/>
                </a:moveTo>
                <a:cubicBezTo>
                  <a:pt x="1946" y="820"/>
                  <a:pt x="1946" y="820"/>
                  <a:pt x="1946" y="820"/>
                </a:cubicBezTo>
                <a:cubicBezTo>
                  <a:pt x="1944" y="820"/>
                  <a:pt x="1944" y="820"/>
                  <a:pt x="1944" y="820"/>
                </a:cubicBezTo>
                <a:cubicBezTo>
                  <a:pt x="1945" y="821"/>
                  <a:pt x="1945" y="821"/>
                  <a:pt x="1945" y="821"/>
                </a:cubicBezTo>
                <a:close/>
                <a:moveTo>
                  <a:pt x="1881" y="775"/>
                </a:moveTo>
                <a:cubicBezTo>
                  <a:pt x="1881" y="774"/>
                  <a:pt x="1881" y="774"/>
                  <a:pt x="1881" y="774"/>
                </a:cubicBezTo>
                <a:cubicBezTo>
                  <a:pt x="1880" y="774"/>
                  <a:pt x="1880" y="774"/>
                  <a:pt x="1880" y="774"/>
                </a:cubicBezTo>
                <a:cubicBezTo>
                  <a:pt x="1881" y="775"/>
                  <a:pt x="1881" y="775"/>
                  <a:pt x="1881" y="775"/>
                </a:cubicBezTo>
                <a:close/>
                <a:moveTo>
                  <a:pt x="1947" y="825"/>
                </a:moveTo>
                <a:cubicBezTo>
                  <a:pt x="1947" y="825"/>
                  <a:pt x="1947" y="825"/>
                  <a:pt x="1947" y="824"/>
                </a:cubicBezTo>
                <a:cubicBezTo>
                  <a:pt x="1947" y="824"/>
                  <a:pt x="1947" y="824"/>
                  <a:pt x="1946" y="825"/>
                </a:cubicBezTo>
                <a:cubicBezTo>
                  <a:pt x="1946" y="825"/>
                  <a:pt x="1946" y="825"/>
                  <a:pt x="1947" y="826"/>
                </a:cubicBezTo>
                <a:cubicBezTo>
                  <a:pt x="1947" y="826"/>
                  <a:pt x="1947" y="826"/>
                  <a:pt x="1947" y="825"/>
                </a:cubicBezTo>
                <a:close/>
                <a:moveTo>
                  <a:pt x="1946" y="825"/>
                </a:moveTo>
                <a:cubicBezTo>
                  <a:pt x="1946" y="825"/>
                  <a:pt x="1946" y="825"/>
                  <a:pt x="1945" y="825"/>
                </a:cubicBezTo>
                <a:cubicBezTo>
                  <a:pt x="1945" y="825"/>
                  <a:pt x="1945" y="825"/>
                  <a:pt x="1946" y="826"/>
                </a:cubicBezTo>
                <a:cubicBezTo>
                  <a:pt x="1946" y="826"/>
                  <a:pt x="1946" y="826"/>
                  <a:pt x="1946" y="825"/>
                </a:cubicBezTo>
                <a:close/>
                <a:moveTo>
                  <a:pt x="1949" y="788"/>
                </a:moveTo>
                <a:cubicBezTo>
                  <a:pt x="1950" y="787"/>
                  <a:pt x="1950" y="787"/>
                  <a:pt x="1950" y="787"/>
                </a:cubicBezTo>
                <a:cubicBezTo>
                  <a:pt x="1950" y="786"/>
                  <a:pt x="1950" y="786"/>
                  <a:pt x="1950" y="786"/>
                </a:cubicBezTo>
                <a:cubicBezTo>
                  <a:pt x="1949" y="786"/>
                  <a:pt x="1949" y="786"/>
                  <a:pt x="1949" y="786"/>
                </a:cubicBezTo>
                <a:cubicBezTo>
                  <a:pt x="1948" y="786"/>
                  <a:pt x="1948" y="786"/>
                  <a:pt x="1948" y="786"/>
                </a:cubicBezTo>
                <a:cubicBezTo>
                  <a:pt x="1947" y="787"/>
                  <a:pt x="1947" y="787"/>
                  <a:pt x="1947" y="787"/>
                </a:cubicBezTo>
                <a:cubicBezTo>
                  <a:pt x="1948" y="789"/>
                  <a:pt x="1948" y="789"/>
                  <a:pt x="1948" y="789"/>
                </a:cubicBezTo>
                <a:cubicBezTo>
                  <a:pt x="1948" y="788"/>
                  <a:pt x="1948" y="788"/>
                  <a:pt x="1948" y="788"/>
                </a:cubicBezTo>
                <a:cubicBezTo>
                  <a:pt x="1949" y="788"/>
                  <a:pt x="1949" y="788"/>
                  <a:pt x="1949" y="788"/>
                </a:cubicBezTo>
                <a:close/>
                <a:moveTo>
                  <a:pt x="1963" y="849"/>
                </a:moveTo>
                <a:cubicBezTo>
                  <a:pt x="1964" y="850"/>
                  <a:pt x="1964" y="850"/>
                  <a:pt x="1964" y="850"/>
                </a:cubicBezTo>
                <a:cubicBezTo>
                  <a:pt x="1965" y="849"/>
                  <a:pt x="1965" y="849"/>
                  <a:pt x="1965" y="849"/>
                </a:cubicBezTo>
                <a:cubicBezTo>
                  <a:pt x="1963" y="849"/>
                  <a:pt x="1963" y="849"/>
                  <a:pt x="1963" y="849"/>
                </a:cubicBezTo>
                <a:close/>
                <a:moveTo>
                  <a:pt x="1914" y="868"/>
                </a:moveTo>
                <a:cubicBezTo>
                  <a:pt x="1913" y="869"/>
                  <a:pt x="1913" y="869"/>
                  <a:pt x="1913" y="869"/>
                </a:cubicBezTo>
                <a:cubicBezTo>
                  <a:pt x="1914" y="869"/>
                  <a:pt x="1914" y="869"/>
                  <a:pt x="1914" y="869"/>
                </a:cubicBezTo>
                <a:cubicBezTo>
                  <a:pt x="1914" y="868"/>
                  <a:pt x="1914" y="868"/>
                  <a:pt x="1914" y="868"/>
                </a:cubicBezTo>
                <a:close/>
                <a:moveTo>
                  <a:pt x="1915" y="833"/>
                </a:moveTo>
                <a:cubicBezTo>
                  <a:pt x="1915" y="833"/>
                  <a:pt x="1915" y="833"/>
                  <a:pt x="1915" y="832"/>
                </a:cubicBezTo>
                <a:cubicBezTo>
                  <a:pt x="1915" y="832"/>
                  <a:pt x="1915" y="832"/>
                  <a:pt x="1915" y="831"/>
                </a:cubicBezTo>
                <a:cubicBezTo>
                  <a:pt x="1915" y="831"/>
                  <a:pt x="1915" y="831"/>
                  <a:pt x="1915" y="830"/>
                </a:cubicBezTo>
                <a:cubicBezTo>
                  <a:pt x="1915" y="830"/>
                  <a:pt x="1915" y="830"/>
                  <a:pt x="1914" y="830"/>
                </a:cubicBezTo>
                <a:cubicBezTo>
                  <a:pt x="1914" y="830"/>
                  <a:pt x="1914" y="830"/>
                  <a:pt x="1913" y="831"/>
                </a:cubicBezTo>
                <a:cubicBezTo>
                  <a:pt x="1913" y="831"/>
                  <a:pt x="1913" y="831"/>
                  <a:pt x="1913" y="833"/>
                </a:cubicBezTo>
                <a:cubicBezTo>
                  <a:pt x="1913" y="833"/>
                  <a:pt x="1913" y="833"/>
                  <a:pt x="1913" y="834"/>
                </a:cubicBezTo>
                <a:cubicBezTo>
                  <a:pt x="1913" y="834"/>
                  <a:pt x="1913" y="834"/>
                  <a:pt x="1914" y="833"/>
                </a:cubicBezTo>
                <a:cubicBezTo>
                  <a:pt x="1914" y="833"/>
                  <a:pt x="1914" y="833"/>
                  <a:pt x="1915" y="833"/>
                </a:cubicBezTo>
                <a:close/>
                <a:moveTo>
                  <a:pt x="1945" y="813"/>
                </a:moveTo>
                <a:cubicBezTo>
                  <a:pt x="1945" y="813"/>
                  <a:pt x="1945" y="813"/>
                  <a:pt x="1946" y="813"/>
                </a:cubicBezTo>
                <a:cubicBezTo>
                  <a:pt x="1946" y="813"/>
                  <a:pt x="1946" y="813"/>
                  <a:pt x="1947" y="812"/>
                </a:cubicBezTo>
                <a:cubicBezTo>
                  <a:pt x="1947" y="812"/>
                  <a:pt x="1947" y="812"/>
                  <a:pt x="1945" y="810"/>
                </a:cubicBezTo>
                <a:cubicBezTo>
                  <a:pt x="1945" y="810"/>
                  <a:pt x="1945" y="810"/>
                  <a:pt x="1944" y="810"/>
                </a:cubicBezTo>
                <a:cubicBezTo>
                  <a:pt x="1944" y="810"/>
                  <a:pt x="1944" y="810"/>
                  <a:pt x="1942" y="812"/>
                </a:cubicBezTo>
                <a:cubicBezTo>
                  <a:pt x="1942" y="812"/>
                  <a:pt x="1942" y="812"/>
                  <a:pt x="1944" y="813"/>
                </a:cubicBezTo>
                <a:cubicBezTo>
                  <a:pt x="1944" y="813"/>
                  <a:pt x="1944" y="813"/>
                  <a:pt x="1945" y="813"/>
                </a:cubicBezTo>
                <a:close/>
                <a:moveTo>
                  <a:pt x="1914" y="871"/>
                </a:moveTo>
                <a:cubicBezTo>
                  <a:pt x="1914" y="870"/>
                  <a:pt x="1914" y="870"/>
                  <a:pt x="1914" y="870"/>
                </a:cubicBezTo>
                <a:cubicBezTo>
                  <a:pt x="1913" y="870"/>
                  <a:pt x="1913" y="870"/>
                  <a:pt x="1913" y="870"/>
                </a:cubicBezTo>
                <a:cubicBezTo>
                  <a:pt x="1913" y="871"/>
                  <a:pt x="1913" y="871"/>
                  <a:pt x="1913" y="871"/>
                </a:cubicBezTo>
                <a:cubicBezTo>
                  <a:pt x="1911" y="871"/>
                  <a:pt x="1911" y="871"/>
                  <a:pt x="1911" y="871"/>
                </a:cubicBezTo>
                <a:cubicBezTo>
                  <a:pt x="1910" y="872"/>
                  <a:pt x="1910" y="872"/>
                  <a:pt x="1910" y="872"/>
                </a:cubicBezTo>
                <a:cubicBezTo>
                  <a:pt x="1911" y="873"/>
                  <a:pt x="1911" y="873"/>
                  <a:pt x="1911" y="873"/>
                </a:cubicBezTo>
                <a:cubicBezTo>
                  <a:pt x="1914" y="871"/>
                  <a:pt x="1914" y="871"/>
                  <a:pt x="1914" y="871"/>
                </a:cubicBezTo>
                <a:close/>
                <a:moveTo>
                  <a:pt x="1889" y="865"/>
                </a:moveTo>
                <a:cubicBezTo>
                  <a:pt x="1889" y="865"/>
                  <a:pt x="1889" y="865"/>
                  <a:pt x="1891" y="865"/>
                </a:cubicBezTo>
                <a:cubicBezTo>
                  <a:pt x="1891" y="865"/>
                  <a:pt x="1891" y="865"/>
                  <a:pt x="1892" y="866"/>
                </a:cubicBezTo>
                <a:cubicBezTo>
                  <a:pt x="1892" y="866"/>
                  <a:pt x="1892" y="866"/>
                  <a:pt x="1893" y="866"/>
                </a:cubicBezTo>
                <a:cubicBezTo>
                  <a:pt x="1893" y="866"/>
                  <a:pt x="1893" y="866"/>
                  <a:pt x="1894" y="868"/>
                </a:cubicBezTo>
                <a:cubicBezTo>
                  <a:pt x="1894" y="868"/>
                  <a:pt x="1894" y="868"/>
                  <a:pt x="1895" y="868"/>
                </a:cubicBezTo>
                <a:cubicBezTo>
                  <a:pt x="1895" y="868"/>
                  <a:pt x="1895" y="868"/>
                  <a:pt x="1897" y="868"/>
                </a:cubicBezTo>
                <a:cubicBezTo>
                  <a:pt x="1897" y="868"/>
                  <a:pt x="1897" y="868"/>
                  <a:pt x="1898" y="867"/>
                </a:cubicBezTo>
                <a:cubicBezTo>
                  <a:pt x="1898" y="867"/>
                  <a:pt x="1898" y="867"/>
                  <a:pt x="1898" y="866"/>
                </a:cubicBezTo>
                <a:cubicBezTo>
                  <a:pt x="1898" y="866"/>
                  <a:pt x="1898" y="866"/>
                  <a:pt x="1897" y="866"/>
                </a:cubicBezTo>
                <a:cubicBezTo>
                  <a:pt x="1897" y="866"/>
                  <a:pt x="1897" y="866"/>
                  <a:pt x="1896" y="864"/>
                </a:cubicBezTo>
                <a:cubicBezTo>
                  <a:pt x="1896" y="864"/>
                  <a:pt x="1896" y="864"/>
                  <a:pt x="1895" y="864"/>
                </a:cubicBezTo>
                <a:cubicBezTo>
                  <a:pt x="1895" y="864"/>
                  <a:pt x="1895" y="864"/>
                  <a:pt x="1895" y="863"/>
                </a:cubicBezTo>
                <a:cubicBezTo>
                  <a:pt x="1895" y="863"/>
                  <a:pt x="1895" y="863"/>
                  <a:pt x="1893" y="862"/>
                </a:cubicBezTo>
                <a:cubicBezTo>
                  <a:pt x="1893" y="862"/>
                  <a:pt x="1893" y="862"/>
                  <a:pt x="1892" y="863"/>
                </a:cubicBezTo>
                <a:cubicBezTo>
                  <a:pt x="1892" y="863"/>
                  <a:pt x="1892" y="863"/>
                  <a:pt x="1891" y="863"/>
                </a:cubicBezTo>
                <a:cubicBezTo>
                  <a:pt x="1891" y="863"/>
                  <a:pt x="1891" y="863"/>
                  <a:pt x="1889" y="861"/>
                </a:cubicBezTo>
                <a:cubicBezTo>
                  <a:pt x="1889" y="861"/>
                  <a:pt x="1889" y="861"/>
                  <a:pt x="1887" y="863"/>
                </a:cubicBezTo>
                <a:cubicBezTo>
                  <a:pt x="1887" y="863"/>
                  <a:pt x="1887" y="863"/>
                  <a:pt x="1886" y="864"/>
                </a:cubicBezTo>
                <a:cubicBezTo>
                  <a:pt x="1886" y="864"/>
                  <a:pt x="1886" y="864"/>
                  <a:pt x="1887" y="865"/>
                </a:cubicBezTo>
                <a:cubicBezTo>
                  <a:pt x="1887" y="865"/>
                  <a:pt x="1887" y="865"/>
                  <a:pt x="1889" y="865"/>
                </a:cubicBezTo>
                <a:close/>
                <a:moveTo>
                  <a:pt x="1770" y="819"/>
                </a:moveTo>
                <a:cubicBezTo>
                  <a:pt x="1770" y="819"/>
                  <a:pt x="1770" y="819"/>
                  <a:pt x="1769" y="819"/>
                </a:cubicBezTo>
                <a:cubicBezTo>
                  <a:pt x="1769" y="819"/>
                  <a:pt x="1769" y="819"/>
                  <a:pt x="1770" y="820"/>
                </a:cubicBezTo>
                <a:cubicBezTo>
                  <a:pt x="1770" y="820"/>
                  <a:pt x="1770" y="820"/>
                  <a:pt x="1770" y="819"/>
                </a:cubicBezTo>
                <a:close/>
                <a:moveTo>
                  <a:pt x="1949" y="848"/>
                </a:moveTo>
                <a:cubicBezTo>
                  <a:pt x="1949" y="848"/>
                  <a:pt x="1949" y="848"/>
                  <a:pt x="1949" y="847"/>
                </a:cubicBezTo>
                <a:cubicBezTo>
                  <a:pt x="1949" y="847"/>
                  <a:pt x="1949" y="847"/>
                  <a:pt x="1948" y="848"/>
                </a:cubicBezTo>
                <a:cubicBezTo>
                  <a:pt x="1948" y="848"/>
                  <a:pt x="1948" y="848"/>
                  <a:pt x="1949" y="848"/>
                </a:cubicBezTo>
                <a:close/>
                <a:moveTo>
                  <a:pt x="1941" y="825"/>
                </a:moveTo>
                <a:cubicBezTo>
                  <a:pt x="1941" y="825"/>
                  <a:pt x="1941" y="825"/>
                  <a:pt x="1941" y="824"/>
                </a:cubicBezTo>
                <a:cubicBezTo>
                  <a:pt x="1941" y="824"/>
                  <a:pt x="1941" y="824"/>
                  <a:pt x="1940" y="823"/>
                </a:cubicBezTo>
                <a:cubicBezTo>
                  <a:pt x="1940" y="823"/>
                  <a:pt x="1940" y="823"/>
                  <a:pt x="1940" y="822"/>
                </a:cubicBezTo>
                <a:cubicBezTo>
                  <a:pt x="1940" y="822"/>
                  <a:pt x="1940" y="822"/>
                  <a:pt x="1938" y="821"/>
                </a:cubicBezTo>
                <a:cubicBezTo>
                  <a:pt x="1938" y="821"/>
                  <a:pt x="1938" y="821"/>
                  <a:pt x="1936" y="821"/>
                </a:cubicBezTo>
                <a:cubicBezTo>
                  <a:pt x="1936" y="821"/>
                  <a:pt x="1936" y="821"/>
                  <a:pt x="1935" y="822"/>
                </a:cubicBezTo>
                <a:cubicBezTo>
                  <a:pt x="1935" y="822"/>
                  <a:pt x="1935" y="822"/>
                  <a:pt x="1934" y="822"/>
                </a:cubicBezTo>
                <a:cubicBezTo>
                  <a:pt x="1934" y="822"/>
                  <a:pt x="1934" y="822"/>
                  <a:pt x="1932" y="822"/>
                </a:cubicBezTo>
                <a:cubicBezTo>
                  <a:pt x="1932" y="822"/>
                  <a:pt x="1932" y="822"/>
                  <a:pt x="1932" y="824"/>
                </a:cubicBezTo>
                <a:cubicBezTo>
                  <a:pt x="1932" y="824"/>
                  <a:pt x="1932" y="824"/>
                  <a:pt x="1933" y="825"/>
                </a:cubicBezTo>
                <a:cubicBezTo>
                  <a:pt x="1933" y="825"/>
                  <a:pt x="1933" y="825"/>
                  <a:pt x="1935" y="826"/>
                </a:cubicBezTo>
                <a:cubicBezTo>
                  <a:pt x="1935" y="826"/>
                  <a:pt x="1935" y="826"/>
                  <a:pt x="1936" y="826"/>
                </a:cubicBezTo>
                <a:cubicBezTo>
                  <a:pt x="1936" y="826"/>
                  <a:pt x="1936" y="826"/>
                  <a:pt x="1937" y="826"/>
                </a:cubicBezTo>
                <a:cubicBezTo>
                  <a:pt x="1937" y="826"/>
                  <a:pt x="1937" y="826"/>
                  <a:pt x="1939" y="826"/>
                </a:cubicBezTo>
                <a:cubicBezTo>
                  <a:pt x="1939" y="826"/>
                  <a:pt x="1939" y="826"/>
                  <a:pt x="1940" y="825"/>
                </a:cubicBezTo>
                <a:cubicBezTo>
                  <a:pt x="1940" y="825"/>
                  <a:pt x="1940" y="825"/>
                  <a:pt x="1941" y="825"/>
                </a:cubicBezTo>
                <a:close/>
                <a:moveTo>
                  <a:pt x="1919" y="857"/>
                </a:moveTo>
                <a:cubicBezTo>
                  <a:pt x="1920" y="857"/>
                  <a:pt x="1920" y="857"/>
                  <a:pt x="1920" y="857"/>
                </a:cubicBezTo>
                <a:cubicBezTo>
                  <a:pt x="1921" y="856"/>
                  <a:pt x="1921" y="856"/>
                  <a:pt x="1921" y="856"/>
                </a:cubicBezTo>
                <a:cubicBezTo>
                  <a:pt x="1920" y="856"/>
                  <a:pt x="1920" y="856"/>
                  <a:pt x="1920" y="856"/>
                </a:cubicBezTo>
                <a:cubicBezTo>
                  <a:pt x="1919" y="856"/>
                  <a:pt x="1919" y="856"/>
                  <a:pt x="1919" y="856"/>
                </a:cubicBezTo>
                <a:cubicBezTo>
                  <a:pt x="1919" y="857"/>
                  <a:pt x="1919" y="857"/>
                  <a:pt x="1919" y="857"/>
                </a:cubicBezTo>
                <a:close/>
                <a:moveTo>
                  <a:pt x="1960" y="825"/>
                </a:moveTo>
                <a:cubicBezTo>
                  <a:pt x="1962" y="826"/>
                  <a:pt x="1962" y="826"/>
                  <a:pt x="1962" y="826"/>
                </a:cubicBezTo>
                <a:cubicBezTo>
                  <a:pt x="1963" y="826"/>
                  <a:pt x="1963" y="826"/>
                  <a:pt x="1963" y="826"/>
                </a:cubicBezTo>
                <a:cubicBezTo>
                  <a:pt x="1964" y="825"/>
                  <a:pt x="1964" y="825"/>
                  <a:pt x="1964" y="825"/>
                </a:cubicBezTo>
                <a:cubicBezTo>
                  <a:pt x="1963" y="823"/>
                  <a:pt x="1963" y="823"/>
                  <a:pt x="1963" y="823"/>
                </a:cubicBezTo>
                <a:cubicBezTo>
                  <a:pt x="1960" y="821"/>
                  <a:pt x="1960" y="821"/>
                  <a:pt x="1960" y="821"/>
                </a:cubicBezTo>
                <a:cubicBezTo>
                  <a:pt x="1957" y="821"/>
                  <a:pt x="1957" y="821"/>
                  <a:pt x="1957" y="821"/>
                </a:cubicBezTo>
                <a:cubicBezTo>
                  <a:pt x="1956" y="819"/>
                  <a:pt x="1956" y="819"/>
                  <a:pt x="1956" y="819"/>
                </a:cubicBezTo>
                <a:cubicBezTo>
                  <a:pt x="1955" y="819"/>
                  <a:pt x="1955" y="819"/>
                  <a:pt x="1955" y="819"/>
                </a:cubicBezTo>
                <a:cubicBezTo>
                  <a:pt x="1954" y="820"/>
                  <a:pt x="1954" y="820"/>
                  <a:pt x="1954" y="820"/>
                </a:cubicBezTo>
                <a:cubicBezTo>
                  <a:pt x="1952" y="820"/>
                  <a:pt x="1952" y="820"/>
                  <a:pt x="1952" y="820"/>
                </a:cubicBezTo>
                <a:cubicBezTo>
                  <a:pt x="1951" y="820"/>
                  <a:pt x="1951" y="820"/>
                  <a:pt x="1951" y="820"/>
                </a:cubicBezTo>
                <a:cubicBezTo>
                  <a:pt x="1950" y="820"/>
                  <a:pt x="1950" y="820"/>
                  <a:pt x="1950" y="820"/>
                </a:cubicBezTo>
                <a:cubicBezTo>
                  <a:pt x="1947" y="820"/>
                  <a:pt x="1947" y="820"/>
                  <a:pt x="1947" y="820"/>
                </a:cubicBezTo>
                <a:cubicBezTo>
                  <a:pt x="1946" y="821"/>
                  <a:pt x="1946" y="821"/>
                  <a:pt x="1946" y="821"/>
                </a:cubicBezTo>
                <a:cubicBezTo>
                  <a:pt x="1945" y="822"/>
                  <a:pt x="1945" y="822"/>
                  <a:pt x="1945" y="822"/>
                </a:cubicBezTo>
                <a:cubicBezTo>
                  <a:pt x="1945" y="823"/>
                  <a:pt x="1945" y="823"/>
                  <a:pt x="1945" y="823"/>
                </a:cubicBezTo>
                <a:cubicBezTo>
                  <a:pt x="1945" y="824"/>
                  <a:pt x="1945" y="824"/>
                  <a:pt x="1945" y="824"/>
                </a:cubicBezTo>
                <a:cubicBezTo>
                  <a:pt x="1946" y="824"/>
                  <a:pt x="1946" y="824"/>
                  <a:pt x="1946" y="824"/>
                </a:cubicBezTo>
                <a:cubicBezTo>
                  <a:pt x="1947" y="822"/>
                  <a:pt x="1947" y="822"/>
                  <a:pt x="1947" y="822"/>
                </a:cubicBezTo>
                <a:cubicBezTo>
                  <a:pt x="1948" y="823"/>
                  <a:pt x="1948" y="823"/>
                  <a:pt x="1948" y="823"/>
                </a:cubicBezTo>
                <a:cubicBezTo>
                  <a:pt x="1949" y="824"/>
                  <a:pt x="1949" y="824"/>
                  <a:pt x="1949" y="824"/>
                </a:cubicBezTo>
                <a:cubicBezTo>
                  <a:pt x="1950" y="824"/>
                  <a:pt x="1950" y="824"/>
                  <a:pt x="1950" y="824"/>
                </a:cubicBezTo>
                <a:cubicBezTo>
                  <a:pt x="1951" y="822"/>
                  <a:pt x="1951" y="822"/>
                  <a:pt x="1951" y="822"/>
                </a:cubicBezTo>
                <a:cubicBezTo>
                  <a:pt x="1952" y="822"/>
                  <a:pt x="1952" y="822"/>
                  <a:pt x="1952" y="822"/>
                </a:cubicBezTo>
                <a:cubicBezTo>
                  <a:pt x="1952" y="824"/>
                  <a:pt x="1952" y="824"/>
                  <a:pt x="1952" y="824"/>
                </a:cubicBezTo>
                <a:cubicBezTo>
                  <a:pt x="1955" y="824"/>
                  <a:pt x="1955" y="824"/>
                  <a:pt x="1955" y="824"/>
                </a:cubicBezTo>
                <a:cubicBezTo>
                  <a:pt x="1956" y="823"/>
                  <a:pt x="1956" y="823"/>
                  <a:pt x="1956" y="823"/>
                </a:cubicBezTo>
                <a:cubicBezTo>
                  <a:pt x="1957" y="823"/>
                  <a:pt x="1957" y="823"/>
                  <a:pt x="1957" y="823"/>
                </a:cubicBezTo>
                <a:cubicBezTo>
                  <a:pt x="1959" y="825"/>
                  <a:pt x="1959" y="825"/>
                  <a:pt x="1959" y="825"/>
                </a:cubicBezTo>
                <a:cubicBezTo>
                  <a:pt x="1960" y="825"/>
                  <a:pt x="1960" y="825"/>
                  <a:pt x="1960" y="825"/>
                </a:cubicBezTo>
                <a:close/>
                <a:moveTo>
                  <a:pt x="1941" y="807"/>
                </a:moveTo>
                <a:cubicBezTo>
                  <a:pt x="1941" y="807"/>
                  <a:pt x="1941" y="807"/>
                  <a:pt x="1941" y="806"/>
                </a:cubicBezTo>
                <a:cubicBezTo>
                  <a:pt x="1941" y="806"/>
                  <a:pt x="1941" y="806"/>
                  <a:pt x="1940" y="807"/>
                </a:cubicBezTo>
                <a:cubicBezTo>
                  <a:pt x="1940" y="807"/>
                  <a:pt x="1940" y="807"/>
                  <a:pt x="1941" y="807"/>
                </a:cubicBezTo>
                <a:close/>
                <a:moveTo>
                  <a:pt x="1950" y="825"/>
                </a:moveTo>
                <a:cubicBezTo>
                  <a:pt x="1950" y="825"/>
                  <a:pt x="1950" y="825"/>
                  <a:pt x="1950" y="824"/>
                </a:cubicBezTo>
                <a:cubicBezTo>
                  <a:pt x="1950" y="824"/>
                  <a:pt x="1950" y="824"/>
                  <a:pt x="1949" y="825"/>
                </a:cubicBezTo>
                <a:cubicBezTo>
                  <a:pt x="1949" y="825"/>
                  <a:pt x="1949" y="825"/>
                  <a:pt x="1950" y="825"/>
                </a:cubicBezTo>
                <a:close/>
                <a:moveTo>
                  <a:pt x="1939" y="773"/>
                </a:moveTo>
                <a:cubicBezTo>
                  <a:pt x="1939" y="772"/>
                  <a:pt x="1939" y="772"/>
                  <a:pt x="1939" y="772"/>
                </a:cubicBezTo>
                <a:cubicBezTo>
                  <a:pt x="1938" y="771"/>
                  <a:pt x="1938" y="771"/>
                  <a:pt x="1938" y="771"/>
                </a:cubicBezTo>
                <a:cubicBezTo>
                  <a:pt x="1937" y="772"/>
                  <a:pt x="1937" y="772"/>
                  <a:pt x="1937" y="772"/>
                </a:cubicBezTo>
                <a:cubicBezTo>
                  <a:pt x="1938" y="773"/>
                  <a:pt x="1938" y="773"/>
                  <a:pt x="1938" y="773"/>
                </a:cubicBezTo>
                <a:cubicBezTo>
                  <a:pt x="1938" y="774"/>
                  <a:pt x="1938" y="774"/>
                  <a:pt x="1938" y="774"/>
                </a:cubicBezTo>
                <a:cubicBezTo>
                  <a:pt x="1939" y="773"/>
                  <a:pt x="1939" y="773"/>
                  <a:pt x="1939" y="773"/>
                </a:cubicBezTo>
                <a:close/>
                <a:moveTo>
                  <a:pt x="1904" y="870"/>
                </a:moveTo>
                <a:cubicBezTo>
                  <a:pt x="1904" y="870"/>
                  <a:pt x="1904" y="870"/>
                  <a:pt x="1904" y="871"/>
                </a:cubicBezTo>
                <a:cubicBezTo>
                  <a:pt x="1904" y="871"/>
                  <a:pt x="1904" y="871"/>
                  <a:pt x="1905" y="871"/>
                </a:cubicBezTo>
                <a:cubicBezTo>
                  <a:pt x="1905" y="871"/>
                  <a:pt x="1905" y="871"/>
                  <a:pt x="1906" y="871"/>
                </a:cubicBezTo>
                <a:cubicBezTo>
                  <a:pt x="1906" y="871"/>
                  <a:pt x="1906" y="871"/>
                  <a:pt x="1905" y="870"/>
                </a:cubicBezTo>
                <a:cubicBezTo>
                  <a:pt x="1905" y="870"/>
                  <a:pt x="1905" y="870"/>
                  <a:pt x="1905" y="869"/>
                </a:cubicBezTo>
                <a:cubicBezTo>
                  <a:pt x="1905" y="869"/>
                  <a:pt x="1905" y="869"/>
                  <a:pt x="1904" y="870"/>
                </a:cubicBezTo>
                <a:close/>
                <a:moveTo>
                  <a:pt x="1913" y="857"/>
                </a:moveTo>
                <a:cubicBezTo>
                  <a:pt x="1912" y="857"/>
                  <a:pt x="1912" y="857"/>
                  <a:pt x="1912" y="857"/>
                </a:cubicBezTo>
                <a:cubicBezTo>
                  <a:pt x="1912" y="858"/>
                  <a:pt x="1912" y="858"/>
                  <a:pt x="1912" y="858"/>
                </a:cubicBezTo>
                <a:cubicBezTo>
                  <a:pt x="1913" y="857"/>
                  <a:pt x="1913" y="857"/>
                  <a:pt x="1913" y="857"/>
                </a:cubicBezTo>
                <a:close/>
                <a:moveTo>
                  <a:pt x="1908" y="858"/>
                </a:moveTo>
                <a:cubicBezTo>
                  <a:pt x="1908" y="858"/>
                  <a:pt x="1908" y="858"/>
                  <a:pt x="1909" y="858"/>
                </a:cubicBezTo>
                <a:cubicBezTo>
                  <a:pt x="1909" y="858"/>
                  <a:pt x="1909" y="858"/>
                  <a:pt x="1911" y="858"/>
                </a:cubicBezTo>
                <a:cubicBezTo>
                  <a:pt x="1911" y="858"/>
                  <a:pt x="1911" y="858"/>
                  <a:pt x="1912" y="857"/>
                </a:cubicBezTo>
                <a:cubicBezTo>
                  <a:pt x="1912" y="857"/>
                  <a:pt x="1912" y="857"/>
                  <a:pt x="1912" y="856"/>
                </a:cubicBezTo>
                <a:cubicBezTo>
                  <a:pt x="1912" y="856"/>
                  <a:pt x="1912" y="856"/>
                  <a:pt x="1913" y="855"/>
                </a:cubicBezTo>
                <a:cubicBezTo>
                  <a:pt x="1913" y="855"/>
                  <a:pt x="1913" y="855"/>
                  <a:pt x="1913" y="854"/>
                </a:cubicBezTo>
                <a:cubicBezTo>
                  <a:pt x="1913" y="854"/>
                  <a:pt x="1913" y="854"/>
                  <a:pt x="1912" y="853"/>
                </a:cubicBezTo>
                <a:cubicBezTo>
                  <a:pt x="1912" y="853"/>
                  <a:pt x="1912" y="853"/>
                  <a:pt x="1911" y="854"/>
                </a:cubicBezTo>
                <a:cubicBezTo>
                  <a:pt x="1911" y="854"/>
                  <a:pt x="1911" y="854"/>
                  <a:pt x="1910" y="856"/>
                </a:cubicBezTo>
                <a:cubicBezTo>
                  <a:pt x="1910" y="856"/>
                  <a:pt x="1910" y="856"/>
                  <a:pt x="1909" y="856"/>
                </a:cubicBezTo>
                <a:cubicBezTo>
                  <a:pt x="1909" y="856"/>
                  <a:pt x="1909" y="856"/>
                  <a:pt x="1908" y="857"/>
                </a:cubicBezTo>
                <a:cubicBezTo>
                  <a:pt x="1908" y="857"/>
                  <a:pt x="1908" y="857"/>
                  <a:pt x="1907" y="857"/>
                </a:cubicBezTo>
                <a:cubicBezTo>
                  <a:pt x="1907" y="857"/>
                  <a:pt x="1907" y="857"/>
                  <a:pt x="1906" y="856"/>
                </a:cubicBezTo>
                <a:cubicBezTo>
                  <a:pt x="1906" y="856"/>
                  <a:pt x="1906" y="856"/>
                  <a:pt x="1904" y="856"/>
                </a:cubicBezTo>
                <a:cubicBezTo>
                  <a:pt x="1904" y="856"/>
                  <a:pt x="1904" y="856"/>
                  <a:pt x="1903" y="857"/>
                </a:cubicBezTo>
                <a:cubicBezTo>
                  <a:pt x="1903" y="857"/>
                  <a:pt x="1903" y="857"/>
                  <a:pt x="1901" y="856"/>
                </a:cubicBezTo>
                <a:cubicBezTo>
                  <a:pt x="1901" y="856"/>
                  <a:pt x="1901" y="856"/>
                  <a:pt x="1900" y="855"/>
                </a:cubicBezTo>
                <a:cubicBezTo>
                  <a:pt x="1900" y="855"/>
                  <a:pt x="1900" y="855"/>
                  <a:pt x="1899" y="855"/>
                </a:cubicBezTo>
                <a:cubicBezTo>
                  <a:pt x="1899" y="855"/>
                  <a:pt x="1899" y="855"/>
                  <a:pt x="1897" y="855"/>
                </a:cubicBezTo>
                <a:cubicBezTo>
                  <a:pt x="1897" y="855"/>
                  <a:pt x="1897" y="855"/>
                  <a:pt x="1894" y="855"/>
                </a:cubicBezTo>
                <a:cubicBezTo>
                  <a:pt x="1894" y="855"/>
                  <a:pt x="1894" y="855"/>
                  <a:pt x="1892" y="856"/>
                </a:cubicBezTo>
                <a:cubicBezTo>
                  <a:pt x="1892" y="857"/>
                  <a:pt x="1892" y="857"/>
                  <a:pt x="1892" y="857"/>
                </a:cubicBezTo>
                <a:cubicBezTo>
                  <a:pt x="1892" y="857"/>
                  <a:pt x="1892" y="857"/>
                  <a:pt x="1892" y="858"/>
                </a:cubicBezTo>
                <a:cubicBezTo>
                  <a:pt x="1892" y="859"/>
                  <a:pt x="1892" y="859"/>
                  <a:pt x="1892" y="859"/>
                </a:cubicBezTo>
                <a:cubicBezTo>
                  <a:pt x="1892" y="859"/>
                  <a:pt x="1892" y="859"/>
                  <a:pt x="1893" y="859"/>
                </a:cubicBezTo>
                <a:cubicBezTo>
                  <a:pt x="1893" y="859"/>
                  <a:pt x="1893" y="859"/>
                  <a:pt x="1894" y="859"/>
                </a:cubicBezTo>
                <a:cubicBezTo>
                  <a:pt x="1894" y="859"/>
                  <a:pt x="1894" y="859"/>
                  <a:pt x="1895" y="859"/>
                </a:cubicBezTo>
                <a:cubicBezTo>
                  <a:pt x="1895" y="859"/>
                  <a:pt x="1895" y="859"/>
                  <a:pt x="1896" y="859"/>
                </a:cubicBezTo>
                <a:cubicBezTo>
                  <a:pt x="1896" y="859"/>
                  <a:pt x="1896" y="859"/>
                  <a:pt x="1897" y="859"/>
                </a:cubicBezTo>
                <a:cubicBezTo>
                  <a:pt x="1897" y="859"/>
                  <a:pt x="1897" y="859"/>
                  <a:pt x="1898" y="860"/>
                </a:cubicBezTo>
                <a:cubicBezTo>
                  <a:pt x="1898" y="860"/>
                  <a:pt x="1898" y="860"/>
                  <a:pt x="1899" y="859"/>
                </a:cubicBezTo>
                <a:cubicBezTo>
                  <a:pt x="1899" y="859"/>
                  <a:pt x="1899" y="859"/>
                  <a:pt x="1900" y="859"/>
                </a:cubicBezTo>
                <a:cubicBezTo>
                  <a:pt x="1900" y="859"/>
                  <a:pt x="1900" y="859"/>
                  <a:pt x="1901" y="859"/>
                </a:cubicBezTo>
                <a:cubicBezTo>
                  <a:pt x="1901" y="859"/>
                  <a:pt x="1901" y="859"/>
                  <a:pt x="1902" y="859"/>
                </a:cubicBezTo>
                <a:cubicBezTo>
                  <a:pt x="1902" y="859"/>
                  <a:pt x="1902" y="859"/>
                  <a:pt x="1904" y="859"/>
                </a:cubicBezTo>
                <a:cubicBezTo>
                  <a:pt x="1904" y="859"/>
                  <a:pt x="1904" y="859"/>
                  <a:pt x="1906" y="858"/>
                </a:cubicBezTo>
                <a:cubicBezTo>
                  <a:pt x="1906" y="858"/>
                  <a:pt x="1906" y="858"/>
                  <a:pt x="1908" y="858"/>
                </a:cubicBezTo>
                <a:close/>
                <a:moveTo>
                  <a:pt x="1885" y="859"/>
                </a:moveTo>
                <a:cubicBezTo>
                  <a:pt x="1887" y="859"/>
                  <a:pt x="1887" y="859"/>
                  <a:pt x="1887" y="859"/>
                </a:cubicBezTo>
                <a:cubicBezTo>
                  <a:pt x="1886" y="858"/>
                  <a:pt x="1886" y="858"/>
                  <a:pt x="1886" y="858"/>
                </a:cubicBezTo>
                <a:cubicBezTo>
                  <a:pt x="1888" y="858"/>
                  <a:pt x="1888" y="858"/>
                  <a:pt x="1888" y="858"/>
                </a:cubicBezTo>
                <a:cubicBezTo>
                  <a:pt x="1887" y="857"/>
                  <a:pt x="1887" y="857"/>
                  <a:pt x="1887" y="857"/>
                </a:cubicBezTo>
                <a:cubicBezTo>
                  <a:pt x="1887" y="856"/>
                  <a:pt x="1887" y="856"/>
                  <a:pt x="1887" y="856"/>
                </a:cubicBezTo>
                <a:cubicBezTo>
                  <a:pt x="1886" y="855"/>
                  <a:pt x="1886" y="855"/>
                  <a:pt x="1886" y="855"/>
                </a:cubicBezTo>
                <a:cubicBezTo>
                  <a:pt x="1884" y="855"/>
                  <a:pt x="1884" y="855"/>
                  <a:pt x="1884" y="855"/>
                </a:cubicBezTo>
                <a:cubicBezTo>
                  <a:pt x="1883" y="855"/>
                  <a:pt x="1883" y="855"/>
                  <a:pt x="1883" y="855"/>
                </a:cubicBezTo>
                <a:cubicBezTo>
                  <a:pt x="1882" y="854"/>
                  <a:pt x="1882" y="854"/>
                  <a:pt x="1882" y="854"/>
                </a:cubicBezTo>
                <a:cubicBezTo>
                  <a:pt x="1881" y="854"/>
                  <a:pt x="1881" y="854"/>
                  <a:pt x="1881" y="854"/>
                </a:cubicBezTo>
                <a:cubicBezTo>
                  <a:pt x="1879" y="855"/>
                  <a:pt x="1879" y="855"/>
                  <a:pt x="1879" y="855"/>
                </a:cubicBezTo>
                <a:cubicBezTo>
                  <a:pt x="1879" y="856"/>
                  <a:pt x="1879" y="856"/>
                  <a:pt x="1879" y="856"/>
                </a:cubicBezTo>
                <a:cubicBezTo>
                  <a:pt x="1882" y="856"/>
                  <a:pt x="1882" y="856"/>
                  <a:pt x="1882" y="856"/>
                </a:cubicBezTo>
                <a:cubicBezTo>
                  <a:pt x="1883" y="857"/>
                  <a:pt x="1883" y="857"/>
                  <a:pt x="1883" y="857"/>
                </a:cubicBezTo>
                <a:cubicBezTo>
                  <a:pt x="1881" y="858"/>
                  <a:pt x="1881" y="858"/>
                  <a:pt x="1881" y="858"/>
                </a:cubicBezTo>
                <a:cubicBezTo>
                  <a:pt x="1880" y="858"/>
                  <a:pt x="1880" y="858"/>
                  <a:pt x="1880" y="858"/>
                </a:cubicBezTo>
                <a:cubicBezTo>
                  <a:pt x="1879" y="857"/>
                  <a:pt x="1879" y="857"/>
                  <a:pt x="1879" y="857"/>
                </a:cubicBezTo>
                <a:cubicBezTo>
                  <a:pt x="1878" y="856"/>
                  <a:pt x="1878" y="856"/>
                  <a:pt x="1878" y="856"/>
                </a:cubicBezTo>
                <a:cubicBezTo>
                  <a:pt x="1877" y="856"/>
                  <a:pt x="1877" y="856"/>
                  <a:pt x="1877" y="856"/>
                </a:cubicBezTo>
                <a:cubicBezTo>
                  <a:pt x="1876" y="856"/>
                  <a:pt x="1876" y="856"/>
                  <a:pt x="1876" y="856"/>
                </a:cubicBezTo>
                <a:cubicBezTo>
                  <a:pt x="1875" y="856"/>
                  <a:pt x="1875" y="856"/>
                  <a:pt x="1875" y="856"/>
                </a:cubicBezTo>
                <a:cubicBezTo>
                  <a:pt x="1874" y="857"/>
                  <a:pt x="1874" y="857"/>
                  <a:pt x="1874" y="857"/>
                </a:cubicBezTo>
                <a:cubicBezTo>
                  <a:pt x="1873" y="858"/>
                  <a:pt x="1873" y="858"/>
                  <a:pt x="1873" y="858"/>
                </a:cubicBezTo>
                <a:cubicBezTo>
                  <a:pt x="1873" y="859"/>
                  <a:pt x="1873" y="859"/>
                  <a:pt x="1873" y="859"/>
                </a:cubicBezTo>
                <a:cubicBezTo>
                  <a:pt x="1873" y="860"/>
                  <a:pt x="1873" y="860"/>
                  <a:pt x="1873" y="860"/>
                </a:cubicBezTo>
                <a:cubicBezTo>
                  <a:pt x="1874" y="861"/>
                  <a:pt x="1874" y="861"/>
                  <a:pt x="1874" y="861"/>
                </a:cubicBezTo>
                <a:cubicBezTo>
                  <a:pt x="1876" y="860"/>
                  <a:pt x="1876" y="860"/>
                  <a:pt x="1876" y="860"/>
                </a:cubicBezTo>
                <a:cubicBezTo>
                  <a:pt x="1877" y="861"/>
                  <a:pt x="1877" y="861"/>
                  <a:pt x="1877" y="861"/>
                </a:cubicBezTo>
                <a:cubicBezTo>
                  <a:pt x="1878" y="860"/>
                  <a:pt x="1878" y="860"/>
                  <a:pt x="1878" y="860"/>
                </a:cubicBezTo>
                <a:cubicBezTo>
                  <a:pt x="1879" y="859"/>
                  <a:pt x="1879" y="859"/>
                  <a:pt x="1879" y="859"/>
                </a:cubicBezTo>
                <a:cubicBezTo>
                  <a:pt x="1880" y="860"/>
                  <a:pt x="1880" y="860"/>
                  <a:pt x="1880" y="860"/>
                </a:cubicBezTo>
                <a:cubicBezTo>
                  <a:pt x="1881" y="859"/>
                  <a:pt x="1881" y="859"/>
                  <a:pt x="1881" y="859"/>
                </a:cubicBezTo>
                <a:cubicBezTo>
                  <a:pt x="1882" y="859"/>
                  <a:pt x="1882" y="859"/>
                  <a:pt x="1882" y="859"/>
                </a:cubicBezTo>
                <a:cubicBezTo>
                  <a:pt x="1884" y="858"/>
                  <a:pt x="1884" y="858"/>
                  <a:pt x="1884" y="858"/>
                </a:cubicBezTo>
                <a:cubicBezTo>
                  <a:pt x="1884" y="859"/>
                  <a:pt x="1884" y="859"/>
                  <a:pt x="1884" y="859"/>
                </a:cubicBezTo>
                <a:cubicBezTo>
                  <a:pt x="1885" y="859"/>
                  <a:pt x="1885" y="859"/>
                  <a:pt x="1885" y="859"/>
                </a:cubicBezTo>
                <a:close/>
                <a:moveTo>
                  <a:pt x="1939" y="855"/>
                </a:moveTo>
                <a:cubicBezTo>
                  <a:pt x="1939" y="855"/>
                  <a:pt x="1939" y="855"/>
                  <a:pt x="1940" y="854"/>
                </a:cubicBezTo>
                <a:cubicBezTo>
                  <a:pt x="1940" y="854"/>
                  <a:pt x="1940" y="854"/>
                  <a:pt x="1939" y="854"/>
                </a:cubicBezTo>
                <a:cubicBezTo>
                  <a:pt x="1939" y="854"/>
                  <a:pt x="1939" y="854"/>
                  <a:pt x="1939" y="855"/>
                </a:cubicBezTo>
                <a:close/>
                <a:moveTo>
                  <a:pt x="1941" y="804"/>
                </a:moveTo>
                <a:cubicBezTo>
                  <a:pt x="1940" y="804"/>
                  <a:pt x="1940" y="804"/>
                  <a:pt x="1940" y="804"/>
                </a:cubicBezTo>
                <a:cubicBezTo>
                  <a:pt x="1940" y="805"/>
                  <a:pt x="1940" y="805"/>
                  <a:pt x="1940" y="805"/>
                </a:cubicBezTo>
                <a:cubicBezTo>
                  <a:pt x="1941" y="805"/>
                  <a:pt x="1941" y="805"/>
                  <a:pt x="1941" y="805"/>
                </a:cubicBezTo>
                <a:cubicBezTo>
                  <a:pt x="1941" y="804"/>
                  <a:pt x="1941" y="804"/>
                  <a:pt x="1941" y="804"/>
                </a:cubicBezTo>
                <a:close/>
                <a:moveTo>
                  <a:pt x="1889" y="858"/>
                </a:moveTo>
                <a:cubicBezTo>
                  <a:pt x="1890" y="859"/>
                  <a:pt x="1890" y="859"/>
                  <a:pt x="1890" y="859"/>
                </a:cubicBezTo>
                <a:cubicBezTo>
                  <a:pt x="1890" y="857"/>
                  <a:pt x="1890" y="857"/>
                  <a:pt x="1890" y="857"/>
                </a:cubicBezTo>
                <a:cubicBezTo>
                  <a:pt x="1891" y="857"/>
                  <a:pt x="1891" y="857"/>
                  <a:pt x="1891" y="857"/>
                </a:cubicBezTo>
                <a:cubicBezTo>
                  <a:pt x="1890" y="856"/>
                  <a:pt x="1890" y="856"/>
                  <a:pt x="1890" y="856"/>
                </a:cubicBezTo>
                <a:cubicBezTo>
                  <a:pt x="1889" y="858"/>
                  <a:pt x="1889" y="858"/>
                  <a:pt x="1889" y="858"/>
                </a:cubicBezTo>
                <a:close/>
                <a:moveTo>
                  <a:pt x="1891" y="859"/>
                </a:moveTo>
                <a:cubicBezTo>
                  <a:pt x="1892" y="858"/>
                  <a:pt x="1892" y="858"/>
                  <a:pt x="1892" y="858"/>
                </a:cubicBezTo>
                <a:cubicBezTo>
                  <a:pt x="1891" y="857"/>
                  <a:pt x="1891" y="857"/>
                  <a:pt x="1891" y="857"/>
                </a:cubicBezTo>
                <a:cubicBezTo>
                  <a:pt x="1891" y="859"/>
                  <a:pt x="1891" y="859"/>
                  <a:pt x="1891" y="859"/>
                </a:cubicBezTo>
                <a:close/>
                <a:moveTo>
                  <a:pt x="1987" y="842"/>
                </a:moveTo>
                <a:cubicBezTo>
                  <a:pt x="1988" y="841"/>
                  <a:pt x="1988" y="841"/>
                  <a:pt x="1988" y="841"/>
                </a:cubicBezTo>
                <a:cubicBezTo>
                  <a:pt x="1988" y="840"/>
                  <a:pt x="1988" y="840"/>
                  <a:pt x="1988" y="840"/>
                </a:cubicBezTo>
                <a:cubicBezTo>
                  <a:pt x="1987" y="840"/>
                  <a:pt x="1987" y="840"/>
                  <a:pt x="1987" y="840"/>
                </a:cubicBezTo>
                <a:cubicBezTo>
                  <a:pt x="1986" y="840"/>
                  <a:pt x="1986" y="840"/>
                  <a:pt x="1986" y="840"/>
                </a:cubicBezTo>
                <a:cubicBezTo>
                  <a:pt x="1985" y="841"/>
                  <a:pt x="1985" y="841"/>
                  <a:pt x="1985" y="841"/>
                </a:cubicBezTo>
                <a:cubicBezTo>
                  <a:pt x="1987" y="842"/>
                  <a:pt x="1987" y="842"/>
                  <a:pt x="1987" y="842"/>
                </a:cubicBezTo>
                <a:close/>
                <a:moveTo>
                  <a:pt x="1865" y="846"/>
                </a:moveTo>
                <a:cubicBezTo>
                  <a:pt x="1864" y="846"/>
                  <a:pt x="1864" y="846"/>
                  <a:pt x="1864" y="846"/>
                </a:cubicBezTo>
                <a:cubicBezTo>
                  <a:pt x="1863" y="846"/>
                  <a:pt x="1863" y="846"/>
                  <a:pt x="1863" y="846"/>
                </a:cubicBezTo>
                <a:cubicBezTo>
                  <a:pt x="1864" y="847"/>
                  <a:pt x="1864" y="847"/>
                  <a:pt x="1864" y="847"/>
                </a:cubicBezTo>
                <a:cubicBezTo>
                  <a:pt x="1865" y="846"/>
                  <a:pt x="1865" y="846"/>
                  <a:pt x="1865" y="846"/>
                </a:cubicBezTo>
                <a:close/>
                <a:moveTo>
                  <a:pt x="1868" y="848"/>
                </a:moveTo>
                <a:cubicBezTo>
                  <a:pt x="1868" y="848"/>
                  <a:pt x="1868" y="848"/>
                  <a:pt x="1867" y="848"/>
                </a:cubicBezTo>
                <a:cubicBezTo>
                  <a:pt x="1867" y="848"/>
                  <a:pt x="1867" y="848"/>
                  <a:pt x="1867" y="849"/>
                </a:cubicBezTo>
                <a:cubicBezTo>
                  <a:pt x="1867" y="849"/>
                  <a:pt x="1867" y="849"/>
                  <a:pt x="1868" y="849"/>
                </a:cubicBezTo>
                <a:cubicBezTo>
                  <a:pt x="1868" y="849"/>
                  <a:pt x="1868" y="849"/>
                  <a:pt x="1868" y="848"/>
                </a:cubicBezTo>
                <a:close/>
                <a:moveTo>
                  <a:pt x="1931" y="779"/>
                </a:moveTo>
                <a:cubicBezTo>
                  <a:pt x="1931" y="779"/>
                  <a:pt x="1931" y="779"/>
                  <a:pt x="1931" y="778"/>
                </a:cubicBezTo>
                <a:cubicBezTo>
                  <a:pt x="1931" y="778"/>
                  <a:pt x="1931" y="778"/>
                  <a:pt x="1929" y="776"/>
                </a:cubicBezTo>
                <a:cubicBezTo>
                  <a:pt x="1929" y="776"/>
                  <a:pt x="1929" y="776"/>
                  <a:pt x="1929" y="777"/>
                </a:cubicBezTo>
                <a:cubicBezTo>
                  <a:pt x="1929" y="777"/>
                  <a:pt x="1929" y="777"/>
                  <a:pt x="1929" y="779"/>
                </a:cubicBezTo>
                <a:cubicBezTo>
                  <a:pt x="1929" y="779"/>
                  <a:pt x="1929" y="779"/>
                  <a:pt x="1931" y="780"/>
                </a:cubicBezTo>
                <a:cubicBezTo>
                  <a:pt x="1931" y="780"/>
                  <a:pt x="1931" y="780"/>
                  <a:pt x="1931" y="779"/>
                </a:cubicBezTo>
                <a:close/>
                <a:moveTo>
                  <a:pt x="1988" y="845"/>
                </a:moveTo>
                <a:cubicBezTo>
                  <a:pt x="1988" y="844"/>
                  <a:pt x="1988" y="844"/>
                  <a:pt x="1988" y="844"/>
                </a:cubicBezTo>
                <a:cubicBezTo>
                  <a:pt x="1987" y="845"/>
                  <a:pt x="1987" y="845"/>
                  <a:pt x="1987" y="845"/>
                </a:cubicBezTo>
                <a:cubicBezTo>
                  <a:pt x="1988" y="845"/>
                  <a:pt x="1988" y="845"/>
                  <a:pt x="1988" y="845"/>
                </a:cubicBezTo>
                <a:close/>
                <a:moveTo>
                  <a:pt x="1870" y="828"/>
                </a:moveTo>
                <a:cubicBezTo>
                  <a:pt x="1870" y="828"/>
                  <a:pt x="1870" y="828"/>
                  <a:pt x="1871" y="827"/>
                </a:cubicBezTo>
                <a:cubicBezTo>
                  <a:pt x="1871" y="827"/>
                  <a:pt x="1871" y="827"/>
                  <a:pt x="1871" y="826"/>
                </a:cubicBezTo>
                <a:cubicBezTo>
                  <a:pt x="1871" y="826"/>
                  <a:pt x="1871" y="826"/>
                  <a:pt x="1872" y="826"/>
                </a:cubicBezTo>
                <a:cubicBezTo>
                  <a:pt x="1872" y="826"/>
                  <a:pt x="1872" y="826"/>
                  <a:pt x="1872" y="824"/>
                </a:cubicBezTo>
                <a:cubicBezTo>
                  <a:pt x="1872" y="824"/>
                  <a:pt x="1872" y="824"/>
                  <a:pt x="1871" y="824"/>
                </a:cubicBezTo>
                <a:cubicBezTo>
                  <a:pt x="1871" y="824"/>
                  <a:pt x="1871" y="824"/>
                  <a:pt x="1871" y="823"/>
                </a:cubicBezTo>
                <a:cubicBezTo>
                  <a:pt x="1871" y="823"/>
                  <a:pt x="1871" y="823"/>
                  <a:pt x="1870" y="824"/>
                </a:cubicBezTo>
                <a:cubicBezTo>
                  <a:pt x="1870" y="824"/>
                  <a:pt x="1870" y="824"/>
                  <a:pt x="1869" y="825"/>
                </a:cubicBezTo>
                <a:cubicBezTo>
                  <a:pt x="1869" y="825"/>
                  <a:pt x="1869" y="825"/>
                  <a:pt x="1869" y="827"/>
                </a:cubicBezTo>
                <a:cubicBezTo>
                  <a:pt x="1869" y="827"/>
                  <a:pt x="1869" y="827"/>
                  <a:pt x="1870" y="828"/>
                </a:cubicBezTo>
                <a:close/>
                <a:moveTo>
                  <a:pt x="1984" y="838"/>
                </a:moveTo>
                <a:cubicBezTo>
                  <a:pt x="1984" y="839"/>
                  <a:pt x="1984" y="839"/>
                  <a:pt x="1984" y="839"/>
                </a:cubicBezTo>
                <a:cubicBezTo>
                  <a:pt x="1985" y="839"/>
                  <a:pt x="1985" y="839"/>
                  <a:pt x="1985" y="839"/>
                </a:cubicBezTo>
                <a:cubicBezTo>
                  <a:pt x="1985" y="838"/>
                  <a:pt x="1985" y="838"/>
                  <a:pt x="1985" y="838"/>
                </a:cubicBezTo>
                <a:cubicBezTo>
                  <a:pt x="1984" y="838"/>
                  <a:pt x="1984" y="838"/>
                  <a:pt x="1984" y="838"/>
                </a:cubicBezTo>
                <a:close/>
                <a:moveTo>
                  <a:pt x="1866" y="846"/>
                </a:moveTo>
                <a:cubicBezTo>
                  <a:pt x="1865" y="846"/>
                  <a:pt x="1865" y="846"/>
                  <a:pt x="1865" y="846"/>
                </a:cubicBezTo>
                <a:cubicBezTo>
                  <a:pt x="1866" y="847"/>
                  <a:pt x="1866" y="847"/>
                  <a:pt x="1866" y="847"/>
                </a:cubicBezTo>
                <a:cubicBezTo>
                  <a:pt x="1866" y="846"/>
                  <a:pt x="1866" y="846"/>
                  <a:pt x="1866" y="846"/>
                </a:cubicBezTo>
                <a:close/>
                <a:moveTo>
                  <a:pt x="1854" y="847"/>
                </a:moveTo>
                <a:cubicBezTo>
                  <a:pt x="1853" y="846"/>
                  <a:pt x="1853" y="846"/>
                  <a:pt x="1853" y="846"/>
                </a:cubicBezTo>
                <a:cubicBezTo>
                  <a:pt x="1850" y="846"/>
                  <a:pt x="1850" y="846"/>
                  <a:pt x="1850" y="846"/>
                </a:cubicBezTo>
                <a:cubicBezTo>
                  <a:pt x="1849" y="846"/>
                  <a:pt x="1849" y="846"/>
                  <a:pt x="1849" y="846"/>
                </a:cubicBezTo>
                <a:cubicBezTo>
                  <a:pt x="1849" y="847"/>
                  <a:pt x="1849" y="847"/>
                  <a:pt x="1849" y="847"/>
                </a:cubicBezTo>
                <a:cubicBezTo>
                  <a:pt x="1850" y="848"/>
                  <a:pt x="1850" y="848"/>
                  <a:pt x="1850" y="848"/>
                </a:cubicBezTo>
                <a:cubicBezTo>
                  <a:pt x="1851" y="848"/>
                  <a:pt x="1851" y="848"/>
                  <a:pt x="1851" y="848"/>
                </a:cubicBezTo>
                <a:cubicBezTo>
                  <a:pt x="1852" y="848"/>
                  <a:pt x="1852" y="848"/>
                  <a:pt x="1852" y="848"/>
                </a:cubicBezTo>
                <a:cubicBezTo>
                  <a:pt x="1854" y="848"/>
                  <a:pt x="1854" y="848"/>
                  <a:pt x="1854" y="848"/>
                </a:cubicBezTo>
                <a:cubicBezTo>
                  <a:pt x="1855" y="848"/>
                  <a:pt x="1855" y="848"/>
                  <a:pt x="1855" y="848"/>
                </a:cubicBezTo>
                <a:cubicBezTo>
                  <a:pt x="1856" y="847"/>
                  <a:pt x="1856" y="847"/>
                  <a:pt x="1856" y="847"/>
                </a:cubicBezTo>
                <a:cubicBezTo>
                  <a:pt x="1857" y="847"/>
                  <a:pt x="1857" y="847"/>
                  <a:pt x="1857" y="847"/>
                </a:cubicBezTo>
                <a:cubicBezTo>
                  <a:pt x="1856" y="846"/>
                  <a:pt x="1856" y="846"/>
                  <a:pt x="1856" y="846"/>
                </a:cubicBezTo>
                <a:cubicBezTo>
                  <a:pt x="1854" y="847"/>
                  <a:pt x="1854" y="847"/>
                  <a:pt x="1854" y="847"/>
                </a:cubicBezTo>
                <a:close/>
                <a:moveTo>
                  <a:pt x="1931" y="852"/>
                </a:moveTo>
                <a:cubicBezTo>
                  <a:pt x="1931" y="853"/>
                  <a:pt x="1931" y="853"/>
                  <a:pt x="1931" y="853"/>
                </a:cubicBezTo>
                <a:cubicBezTo>
                  <a:pt x="1932" y="852"/>
                  <a:pt x="1932" y="852"/>
                  <a:pt x="1932" y="852"/>
                </a:cubicBezTo>
                <a:cubicBezTo>
                  <a:pt x="1934" y="852"/>
                  <a:pt x="1934" y="852"/>
                  <a:pt x="1934" y="852"/>
                </a:cubicBezTo>
                <a:cubicBezTo>
                  <a:pt x="1935" y="853"/>
                  <a:pt x="1935" y="853"/>
                  <a:pt x="1935" y="853"/>
                </a:cubicBezTo>
                <a:cubicBezTo>
                  <a:pt x="1935" y="852"/>
                  <a:pt x="1935" y="852"/>
                  <a:pt x="1935" y="852"/>
                </a:cubicBezTo>
                <a:cubicBezTo>
                  <a:pt x="1936" y="852"/>
                  <a:pt x="1936" y="852"/>
                  <a:pt x="1936" y="852"/>
                </a:cubicBezTo>
                <a:cubicBezTo>
                  <a:pt x="1937" y="851"/>
                  <a:pt x="1937" y="851"/>
                  <a:pt x="1937" y="851"/>
                </a:cubicBezTo>
                <a:cubicBezTo>
                  <a:pt x="1936" y="850"/>
                  <a:pt x="1936" y="850"/>
                  <a:pt x="1936" y="850"/>
                </a:cubicBezTo>
                <a:cubicBezTo>
                  <a:pt x="1935" y="851"/>
                  <a:pt x="1935" y="851"/>
                  <a:pt x="1935" y="851"/>
                </a:cubicBezTo>
                <a:cubicBezTo>
                  <a:pt x="1933" y="851"/>
                  <a:pt x="1933" y="851"/>
                  <a:pt x="1933" y="851"/>
                </a:cubicBezTo>
                <a:cubicBezTo>
                  <a:pt x="1932" y="850"/>
                  <a:pt x="1932" y="850"/>
                  <a:pt x="1932" y="850"/>
                </a:cubicBezTo>
                <a:cubicBezTo>
                  <a:pt x="1931" y="851"/>
                  <a:pt x="1931" y="851"/>
                  <a:pt x="1931" y="851"/>
                </a:cubicBezTo>
                <a:cubicBezTo>
                  <a:pt x="1931" y="852"/>
                  <a:pt x="1931" y="852"/>
                  <a:pt x="1931" y="852"/>
                </a:cubicBezTo>
                <a:close/>
                <a:moveTo>
                  <a:pt x="1866" y="858"/>
                </a:moveTo>
                <a:cubicBezTo>
                  <a:pt x="1866" y="858"/>
                  <a:pt x="1866" y="858"/>
                  <a:pt x="1866" y="857"/>
                </a:cubicBezTo>
                <a:cubicBezTo>
                  <a:pt x="1866" y="857"/>
                  <a:pt x="1866" y="857"/>
                  <a:pt x="1865" y="858"/>
                </a:cubicBezTo>
                <a:cubicBezTo>
                  <a:pt x="1865" y="858"/>
                  <a:pt x="1865" y="858"/>
                  <a:pt x="1866" y="858"/>
                </a:cubicBezTo>
                <a:close/>
                <a:moveTo>
                  <a:pt x="1987" y="844"/>
                </a:moveTo>
                <a:cubicBezTo>
                  <a:pt x="1987" y="843"/>
                  <a:pt x="1987" y="843"/>
                  <a:pt x="1987" y="843"/>
                </a:cubicBezTo>
                <a:cubicBezTo>
                  <a:pt x="1986" y="842"/>
                  <a:pt x="1986" y="842"/>
                  <a:pt x="1986" y="842"/>
                </a:cubicBezTo>
                <a:cubicBezTo>
                  <a:pt x="1986" y="843"/>
                  <a:pt x="1986" y="843"/>
                  <a:pt x="1986" y="843"/>
                </a:cubicBezTo>
                <a:cubicBezTo>
                  <a:pt x="1987" y="844"/>
                  <a:pt x="1987" y="844"/>
                  <a:pt x="1987" y="844"/>
                </a:cubicBezTo>
                <a:close/>
                <a:moveTo>
                  <a:pt x="1825" y="812"/>
                </a:moveTo>
                <a:cubicBezTo>
                  <a:pt x="1825" y="813"/>
                  <a:pt x="1825" y="813"/>
                  <a:pt x="1825" y="813"/>
                </a:cubicBezTo>
                <a:cubicBezTo>
                  <a:pt x="1826" y="813"/>
                  <a:pt x="1826" y="813"/>
                  <a:pt x="1826" y="813"/>
                </a:cubicBezTo>
                <a:cubicBezTo>
                  <a:pt x="1827" y="813"/>
                  <a:pt x="1827" y="813"/>
                  <a:pt x="1827" y="813"/>
                </a:cubicBezTo>
                <a:cubicBezTo>
                  <a:pt x="1826" y="812"/>
                  <a:pt x="1826" y="812"/>
                  <a:pt x="1826" y="812"/>
                </a:cubicBezTo>
                <a:cubicBezTo>
                  <a:pt x="1825" y="812"/>
                  <a:pt x="1825" y="812"/>
                  <a:pt x="1825" y="812"/>
                </a:cubicBezTo>
                <a:close/>
                <a:moveTo>
                  <a:pt x="1830" y="807"/>
                </a:moveTo>
                <a:cubicBezTo>
                  <a:pt x="1830" y="807"/>
                  <a:pt x="1830" y="807"/>
                  <a:pt x="1828" y="807"/>
                </a:cubicBezTo>
                <a:cubicBezTo>
                  <a:pt x="1828" y="807"/>
                  <a:pt x="1828" y="807"/>
                  <a:pt x="1829" y="808"/>
                </a:cubicBezTo>
                <a:cubicBezTo>
                  <a:pt x="1829" y="808"/>
                  <a:pt x="1829" y="808"/>
                  <a:pt x="1830" y="808"/>
                </a:cubicBezTo>
                <a:cubicBezTo>
                  <a:pt x="1830" y="808"/>
                  <a:pt x="1830" y="808"/>
                  <a:pt x="1830" y="807"/>
                </a:cubicBezTo>
                <a:close/>
                <a:moveTo>
                  <a:pt x="1831" y="811"/>
                </a:moveTo>
                <a:cubicBezTo>
                  <a:pt x="1831" y="811"/>
                  <a:pt x="1831" y="811"/>
                  <a:pt x="1832" y="809"/>
                </a:cubicBezTo>
                <a:cubicBezTo>
                  <a:pt x="1832" y="809"/>
                  <a:pt x="1832" y="809"/>
                  <a:pt x="1831" y="809"/>
                </a:cubicBezTo>
                <a:cubicBezTo>
                  <a:pt x="1831" y="809"/>
                  <a:pt x="1831" y="809"/>
                  <a:pt x="1830" y="809"/>
                </a:cubicBezTo>
                <a:cubicBezTo>
                  <a:pt x="1830" y="809"/>
                  <a:pt x="1830" y="809"/>
                  <a:pt x="1829" y="810"/>
                </a:cubicBezTo>
                <a:cubicBezTo>
                  <a:pt x="1829" y="810"/>
                  <a:pt x="1829" y="810"/>
                  <a:pt x="1830" y="811"/>
                </a:cubicBezTo>
                <a:cubicBezTo>
                  <a:pt x="1830" y="811"/>
                  <a:pt x="1830" y="811"/>
                  <a:pt x="1831" y="811"/>
                </a:cubicBezTo>
                <a:close/>
                <a:moveTo>
                  <a:pt x="1924" y="798"/>
                </a:moveTo>
                <a:cubicBezTo>
                  <a:pt x="1925" y="796"/>
                  <a:pt x="1925" y="796"/>
                  <a:pt x="1925" y="796"/>
                </a:cubicBezTo>
                <a:cubicBezTo>
                  <a:pt x="1926" y="796"/>
                  <a:pt x="1926" y="796"/>
                  <a:pt x="1926" y="796"/>
                </a:cubicBezTo>
                <a:cubicBezTo>
                  <a:pt x="1927" y="795"/>
                  <a:pt x="1927" y="795"/>
                  <a:pt x="1927" y="795"/>
                </a:cubicBezTo>
                <a:cubicBezTo>
                  <a:pt x="1927" y="794"/>
                  <a:pt x="1927" y="794"/>
                  <a:pt x="1927" y="794"/>
                </a:cubicBezTo>
                <a:cubicBezTo>
                  <a:pt x="1928" y="793"/>
                  <a:pt x="1928" y="793"/>
                  <a:pt x="1928" y="793"/>
                </a:cubicBezTo>
                <a:cubicBezTo>
                  <a:pt x="1929" y="793"/>
                  <a:pt x="1929" y="793"/>
                  <a:pt x="1929" y="793"/>
                </a:cubicBezTo>
                <a:cubicBezTo>
                  <a:pt x="1928" y="792"/>
                  <a:pt x="1928" y="792"/>
                  <a:pt x="1928" y="792"/>
                </a:cubicBezTo>
                <a:cubicBezTo>
                  <a:pt x="1928" y="791"/>
                  <a:pt x="1928" y="791"/>
                  <a:pt x="1928" y="791"/>
                </a:cubicBezTo>
                <a:cubicBezTo>
                  <a:pt x="1926" y="791"/>
                  <a:pt x="1926" y="791"/>
                  <a:pt x="1926" y="791"/>
                </a:cubicBezTo>
                <a:cubicBezTo>
                  <a:pt x="1925" y="791"/>
                  <a:pt x="1925" y="791"/>
                  <a:pt x="1925" y="791"/>
                </a:cubicBezTo>
                <a:cubicBezTo>
                  <a:pt x="1925" y="792"/>
                  <a:pt x="1925" y="792"/>
                  <a:pt x="1925" y="792"/>
                </a:cubicBezTo>
                <a:cubicBezTo>
                  <a:pt x="1924" y="793"/>
                  <a:pt x="1924" y="793"/>
                  <a:pt x="1924" y="793"/>
                </a:cubicBezTo>
                <a:cubicBezTo>
                  <a:pt x="1924" y="794"/>
                  <a:pt x="1924" y="794"/>
                  <a:pt x="1924" y="794"/>
                </a:cubicBezTo>
                <a:cubicBezTo>
                  <a:pt x="1922" y="795"/>
                  <a:pt x="1922" y="795"/>
                  <a:pt x="1922" y="795"/>
                </a:cubicBezTo>
                <a:cubicBezTo>
                  <a:pt x="1921" y="795"/>
                  <a:pt x="1921" y="795"/>
                  <a:pt x="1921" y="795"/>
                </a:cubicBezTo>
                <a:cubicBezTo>
                  <a:pt x="1921" y="796"/>
                  <a:pt x="1921" y="796"/>
                  <a:pt x="1921" y="796"/>
                </a:cubicBezTo>
                <a:cubicBezTo>
                  <a:pt x="1919" y="796"/>
                  <a:pt x="1919" y="796"/>
                  <a:pt x="1919" y="796"/>
                </a:cubicBezTo>
                <a:cubicBezTo>
                  <a:pt x="1916" y="796"/>
                  <a:pt x="1916" y="796"/>
                  <a:pt x="1916" y="796"/>
                </a:cubicBezTo>
                <a:cubicBezTo>
                  <a:pt x="1914" y="795"/>
                  <a:pt x="1914" y="795"/>
                  <a:pt x="1914" y="795"/>
                </a:cubicBezTo>
                <a:cubicBezTo>
                  <a:pt x="1913" y="796"/>
                  <a:pt x="1913" y="796"/>
                  <a:pt x="1913" y="796"/>
                </a:cubicBezTo>
                <a:cubicBezTo>
                  <a:pt x="1911" y="795"/>
                  <a:pt x="1911" y="795"/>
                  <a:pt x="1911" y="795"/>
                </a:cubicBezTo>
                <a:cubicBezTo>
                  <a:pt x="1910" y="795"/>
                  <a:pt x="1910" y="795"/>
                  <a:pt x="1910" y="795"/>
                </a:cubicBezTo>
                <a:cubicBezTo>
                  <a:pt x="1909" y="795"/>
                  <a:pt x="1909" y="795"/>
                  <a:pt x="1909" y="795"/>
                </a:cubicBezTo>
                <a:cubicBezTo>
                  <a:pt x="1908" y="795"/>
                  <a:pt x="1908" y="795"/>
                  <a:pt x="1908" y="795"/>
                </a:cubicBezTo>
                <a:cubicBezTo>
                  <a:pt x="1907" y="794"/>
                  <a:pt x="1907" y="794"/>
                  <a:pt x="1907" y="794"/>
                </a:cubicBezTo>
                <a:cubicBezTo>
                  <a:pt x="1906" y="795"/>
                  <a:pt x="1906" y="795"/>
                  <a:pt x="1906" y="795"/>
                </a:cubicBezTo>
                <a:cubicBezTo>
                  <a:pt x="1905" y="794"/>
                  <a:pt x="1905" y="794"/>
                  <a:pt x="1905" y="794"/>
                </a:cubicBezTo>
                <a:cubicBezTo>
                  <a:pt x="1904" y="793"/>
                  <a:pt x="1904" y="793"/>
                  <a:pt x="1904" y="793"/>
                </a:cubicBezTo>
                <a:cubicBezTo>
                  <a:pt x="1902" y="793"/>
                  <a:pt x="1902" y="793"/>
                  <a:pt x="1902" y="793"/>
                </a:cubicBezTo>
                <a:cubicBezTo>
                  <a:pt x="1901" y="793"/>
                  <a:pt x="1901" y="793"/>
                  <a:pt x="1901" y="793"/>
                </a:cubicBezTo>
                <a:cubicBezTo>
                  <a:pt x="1901" y="794"/>
                  <a:pt x="1901" y="794"/>
                  <a:pt x="1901" y="794"/>
                </a:cubicBezTo>
                <a:cubicBezTo>
                  <a:pt x="1900" y="795"/>
                  <a:pt x="1900" y="795"/>
                  <a:pt x="1900" y="795"/>
                </a:cubicBezTo>
                <a:cubicBezTo>
                  <a:pt x="1899" y="796"/>
                  <a:pt x="1899" y="796"/>
                  <a:pt x="1899" y="796"/>
                </a:cubicBezTo>
                <a:cubicBezTo>
                  <a:pt x="1898" y="797"/>
                  <a:pt x="1898" y="797"/>
                  <a:pt x="1898" y="797"/>
                </a:cubicBezTo>
                <a:cubicBezTo>
                  <a:pt x="1897" y="796"/>
                  <a:pt x="1897" y="796"/>
                  <a:pt x="1897" y="796"/>
                </a:cubicBezTo>
                <a:cubicBezTo>
                  <a:pt x="1895" y="797"/>
                  <a:pt x="1895" y="797"/>
                  <a:pt x="1895" y="797"/>
                </a:cubicBezTo>
                <a:cubicBezTo>
                  <a:pt x="1895" y="798"/>
                  <a:pt x="1895" y="798"/>
                  <a:pt x="1895" y="798"/>
                </a:cubicBezTo>
                <a:cubicBezTo>
                  <a:pt x="1893" y="799"/>
                  <a:pt x="1893" y="799"/>
                  <a:pt x="1893" y="799"/>
                </a:cubicBezTo>
                <a:cubicBezTo>
                  <a:pt x="1893" y="801"/>
                  <a:pt x="1893" y="801"/>
                  <a:pt x="1893" y="801"/>
                </a:cubicBezTo>
                <a:cubicBezTo>
                  <a:pt x="1893" y="802"/>
                  <a:pt x="1893" y="802"/>
                  <a:pt x="1893" y="802"/>
                </a:cubicBezTo>
                <a:cubicBezTo>
                  <a:pt x="1893" y="804"/>
                  <a:pt x="1893" y="804"/>
                  <a:pt x="1893" y="804"/>
                </a:cubicBezTo>
                <a:cubicBezTo>
                  <a:pt x="1893" y="805"/>
                  <a:pt x="1893" y="805"/>
                  <a:pt x="1893" y="805"/>
                </a:cubicBezTo>
                <a:cubicBezTo>
                  <a:pt x="1894" y="806"/>
                  <a:pt x="1894" y="806"/>
                  <a:pt x="1894" y="806"/>
                </a:cubicBezTo>
                <a:cubicBezTo>
                  <a:pt x="1894" y="808"/>
                  <a:pt x="1894" y="808"/>
                  <a:pt x="1894" y="808"/>
                </a:cubicBezTo>
                <a:cubicBezTo>
                  <a:pt x="1893" y="807"/>
                  <a:pt x="1893" y="807"/>
                  <a:pt x="1893" y="807"/>
                </a:cubicBezTo>
                <a:cubicBezTo>
                  <a:pt x="1893" y="806"/>
                  <a:pt x="1893" y="806"/>
                  <a:pt x="1893" y="806"/>
                </a:cubicBezTo>
                <a:cubicBezTo>
                  <a:pt x="1892" y="806"/>
                  <a:pt x="1892" y="806"/>
                  <a:pt x="1892" y="806"/>
                </a:cubicBezTo>
                <a:cubicBezTo>
                  <a:pt x="1891" y="807"/>
                  <a:pt x="1891" y="807"/>
                  <a:pt x="1891" y="807"/>
                </a:cubicBezTo>
                <a:cubicBezTo>
                  <a:pt x="1890" y="808"/>
                  <a:pt x="1890" y="808"/>
                  <a:pt x="1890" y="808"/>
                </a:cubicBezTo>
                <a:cubicBezTo>
                  <a:pt x="1890" y="809"/>
                  <a:pt x="1890" y="809"/>
                  <a:pt x="1890" y="809"/>
                </a:cubicBezTo>
                <a:cubicBezTo>
                  <a:pt x="1890" y="810"/>
                  <a:pt x="1890" y="810"/>
                  <a:pt x="1890" y="810"/>
                </a:cubicBezTo>
                <a:cubicBezTo>
                  <a:pt x="1890" y="811"/>
                  <a:pt x="1890" y="811"/>
                  <a:pt x="1890" y="811"/>
                </a:cubicBezTo>
                <a:cubicBezTo>
                  <a:pt x="1890" y="814"/>
                  <a:pt x="1890" y="814"/>
                  <a:pt x="1890" y="814"/>
                </a:cubicBezTo>
                <a:cubicBezTo>
                  <a:pt x="1890" y="815"/>
                  <a:pt x="1890" y="815"/>
                  <a:pt x="1890" y="815"/>
                </a:cubicBezTo>
                <a:cubicBezTo>
                  <a:pt x="1890" y="816"/>
                  <a:pt x="1890" y="816"/>
                  <a:pt x="1890" y="816"/>
                </a:cubicBezTo>
                <a:cubicBezTo>
                  <a:pt x="1889" y="816"/>
                  <a:pt x="1889" y="816"/>
                  <a:pt x="1889" y="816"/>
                </a:cubicBezTo>
                <a:cubicBezTo>
                  <a:pt x="1889" y="818"/>
                  <a:pt x="1889" y="818"/>
                  <a:pt x="1889" y="818"/>
                </a:cubicBezTo>
                <a:cubicBezTo>
                  <a:pt x="1887" y="819"/>
                  <a:pt x="1887" y="819"/>
                  <a:pt x="1887" y="819"/>
                </a:cubicBezTo>
                <a:cubicBezTo>
                  <a:pt x="1887" y="820"/>
                  <a:pt x="1887" y="820"/>
                  <a:pt x="1887" y="820"/>
                </a:cubicBezTo>
                <a:cubicBezTo>
                  <a:pt x="1887" y="821"/>
                  <a:pt x="1887" y="821"/>
                  <a:pt x="1887" y="821"/>
                </a:cubicBezTo>
                <a:cubicBezTo>
                  <a:pt x="1887" y="822"/>
                  <a:pt x="1887" y="822"/>
                  <a:pt x="1887" y="822"/>
                </a:cubicBezTo>
                <a:cubicBezTo>
                  <a:pt x="1887" y="824"/>
                  <a:pt x="1887" y="824"/>
                  <a:pt x="1887" y="824"/>
                </a:cubicBezTo>
                <a:cubicBezTo>
                  <a:pt x="1888" y="825"/>
                  <a:pt x="1888" y="825"/>
                  <a:pt x="1888" y="825"/>
                </a:cubicBezTo>
                <a:cubicBezTo>
                  <a:pt x="1889" y="824"/>
                  <a:pt x="1889" y="824"/>
                  <a:pt x="1889" y="824"/>
                </a:cubicBezTo>
                <a:cubicBezTo>
                  <a:pt x="1890" y="824"/>
                  <a:pt x="1890" y="824"/>
                  <a:pt x="1890" y="824"/>
                </a:cubicBezTo>
                <a:cubicBezTo>
                  <a:pt x="1891" y="824"/>
                  <a:pt x="1891" y="824"/>
                  <a:pt x="1891" y="824"/>
                </a:cubicBezTo>
                <a:cubicBezTo>
                  <a:pt x="1891" y="826"/>
                  <a:pt x="1891" y="826"/>
                  <a:pt x="1891" y="826"/>
                </a:cubicBezTo>
                <a:cubicBezTo>
                  <a:pt x="1892" y="829"/>
                  <a:pt x="1892" y="829"/>
                  <a:pt x="1892" y="829"/>
                </a:cubicBezTo>
                <a:cubicBezTo>
                  <a:pt x="1891" y="831"/>
                  <a:pt x="1891" y="831"/>
                  <a:pt x="1891" y="831"/>
                </a:cubicBezTo>
                <a:cubicBezTo>
                  <a:pt x="1891" y="832"/>
                  <a:pt x="1891" y="832"/>
                  <a:pt x="1891" y="832"/>
                </a:cubicBezTo>
                <a:cubicBezTo>
                  <a:pt x="1890" y="835"/>
                  <a:pt x="1890" y="835"/>
                  <a:pt x="1890" y="835"/>
                </a:cubicBezTo>
                <a:cubicBezTo>
                  <a:pt x="1891" y="837"/>
                  <a:pt x="1891" y="837"/>
                  <a:pt x="1891" y="837"/>
                </a:cubicBezTo>
                <a:cubicBezTo>
                  <a:pt x="1892" y="838"/>
                  <a:pt x="1892" y="838"/>
                  <a:pt x="1892" y="838"/>
                </a:cubicBezTo>
                <a:cubicBezTo>
                  <a:pt x="1893" y="838"/>
                  <a:pt x="1893" y="838"/>
                  <a:pt x="1893" y="838"/>
                </a:cubicBezTo>
                <a:cubicBezTo>
                  <a:pt x="1894" y="837"/>
                  <a:pt x="1894" y="837"/>
                  <a:pt x="1894" y="837"/>
                </a:cubicBezTo>
                <a:cubicBezTo>
                  <a:pt x="1895" y="837"/>
                  <a:pt x="1895" y="837"/>
                  <a:pt x="1895" y="837"/>
                </a:cubicBezTo>
                <a:cubicBezTo>
                  <a:pt x="1896" y="837"/>
                  <a:pt x="1896" y="837"/>
                  <a:pt x="1896" y="837"/>
                </a:cubicBezTo>
                <a:cubicBezTo>
                  <a:pt x="1897" y="838"/>
                  <a:pt x="1897" y="838"/>
                  <a:pt x="1897" y="838"/>
                </a:cubicBezTo>
                <a:cubicBezTo>
                  <a:pt x="1897" y="837"/>
                  <a:pt x="1897" y="837"/>
                  <a:pt x="1897" y="837"/>
                </a:cubicBezTo>
                <a:cubicBezTo>
                  <a:pt x="1897" y="836"/>
                  <a:pt x="1897" y="836"/>
                  <a:pt x="1897" y="836"/>
                </a:cubicBezTo>
                <a:cubicBezTo>
                  <a:pt x="1896" y="835"/>
                  <a:pt x="1896" y="835"/>
                  <a:pt x="1896" y="835"/>
                </a:cubicBezTo>
                <a:cubicBezTo>
                  <a:pt x="1896" y="833"/>
                  <a:pt x="1896" y="833"/>
                  <a:pt x="1896" y="833"/>
                </a:cubicBezTo>
                <a:cubicBezTo>
                  <a:pt x="1897" y="832"/>
                  <a:pt x="1897" y="832"/>
                  <a:pt x="1897" y="832"/>
                </a:cubicBezTo>
                <a:cubicBezTo>
                  <a:pt x="1897" y="830"/>
                  <a:pt x="1897" y="830"/>
                  <a:pt x="1897" y="830"/>
                </a:cubicBezTo>
                <a:cubicBezTo>
                  <a:pt x="1897" y="828"/>
                  <a:pt x="1897" y="828"/>
                  <a:pt x="1897" y="828"/>
                </a:cubicBezTo>
                <a:cubicBezTo>
                  <a:pt x="1896" y="828"/>
                  <a:pt x="1896" y="828"/>
                  <a:pt x="1896" y="828"/>
                </a:cubicBezTo>
                <a:cubicBezTo>
                  <a:pt x="1898" y="826"/>
                  <a:pt x="1898" y="826"/>
                  <a:pt x="1898" y="826"/>
                </a:cubicBezTo>
                <a:cubicBezTo>
                  <a:pt x="1898" y="824"/>
                  <a:pt x="1898" y="824"/>
                  <a:pt x="1898" y="824"/>
                </a:cubicBezTo>
                <a:cubicBezTo>
                  <a:pt x="1898" y="822"/>
                  <a:pt x="1898" y="822"/>
                  <a:pt x="1898" y="822"/>
                </a:cubicBezTo>
                <a:cubicBezTo>
                  <a:pt x="1897" y="821"/>
                  <a:pt x="1897" y="821"/>
                  <a:pt x="1897" y="821"/>
                </a:cubicBezTo>
                <a:cubicBezTo>
                  <a:pt x="1898" y="820"/>
                  <a:pt x="1898" y="820"/>
                  <a:pt x="1898" y="820"/>
                </a:cubicBezTo>
                <a:cubicBezTo>
                  <a:pt x="1899" y="819"/>
                  <a:pt x="1899" y="819"/>
                  <a:pt x="1899" y="819"/>
                </a:cubicBezTo>
                <a:cubicBezTo>
                  <a:pt x="1900" y="819"/>
                  <a:pt x="1900" y="819"/>
                  <a:pt x="1900" y="819"/>
                </a:cubicBezTo>
                <a:cubicBezTo>
                  <a:pt x="1901" y="819"/>
                  <a:pt x="1901" y="819"/>
                  <a:pt x="1901" y="819"/>
                </a:cubicBezTo>
                <a:cubicBezTo>
                  <a:pt x="1901" y="820"/>
                  <a:pt x="1901" y="820"/>
                  <a:pt x="1901" y="820"/>
                </a:cubicBezTo>
                <a:cubicBezTo>
                  <a:pt x="1902" y="821"/>
                  <a:pt x="1902" y="821"/>
                  <a:pt x="1902" y="821"/>
                </a:cubicBezTo>
                <a:cubicBezTo>
                  <a:pt x="1902" y="822"/>
                  <a:pt x="1902" y="822"/>
                  <a:pt x="1902" y="822"/>
                </a:cubicBezTo>
                <a:cubicBezTo>
                  <a:pt x="1901" y="823"/>
                  <a:pt x="1901" y="823"/>
                  <a:pt x="1901" y="823"/>
                </a:cubicBezTo>
                <a:cubicBezTo>
                  <a:pt x="1900" y="825"/>
                  <a:pt x="1900" y="825"/>
                  <a:pt x="1900" y="825"/>
                </a:cubicBezTo>
                <a:cubicBezTo>
                  <a:pt x="1901" y="826"/>
                  <a:pt x="1901" y="826"/>
                  <a:pt x="1901" y="826"/>
                </a:cubicBezTo>
                <a:cubicBezTo>
                  <a:pt x="1902" y="826"/>
                  <a:pt x="1902" y="826"/>
                  <a:pt x="1902" y="826"/>
                </a:cubicBezTo>
                <a:cubicBezTo>
                  <a:pt x="1903" y="827"/>
                  <a:pt x="1903" y="827"/>
                  <a:pt x="1903" y="827"/>
                </a:cubicBezTo>
                <a:cubicBezTo>
                  <a:pt x="1904" y="828"/>
                  <a:pt x="1904" y="828"/>
                  <a:pt x="1904" y="828"/>
                </a:cubicBezTo>
                <a:cubicBezTo>
                  <a:pt x="1904" y="829"/>
                  <a:pt x="1904" y="829"/>
                  <a:pt x="1904" y="829"/>
                </a:cubicBezTo>
                <a:cubicBezTo>
                  <a:pt x="1904" y="831"/>
                  <a:pt x="1904" y="831"/>
                  <a:pt x="1904" y="831"/>
                </a:cubicBezTo>
                <a:cubicBezTo>
                  <a:pt x="1904" y="832"/>
                  <a:pt x="1904" y="832"/>
                  <a:pt x="1904" y="832"/>
                </a:cubicBezTo>
                <a:cubicBezTo>
                  <a:pt x="1905" y="833"/>
                  <a:pt x="1905" y="833"/>
                  <a:pt x="1905" y="833"/>
                </a:cubicBezTo>
                <a:cubicBezTo>
                  <a:pt x="1906" y="833"/>
                  <a:pt x="1906" y="833"/>
                  <a:pt x="1906" y="833"/>
                </a:cubicBezTo>
                <a:cubicBezTo>
                  <a:pt x="1907" y="833"/>
                  <a:pt x="1907" y="833"/>
                  <a:pt x="1907" y="833"/>
                </a:cubicBezTo>
                <a:cubicBezTo>
                  <a:pt x="1908" y="833"/>
                  <a:pt x="1908" y="833"/>
                  <a:pt x="1908" y="833"/>
                </a:cubicBezTo>
                <a:cubicBezTo>
                  <a:pt x="1908" y="832"/>
                  <a:pt x="1908" y="832"/>
                  <a:pt x="1908" y="832"/>
                </a:cubicBezTo>
                <a:cubicBezTo>
                  <a:pt x="1909" y="831"/>
                  <a:pt x="1909" y="831"/>
                  <a:pt x="1909" y="831"/>
                </a:cubicBezTo>
                <a:cubicBezTo>
                  <a:pt x="1910" y="830"/>
                  <a:pt x="1910" y="830"/>
                  <a:pt x="1910" y="830"/>
                </a:cubicBezTo>
                <a:cubicBezTo>
                  <a:pt x="1911" y="829"/>
                  <a:pt x="1911" y="829"/>
                  <a:pt x="1911" y="829"/>
                </a:cubicBezTo>
                <a:cubicBezTo>
                  <a:pt x="1913" y="830"/>
                  <a:pt x="1913" y="830"/>
                  <a:pt x="1913" y="830"/>
                </a:cubicBezTo>
                <a:cubicBezTo>
                  <a:pt x="1914" y="829"/>
                  <a:pt x="1914" y="829"/>
                  <a:pt x="1914" y="829"/>
                </a:cubicBezTo>
                <a:cubicBezTo>
                  <a:pt x="1915" y="829"/>
                  <a:pt x="1915" y="829"/>
                  <a:pt x="1915" y="829"/>
                </a:cubicBezTo>
                <a:cubicBezTo>
                  <a:pt x="1916" y="828"/>
                  <a:pt x="1916" y="828"/>
                  <a:pt x="1916" y="828"/>
                </a:cubicBezTo>
                <a:cubicBezTo>
                  <a:pt x="1914" y="828"/>
                  <a:pt x="1914" y="828"/>
                  <a:pt x="1914" y="828"/>
                </a:cubicBezTo>
                <a:cubicBezTo>
                  <a:pt x="1913" y="828"/>
                  <a:pt x="1913" y="828"/>
                  <a:pt x="1913" y="828"/>
                </a:cubicBezTo>
                <a:cubicBezTo>
                  <a:pt x="1912" y="828"/>
                  <a:pt x="1912" y="828"/>
                  <a:pt x="1912" y="828"/>
                </a:cubicBezTo>
                <a:cubicBezTo>
                  <a:pt x="1912" y="827"/>
                  <a:pt x="1912" y="827"/>
                  <a:pt x="1912" y="827"/>
                </a:cubicBezTo>
                <a:cubicBezTo>
                  <a:pt x="1911" y="827"/>
                  <a:pt x="1911" y="827"/>
                  <a:pt x="1911" y="827"/>
                </a:cubicBezTo>
                <a:cubicBezTo>
                  <a:pt x="1911" y="826"/>
                  <a:pt x="1911" y="826"/>
                  <a:pt x="1911" y="826"/>
                </a:cubicBezTo>
                <a:cubicBezTo>
                  <a:pt x="1910" y="826"/>
                  <a:pt x="1910" y="826"/>
                  <a:pt x="1910" y="826"/>
                </a:cubicBezTo>
                <a:cubicBezTo>
                  <a:pt x="1909" y="825"/>
                  <a:pt x="1909" y="825"/>
                  <a:pt x="1909" y="825"/>
                </a:cubicBezTo>
                <a:cubicBezTo>
                  <a:pt x="1908" y="825"/>
                  <a:pt x="1908" y="825"/>
                  <a:pt x="1908" y="825"/>
                </a:cubicBezTo>
                <a:cubicBezTo>
                  <a:pt x="1909" y="824"/>
                  <a:pt x="1909" y="824"/>
                  <a:pt x="1909" y="824"/>
                </a:cubicBezTo>
                <a:cubicBezTo>
                  <a:pt x="1909" y="823"/>
                  <a:pt x="1909" y="823"/>
                  <a:pt x="1909" y="823"/>
                </a:cubicBezTo>
                <a:cubicBezTo>
                  <a:pt x="1910" y="823"/>
                  <a:pt x="1910" y="823"/>
                  <a:pt x="1910" y="823"/>
                </a:cubicBezTo>
                <a:cubicBezTo>
                  <a:pt x="1910" y="822"/>
                  <a:pt x="1910" y="822"/>
                  <a:pt x="1910" y="822"/>
                </a:cubicBezTo>
                <a:cubicBezTo>
                  <a:pt x="1910" y="821"/>
                  <a:pt x="1910" y="821"/>
                  <a:pt x="1910" y="821"/>
                </a:cubicBezTo>
                <a:cubicBezTo>
                  <a:pt x="1909" y="821"/>
                  <a:pt x="1909" y="821"/>
                  <a:pt x="1909" y="821"/>
                </a:cubicBezTo>
                <a:cubicBezTo>
                  <a:pt x="1909" y="820"/>
                  <a:pt x="1909" y="820"/>
                  <a:pt x="1909" y="820"/>
                </a:cubicBezTo>
                <a:cubicBezTo>
                  <a:pt x="1908" y="819"/>
                  <a:pt x="1908" y="819"/>
                  <a:pt x="1908" y="819"/>
                </a:cubicBezTo>
                <a:cubicBezTo>
                  <a:pt x="1907" y="819"/>
                  <a:pt x="1907" y="819"/>
                  <a:pt x="1907" y="819"/>
                </a:cubicBezTo>
                <a:cubicBezTo>
                  <a:pt x="1907" y="818"/>
                  <a:pt x="1907" y="818"/>
                  <a:pt x="1907" y="818"/>
                </a:cubicBezTo>
                <a:cubicBezTo>
                  <a:pt x="1905" y="816"/>
                  <a:pt x="1905" y="816"/>
                  <a:pt x="1905" y="816"/>
                </a:cubicBezTo>
                <a:cubicBezTo>
                  <a:pt x="1904" y="815"/>
                  <a:pt x="1904" y="815"/>
                  <a:pt x="1904" y="815"/>
                </a:cubicBezTo>
                <a:cubicBezTo>
                  <a:pt x="1904" y="814"/>
                  <a:pt x="1904" y="814"/>
                  <a:pt x="1904" y="814"/>
                </a:cubicBezTo>
                <a:cubicBezTo>
                  <a:pt x="1905" y="814"/>
                  <a:pt x="1905" y="814"/>
                  <a:pt x="1905" y="814"/>
                </a:cubicBezTo>
                <a:cubicBezTo>
                  <a:pt x="1906" y="814"/>
                  <a:pt x="1906" y="814"/>
                  <a:pt x="1906" y="814"/>
                </a:cubicBezTo>
                <a:cubicBezTo>
                  <a:pt x="1907" y="814"/>
                  <a:pt x="1907" y="814"/>
                  <a:pt x="1907" y="814"/>
                </a:cubicBezTo>
                <a:cubicBezTo>
                  <a:pt x="1907" y="813"/>
                  <a:pt x="1907" y="813"/>
                  <a:pt x="1907" y="813"/>
                </a:cubicBezTo>
                <a:cubicBezTo>
                  <a:pt x="1909" y="812"/>
                  <a:pt x="1909" y="812"/>
                  <a:pt x="1909" y="812"/>
                </a:cubicBezTo>
                <a:cubicBezTo>
                  <a:pt x="1911" y="810"/>
                  <a:pt x="1911" y="810"/>
                  <a:pt x="1911" y="810"/>
                </a:cubicBezTo>
                <a:cubicBezTo>
                  <a:pt x="1912" y="809"/>
                  <a:pt x="1912" y="809"/>
                  <a:pt x="1912" y="809"/>
                </a:cubicBezTo>
                <a:cubicBezTo>
                  <a:pt x="1913" y="808"/>
                  <a:pt x="1913" y="808"/>
                  <a:pt x="1913" y="808"/>
                </a:cubicBezTo>
                <a:cubicBezTo>
                  <a:pt x="1915" y="807"/>
                  <a:pt x="1915" y="807"/>
                  <a:pt x="1915" y="807"/>
                </a:cubicBezTo>
                <a:cubicBezTo>
                  <a:pt x="1916" y="808"/>
                  <a:pt x="1916" y="808"/>
                  <a:pt x="1916" y="808"/>
                </a:cubicBezTo>
                <a:cubicBezTo>
                  <a:pt x="1917" y="808"/>
                  <a:pt x="1917" y="808"/>
                  <a:pt x="1917" y="808"/>
                </a:cubicBezTo>
                <a:cubicBezTo>
                  <a:pt x="1918" y="806"/>
                  <a:pt x="1918" y="806"/>
                  <a:pt x="1918" y="806"/>
                </a:cubicBezTo>
                <a:cubicBezTo>
                  <a:pt x="1918" y="805"/>
                  <a:pt x="1918" y="805"/>
                  <a:pt x="1918" y="805"/>
                </a:cubicBezTo>
                <a:cubicBezTo>
                  <a:pt x="1916" y="805"/>
                  <a:pt x="1916" y="805"/>
                  <a:pt x="1916" y="805"/>
                </a:cubicBezTo>
                <a:cubicBezTo>
                  <a:pt x="1914" y="805"/>
                  <a:pt x="1914" y="805"/>
                  <a:pt x="1914" y="805"/>
                </a:cubicBezTo>
                <a:cubicBezTo>
                  <a:pt x="1912" y="806"/>
                  <a:pt x="1912" y="806"/>
                  <a:pt x="1912" y="806"/>
                </a:cubicBezTo>
                <a:cubicBezTo>
                  <a:pt x="1911" y="806"/>
                  <a:pt x="1911" y="806"/>
                  <a:pt x="1911" y="806"/>
                </a:cubicBezTo>
                <a:cubicBezTo>
                  <a:pt x="1910" y="806"/>
                  <a:pt x="1910" y="806"/>
                  <a:pt x="1910" y="806"/>
                </a:cubicBezTo>
                <a:cubicBezTo>
                  <a:pt x="1909" y="807"/>
                  <a:pt x="1909" y="807"/>
                  <a:pt x="1909" y="807"/>
                </a:cubicBezTo>
                <a:cubicBezTo>
                  <a:pt x="1907" y="807"/>
                  <a:pt x="1907" y="807"/>
                  <a:pt x="1907" y="807"/>
                </a:cubicBezTo>
                <a:cubicBezTo>
                  <a:pt x="1906" y="808"/>
                  <a:pt x="1906" y="808"/>
                  <a:pt x="1906" y="808"/>
                </a:cubicBezTo>
                <a:cubicBezTo>
                  <a:pt x="1905" y="807"/>
                  <a:pt x="1905" y="807"/>
                  <a:pt x="1905" y="807"/>
                </a:cubicBezTo>
                <a:cubicBezTo>
                  <a:pt x="1904" y="807"/>
                  <a:pt x="1904" y="807"/>
                  <a:pt x="1904" y="807"/>
                </a:cubicBezTo>
                <a:cubicBezTo>
                  <a:pt x="1903" y="808"/>
                  <a:pt x="1903" y="808"/>
                  <a:pt x="1903" y="808"/>
                </a:cubicBezTo>
                <a:cubicBezTo>
                  <a:pt x="1902" y="810"/>
                  <a:pt x="1902" y="810"/>
                  <a:pt x="1902" y="810"/>
                </a:cubicBezTo>
                <a:cubicBezTo>
                  <a:pt x="1901" y="811"/>
                  <a:pt x="1901" y="811"/>
                  <a:pt x="1901" y="811"/>
                </a:cubicBezTo>
                <a:cubicBezTo>
                  <a:pt x="1900" y="811"/>
                  <a:pt x="1900" y="811"/>
                  <a:pt x="1900" y="811"/>
                </a:cubicBezTo>
                <a:cubicBezTo>
                  <a:pt x="1899" y="810"/>
                  <a:pt x="1899" y="810"/>
                  <a:pt x="1899" y="810"/>
                </a:cubicBezTo>
                <a:cubicBezTo>
                  <a:pt x="1898" y="808"/>
                  <a:pt x="1898" y="808"/>
                  <a:pt x="1898" y="808"/>
                </a:cubicBezTo>
                <a:cubicBezTo>
                  <a:pt x="1896" y="807"/>
                  <a:pt x="1896" y="807"/>
                  <a:pt x="1896" y="807"/>
                </a:cubicBezTo>
                <a:cubicBezTo>
                  <a:pt x="1895" y="805"/>
                  <a:pt x="1895" y="805"/>
                  <a:pt x="1895" y="805"/>
                </a:cubicBezTo>
                <a:cubicBezTo>
                  <a:pt x="1895" y="802"/>
                  <a:pt x="1895" y="802"/>
                  <a:pt x="1895" y="802"/>
                </a:cubicBezTo>
                <a:cubicBezTo>
                  <a:pt x="1896" y="800"/>
                  <a:pt x="1896" y="800"/>
                  <a:pt x="1896" y="800"/>
                </a:cubicBezTo>
                <a:cubicBezTo>
                  <a:pt x="1897" y="799"/>
                  <a:pt x="1897" y="799"/>
                  <a:pt x="1897" y="799"/>
                </a:cubicBezTo>
                <a:cubicBezTo>
                  <a:pt x="1899" y="798"/>
                  <a:pt x="1899" y="798"/>
                  <a:pt x="1899" y="798"/>
                </a:cubicBezTo>
                <a:cubicBezTo>
                  <a:pt x="1901" y="799"/>
                  <a:pt x="1901" y="799"/>
                  <a:pt x="1901" y="799"/>
                </a:cubicBezTo>
                <a:cubicBezTo>
                  <a:pt x="1903" y="799"/>
                  <a:pt x="1903" y="799"/>
                  <a:pt x="1903" y="799"/>
                </a:cubicBezTo>
                <a:cubicBezTo>
                  <a:pt x="1905" y="798"/>
                  <a:pt x="1905" y="798"/>
                  <a:pt x="1905" y="798"/>
                </a:cubicBezTo>
                <a:cubicBezTo>
                  <a:pt x="1906" y="798"/>
                  <a:pt x="1906" y="798"/>
                  <a:pt x="1906" y="798"/>
                </a:cubicBezTo>
                <a:cubicBezTo>
                  <a:pt x="1907" y="799"/>
                  <a:pt x="1907" y="799"/>
                  <a:pt x="1907" y="799"/>
                </a:cubicBezTo>
                <a:cubicBezTo>
                  <a:pt x="1908" y="799"/>
                  <a:pt x="1908" y="799"/>
                  <a:pt x="1908" y="799"/>
                </a:cubicBezTo>
                <a:cubicBezTo>
                  <a:pt x="1909" y="799"/>
                  <a:pt x="1909" y="799"/>
                  <a:pt x="1909" y="799"/>
                </a:cubicBezTo>
                <a:cubicBezTo>
                  <a:pt x="1912" y="799"/>
                  <a:pt x="1912" y="799"/>
                  <a:pt x="1912" y="799"/>
                </a:cubicBezTo>
                <a:cubicBezTo>
                  <a:pt x="1913" y="799"/>
                  <a:pt x="1913" y="799"/>
                  <a:pt x="1913" y="799"/>
                </a:cubicBezTo>
                <a:cubicBezTo>
                  <a:pt x="1913" y="798"/>
                  <a:pt x="1913" y="798"/>
                  <a:pt x="1913" y="798"/>
                </a:cubicBezTo>
                <a:cubicBezTo>
                  <a:pt x="1915" y="798"/>
                  <a:pt x="1915" y="798"/>
                  <a:pt x="1915" y="798"/>
                </a:cubicBezTo>
                <a:cubicBezTo>
                  <a:pt x="1916" y="799"/>
                  <a:pt x="1916" y="799"/>
                  <a:pt x="1916" y="799"/>
                </a:cubicBezTo>
                <a:cubicBezTo>
                  <a:pt x="1916" y="800"/>
                  <a:pt x="1916" y="800"/>
                  <a:pt x="1916" y="800"/>
                </a:cubicBezTo>
                <a:cubicBezTo>
                  <a:pt x="1917" y="800"/>
                  <a:pt x="1917" y="800"/>
                  <a:pt x="1917" y="800"/>
                </a:cubicBezTo>
                <a:cubicBezTo>
                  <a:pt x="1922" y="799"/>
                  <a:pt x="1922" y="799"/>
                  <a:pt x="1922" y="799"/>
                </a:cubicBezTo>
                <a:cubicBezTo>
                  <a:pt x="1924" y="798"/>
                  <a:pt x="1924" y="798"/>
                  <a:pt x="1924" y="798"/>
                </a:cubicBezTo>
                <a:close/>
                <a:moveTo>
                  <a:pt x="1984" y="840"/>
                </a:moveTo>
                <a:cubicBezTo>
                  <a:pt x="1984" y="841"/>
                  <a:pt x="1984" y="841"/>
                  <a:pt x="1984" y="841"/>
                </a:cubicBezTo>
                <a:cubicBezTo>
                  <a:pt x="1985" y="842"/>
                  <a:pt x="1985" y="842"/>
                  <a:pt x="1985" y="842"/>
                </a:cubicBezTo>
                <a:cubicBezTo>
                  <a:pt x="1986" y="842"/>
                  <a:pt x="1986" y="842"/>
                  <a:pt x="1986" y="842"/>
                </a:cubicBezTo>
                <a:cubicBezTo>
                  <a:pt x="1985" y="841"/>
                  <a:pt x="1985" y="841"/>
                  <a:pt x="1985" y="841"/>
                </a:cubicBezTo>
                <a:cubicBezTo>
                  <a:pt x="1985" y="840"/>
                  <a:pt x="1985" y="840"/>
                  <a:pt x="1985" y="840"/>
                </a:cubicBezTo>
                <a:cubicBezTo>
                  <a:pt x="1984" y="840"/>
                  <a:pt x="1984" y="840"/>
                  <a:pt x="1984" y="840"/>
                </a:cubicBezTo>
                <a:close/>
                <a:moveTo>
                  <a:pt x="1976" y="839"/>
                </a:moveTo>
                <a:cubicBezTo>
                  <a:pt x="1976" y="840"/>
                  <a:pt x="1976" y="840"/>
                  <a:pt x="1976" y="840"/>
                </a:cubicBezTo>
                <a:cubicBezTo>
                  <a:pt x="1977" y="839"/>
                  <a:pt x="1977" y="839"/>
                  <a:pt x="1977" y="839"/>
                </a:cubicBezTo>
                <a:cubicBezTo>
                  <a:pt x="1977" y="837"/>
                  <a:pt x="1977" y="837"/>
                  <a:pt x="1977" y="837"/>
                </a:cubicBezTo>
                <a:cubicBezTo>
                  <a:pt x="1978" y="836"/>
                  <a:pt x="1978" y="836"/>
                  <a:pt x="1978" y="836"/>
                </a:cubicBezTo>
                <a:cubicBezTo>
                  <a:pt x="1977" y="836"/>
                  <a:pt x="1977" y="836"/>
                  <a:pt x="1977" y="836"/>
                </a:cubicBezTo>
                <a:cubicBezTo>
                  <a:pt x="1976" y="839"/>
                  <a:pt x="1976" y="839"/>
                  <a:pt x="1976" y="839"/>
                </a:cubicBezTo>
                <a:close/>
                <a:moveTo>
                  <a:pt x="1970" y="848"/>
                </a:moveTo>
                <a:cubicBezTo>
                  <a:pt x="1970" y="847"/>
                  <a:pt x="1970" y="847"/>
                  <a:pt x="1970" y="847"/>
                </a:cubicBezTo>
                <a:cubicBezTo>
                  <a:pt x="1969" y="847"/>
                  <a:pt x="1969" y="847"/>
                  <a:pt x="1969" y="847"/>
                </a:cubicBezTo>
                <a:cubicBezTo>
                  <a:pt x="1970" y="848"/>
                  <a:pt x="1970" y="848"/>
                  <a:pt x="1970" y="848"/>
                </a:cubicBezTo>
                <a:close/>
                <a:moveTo>
                  <a:pt x="1898" y="842"/>
                </a:moveTo>
                <a:cubicBezTo>
                  <a:pt x="1898" y="842"/>
                  <a:pt x="1898" y="842"/>
                  <a:pt x="1898" y="841"/>
                </a:cubicBezTo>
                <a:cubicBezTo>
                  <a:pt x="1898" y="841"/>
                  <a:pt x="1898" y="841"/>
                  <a:pt x="1897" y="839"/>
                </a:cubicBezTo>
                <a:cubicBezTo>
                  <a:pt x="1897" y="839"/>
                  <a:pt x="1897" y="839"/>
                  <a:pt x="1897" y="840"/>
                </a:cubicBezTo>
                <a:cubicBezTo>
                  <a:pt x="1897" y="840"/>
                  <a:pt x="1897" y="840"/>
                  <a:pt x="1897" y="841"/>
                </a:cubicBezTo>
                <a:cubicBezTo>
                  <a:pt x="1897" y="841"/>
                  <a:pt x="1897" y="841"/>
                  <a:pt x="1897" y="842"/>
                </a:cubicBezTo>
                <a:cubicBezTo>
                  <a:pt x="1897" y="842"/>
                  <a:pt x="1897" y="842"/>
                  <a:pt x="1898" y="843"/>
                </a:cubicBezTo>
                <a:cubicBezTo>
                  <a:pt x="1898" y="843"/>
                  <a:pt x="1898" y="843"/>
                  <a:pt x="1898" y="842"/>
                </a:cubicBezTo>
                <a:close/>
                <a:moveTo>
                  <a:pt x="1899" y="759"/>
                </a:moveTo>
                <a:cubicBezTo>
                  <a:pt x="1899" y="758"/>
                  <a:pt x="1899" y="758"/>
                  <a:pt x="1899" y="758"/>
                </a:cubicBezTo>
                <a:cubicBezTo>
                  <a:pt x="1898" y="759"/>
                  <a:pt x="1898" y="759"/>
                  <a:pt x="1898" y="759"/>
                </a:cubicBezTo>
                <a:cubicBezTo>
                  <a:pt x="1899" y="759"/>
                  <a:pt x="1899" y="759"/>
                  <a:pt x="1899" y="759"/>
                </a:cubicBezTo>
                <a:close/>
                <a:moveTo>
                  <a:pt x="1891" y="770"/>
                </a:moveTo>
                <a:cubicBezTo>
                  <a:pt x="1891" y="769"/>
                  <a:pt x="1891" y="769"/>
                  <a:pt x="1891" y="769"/>
                </a:cubicBezTo>
                <a:cubicBezTo>
                  <a:pt x="1890" y="770"/>
                  <a:pt x="1890" y="770"/>
                  <a:pt x="1890" y="770"/>
                </a:cubicBezTo>
                <a:cubicBezTo>
                  <a:pt x="1891" y="771"/>
                  <a:pt x="1891" y="771"/>
                  <a:pt x="1891" y="771"/>
                </a:cubicBezTo>
                <a:cubicBezTo>
                  <a:pt x="1891" y="770"/>
                  <a:pt x="1891" y="770"/>
                  <a:pt x="1891" y="770"/>
                </a:cubicBezTo>
                <a:close/>
                <a:moveTo>
                  <a:pt x="1984" y="842"/>
                </a:moveTo>
                <a:cubicBezTo>
                  <a:pt x="1984" y="843"/>
                  <a:pt x="1984" y="843"/>
                  <a:pt x="1984" y="843"/>
                </a:cubicBezTo>
                <a:cubicBezTo>
                  <a:pt x="1984" y="844"/>
                  <a:pt x="1984" y="844"/>
                  <a:pt x="1984" y="844"/>
                </a:cubicBezTo>
                <a:cubicBezTo>
                  <a:pt x="1984" y="845"/>
                  <a:pt x="1984" y="845"/>
                  <a:pt x="1984" y="845"/>
                </a:cubicBezTo>
                <a:cubicBezTo>
                  <a:pt x="1984" y="846"/>
                  <a:pt x="1984" y="846"/>
                  <a:pt x="1984" y="846"/>
                </a:cubicBezTo>
                <a:cubicBezTo>
                  <a:pt x="1985" y="846"/>
                  <a:pt x="1985" y="846"/>
                  <a:pt x="1985" y="846"/>
                </a:cubicBezTo>
                <a:cubicBezTo>
                  <a:pt x="1986" y="845"/>
                  <a:pt x="1986" y="845"/>
                  <a:pt x="1986" y="845"/>
                </a:cubicBezTo>
                <a:cubicBezTo>
                  <a:pt x="1986" y="844"/>
                  <a:pt x="1986" y="844"/>
                  <a:pt x="1986" y="844"/>
                </a:cubicBezTo>
                <a:cubicBezTo>
                  <a:pt x="1985" y="843"/>
                  <a:pt x="1985" y="843"/>
                  <a:pt x="1985" y="843"/>
                </a:cubicBezTo>
                <a:cubicBezTo>
                  <a:pt x="1984" y="842"/>
                  <a:pt x="1984" y="842"/>
                  <a:pt x="1984" y="842"/>
                </a:cubicBezTo>
                <a:close/>
                <a:moveTo>
                  <a:pt x="1900" y="761"/>
                </a:moveTo>
                <a:cubicBezTo>
                  <a:pt x="1900" y="762"/>
                  <a:pt x="1900" y="762"/>
                  <a:pt x="1900" y="762"/>
                </a:cubicBezTo>
                <a:cubicBezTo>
                  <a:pt x="1901" y="762"/>
                  <a:pt x="1901" y="762"/>
                  <a:pt x="1901" y="762"/>
                </a:cubicBezTo>
                <a:cubicBezTo>
                  <a:pt x="1902" y="762"/>
                  <a:pt x="1902" y="762"/>
                  <a:pt x="1902" y="762"/>
                </a:cubicBezTo>
                <a:cubicBezTo>
                  <a:pt x="1903" y="762"/>
                  <a:pt x="1903" y="762"/>
                  <a:pt x="1903" y="762"/>
                </a:cubicBezTo>
                <a:cubicBezTo>
                  <a:pt x="1903" y="761"/>
                  <a:pt x="1903" y="761"/>
                  <a:pt x="1903" y="761"/>
                </a:cubicBezTo>
                <a:cubicBezTo>
                  <a:pt x="1902" y="761"/>
                  <a:pt x="1902" y="761"/>
                  <a:pt x="1902" y="761"/>
                </a:cubicBezTo>
                <a:cubicBezTo>
                  <a:pt x="1900" y="761"/>
                  <a:pt x="1900" y="761"/>
                  <a:pt x="1900" y="761"/>
                </a:cubicBezTo>
                <a:close/>
                <a:moveTo>
                  <a:pt x="1916" y="855"/>
                </a:moveTo>
                <a:cubicBezTo>
                  <a:pt x="1916" y="855"/>
                  <a:pt x="1916" y="855"/>
                  <a:pt x="1916" y="856"/>
                </a:cubicBezTo>
                <a:cubicBezTo>
                  <a:pt x="1916" y="856"/>
                  <a:pt x="1916" y="856"/>
                  <a:pt x="1915" y="857"/>
                </a:cubicBezTo>
                <a:cubicBezTo>
                  <a:pt x="1915" y="857"/>
                  <a:pt x="1915" y="857"/>
                  <a:pt x="1915" y="858"/>
                </a:cubicBezTo>
                <a:cubicBezTo>
                  <a:pt x="1915" y="858"/>
                  <a:pt x="1915" y="858"/>
                  <a:pt x="1917" y="857"/>
                </a:cubicBezTo>
                <a:cubicBezTo>
                  <a:pt x="1917" y="857"/>
                  <a:pt x="1917" y="857"/>
                  <a:pt x="1918" y="855"/>
                </a:cubicBezTo>
                <a:cubicBezTo>
                  <a:pt x="1918" y="855"/>
                  <a:pt x="1918" y="855"/>
                  <a:pt x="1917" y="856"/>
                </a:cubicBezTo>
                <a:cubicBezTo>
                  <a:pt x="1917" y="856"/>
                  <a:pt x="1917" y="856"/>
                  <a:pt x="1916" y="855"/>
                </a:cubicBezTo>
                <a:close/>
                <a:moveTo>
                  <a:pt x="1918" y="810"/>
                </a:moveTo>
                <a:cubicBezTo>
                  <a:pt x="1918" y="810"/>
                  <a:pt x="1918" y="810"/>
                  <a:pt x="1917" y="810"/>
                </a:cubicBezTo>
                <a:cubicBezTo>
                  <a:pt x="1917" y="810"/>
                  <a:pt x="1917" y="810"/>
                  <a:pt x="1916" y="811"/>
                </a:cubicBezTo>
                <a:cubicBezTo>
                  <a:pt x="1916" y="811"/>
                  <a:pt x="1916" y="811"/>
                  <a:pt x="1917" y="812"/>
                </a:cubicBezTo>
                <a:cubicBezTo>
                  <a:pt x="1917" y="812"/>
                  <a:pt x="1917" y="812"/>
                  <a:pt x="1918" y="811"/>
                </a:cubicBezTo>
                <a:cubicBezTo>
                  <a:pt x="1918" y="811"/>
                  <a:pt x="1918" y="811"/>
                  <a:pt x="1918" y="810"/>
                </a:cubicBezTo>
                <a:close/>
                <a:moveTo>
                  <a:pt x="1970" y="847"/>
                </a:moveTo>
                <a:cubicBezTo>
                  <a:pt x="1971" y="846"/>
                  <a:pt x="1971" y="846"/>
                  <a:pt x="1971" y="846"/>
                </a:cubicBezTo>
                <a:cubicBezTo>
                  <a:pt x="1970" y="846"/>
                  <a:pt x="1970" y="846"/>
                  <a:pt x="1970" y="846"/>
                </a:cubicBezTo>
                <a:cubicBezTo>
                  <a:pt x="1970" y="847"/>
                  <a:pt x="1970" y="847"/>
                  <a:pt x="1970" y="847"/>
                </a:cubicBezTo>
                <a:close/>
                <a:moveTo>
                  <a:pt x="1916" y="809"/>
                </a:moveTo>
                <a:cubicBezTo>
                  <a:pt x="1916" y="809"/>
                  <a:pt x="1916" y="809"/>
                  <a:pt x="1914" y="809"/>
                </a:cubicBezTo>
                <a:cubicBezTo>
                  <a:pt x="1914" y="809"/>
                  <a:pt x="1914" y="809"/>
                  <a:pt x="1913" y="810"/>
                </a:cubicBezTo>
                <a:cubicBezTo>
                  <a:pt x="1913" y="810"/>
                  <a:pt x="1913" y="810"/>
                  <a:pt x="1913" y="811"/>
                </a:cubicBezTo>
                <a:cubicBezTo>
                  <a:pt x="1913" y="811"/>
                  <a:pt x="1913" y="811"/>
                  <a:pt x="1914" y="812"/>
                </a:cubicBezTo>
                <a:cubicBezTo>
                  <a:pt x="1914" y="812"/>
                  <a:pt x="1914" y="812"/>
                  <a:pt x="1915" y="811"/>
                </a:cubicBezTo>
                <a:cubicBezTo>
                  <a:pt x="1915" y="811"/>
                  <a:pt x="1915" y="811"/>
                  <a:pt x="1916" y="812"/>
                </a:cubicBezTo>
                <a:cubicBezTo>
                  <a:pt x="1916" y="812"/>
                  <a:pt x="1916" y="812"/>
                  <a:pt x="1916" y="811"/>
                </a:cubicBezTo>
                <a:cubicBezTo>
                  <a:pt x="1916" y="811"/>
                  <a:pt x="1916" y="811"/>
                  <a:pt x="1916" y="810"/>
                </a:cubicBezTo>
                <a:cubicBezTo>
                  <a:pt x="1916" y="810"/>
                  <a:pt x="1916" y="810"/>
                  <a:pt x="1916" y="809"/>
                </a:cubicBezTo>
                <a:close/>
                <a:moveTo>
                  <a:pt x="1909" y="836"/>
                </a:moveTo>
                <a:cubicBezTo>
                  <a:pt x="1910" y="836"/>
                  <a:pt x="1910" y="836"/>
                  <a:pt x="1910" y="836"/>
                </a:cubicBezTo>
                <a:cubicBezTo>
                  <a:pt x="1911" y="835"/>
                  <a:pt x="1911" y="835"/>
                  <a:pt x="1911" y="835"/>
                </a:cubicBezTo>
                <a:cubicBezTo>
                  <a:pt x="1911" y="834"/>
                  <a:pt x="1911" y="834"/>
                  <a:pt x="1911" y="834"/>
                </a:cubicBezTo>
                <a:cubicBezTo>
                  <a:pt x="1912" y="833"/>
                  <a:pt x="1912" y="833"/>
                  <a:pt x="1912" y="833"/>
                </a:cubicBezTo>
                <a:cubicBezTo>
                  <a:pt x="1911" y="832"/>
                  <a:pt x="1911" y="832"/>
                  <a:pt x="1911" y="832"/>
                </a:cubicBezTo>
                <a:cubicBezTo>
                  <a:pt x="1910" y="832"/>
                  <a:pt x="1910" y="832"/>
                  <a:pt x="1910" y="832"/>
                </a:cubicBezTo>
                <a:cubicBezTo>
                  <a:pt x="1909" y="833"/>
                  <a:pt x="1909" y="833"/>
                  <a:pt x="1909" y="833"/>
                </a:cubicBezTo>
                <a:cubicBezTo>
                  <a:pt x="1910" y="834"/>
                  <a:pt x="1910" y="834"/>
                  <a:pt x="1910" y="834"/>
                </a:cubicBezTo>
                <a:cubicBezTo>
                  <a:pt x="1909" y="835"/>
                  <a:pt x="1909" y="835"/>
                  <a:pt x="1909" y="835"/>
                </a:cubicBezTo>
                <a:lnTo>
                  <a:pt x="1909" y="836"/>
                </a:lnTo>
                <a:close/>
                <a:moveTo>
                  <a:pt x="1906" y="835"/>
                </a:moveTo>
                <a:cubicBezTo>
                  <a:pt x="1906" y="837"/>
                  <a:pt x="1906" y="837"/>
                  <a:pt x="1906" y="837"/>
                </a:cubicBezTo>
                <a:cubicBezTo>
                  <a:pt x="1907" y="837"/>
                  <a:pt x="1907" y="837"/>
                  <a:pt x="1907" y="837"/>
                </a:cubicBezTo>
                <a:cubicBezTo>
                  <a:pt x="1907" y="836"/>
                  <a:pt x="1907" y="836"/>
                  <a:pt x="1907" y="836"/>
                </a:cubicBezTo>
                <a:cubicBezTo>
                  <a:pt x="1907" y="835"/>
                  <a:pt x="1907" y="835"/>
                  <a:pt x="1907" y="835"/>
                </a:cubicBezTo>
                <a:cubicBezTo>
                  <a:pt x="1906" y="834"/>
                  <a:pt x="1906" y="834"/>
                  <a:pt x="1906" y="834"/>
                </a:cubicBezTo>
                <a:cubicBezTo>
                  <a:pt x="1906" y="835"/>
                  <a:pt x="1906" y="835"/>
                  <a:pt x="1906" y="835"/>
                </a:cubicBezTo>
                <a:close/>
                <a:moveTo>
                  <a:pt x="1898" y="848"/>
                </a:moveTo>
                <a:cubicBezTo>
                  <a:pt x="1899" y="848"/>
                  <a:pt x="1899" y="848"/>
                  <a:pt x="1899" y="848"/>
                </a:cubicBezTo>
                <a:cubicBezTo>
                  <a:pt x="1898" y="847"/>
                  <a:pt x="1898" y="847"/>
                  <a:pt x="1898" y="847"/>
                </a:cubicBezTo>
                <a:cubicBezTo>
                  <a:pt x="1897" y="848"/>
                  <a:pt x="1897" y="848"/>
                  <a:pt x="1897" y="848"/>
                </a:cubicBezTo>
                <a:cubicBezTo>
                  <a:pt x="1898" y="848"/>
                  <a:pt x="1898" y="848"/>
                  <a:pt x="1898" y="848"/>
                </a:cubicBezTo>
                <a:close/>
                <a:moveTo>
                  <a:pt x="1872" y="856"/>
                </a:moveTo>
                <a:cubicBezTo>
                  <a:pt x="1872" y="856"/>
                  <a:pt x="1872" y="856"/>
                  <a:pt x="1870" y="855"/>
                </a:cubicBezTo>
                <a:cubicBezTo>
                  <a:pt x="1870" y="855"/>
                  <a:pt x="1870" y="855"/>
                  <a:pt x="1869" y="856"/>
                </a:cubicBezTo>
                <a:cubicBezTo>
                  <a:pt x="1869" y="856"/>
                  <a:pt x="1869" y="856"/>
                  <a:pt x="1869" y="858"/>
                </a:cubicBezTo>
                <a:cubicBezTo>
                  <a:pt x="1869" y="858"/>
                  <a:pt x="1869" y="858"/>
                  <a:pt x="1868" y="858"/>
                </a:cubicBezTo>
                <a:cubicBezTo>
                  <a:pt x="1868" y="858"/>
                  <a:pt x="1868" y="858"/>
                  <a:pt x="1867" y="858"/>
                </a:cubicBezTo>
                <a:cubicBezTo>
                  <a:pt x="1867" y="858"/>
                  <a:pt x="1867" y="858"/>
                  <a:pt x="1868" y="859"/>
                </a:cubicBezTo>
                <a:cubicBezTo>
                  <a:pt x="1868" y="859"/>
                  <a:pt x="1868" y="859"/>
                  <a:pt x="1870" y="859"/>
                </a:cubicBezTo>
                <a:cubicBezTo>
                  <a:pt x="1870" y="859"/>
                  <a:pt x="1870" y="859"/>
                  <a:pt x="1871" y="859"/>
                </a:cubicBezTo>
                <a:cubicBezTo>
                  <a:pt x="1871" y="859"/>
                  <a:pt x="1871" y="859"/>
                  <a:pt x="1872" y="859"/>
                </a:cubicBezTo>
                <a:cubicBezTo>
                  <a:pt x="1872" y="859"/>
                  <a:pt x="1872" y="859"/>
                  <a:pt x="1871" y="858"/>
                </a:cubicBezTo>
                <a:cubicBezTo>
                  <a:pt x="1871" y="858"/>
                  <a:pt x="1871" y="858"/>
                  <a:pt x="1872" y="857"/>
                </a:cubicBezTo>
                <a:cubicBezTo>
                  <a:pt x="1872" y="857"/>
                  <a:pt x="1872" y="857"/>
                  <a:pt x="1872" y="856"/>
                </a:cubicBezTo>
                <a:close/>
                <a:moveTo>
                  <a:pt x="1870" y="822"/>
                </a:moveTo>
                <a:cubicBezTo>
                  <a:pt x="1870" y="822"/>
                  <a:pt x="1870" y="822"/>
                  <a:pt x="1870" y="821"/>
                </a:cubicBezTo>
                <a:cubicBezTo>
                  <a:pt x="1870" y="821"/>
                  <a:pt x="1870" y="821"/>
                  <a:pt x="1871" y="821"/>
                </a:cubicBezTo>
                <a:cubicBezTo>
                  <a:pt x="1871" y="821"/>
                  <a:pt x="1871" y="821"/>
                  <a:pt x="1872" y="819"/>
                </a:cubicBezTo>
                <a:cubicBezTo>
                  <a:pt x="1872" y="819"/>
                  <a:pt x="1872" y="819"/>
                  <a:pt x="1872" y="818"/>
                </a:cubicBezTo>
                <a:cubicBezTo>
                  <a:pt x="1872" y="818"/>
                  <a:pt x="1872" y="818"/>
                  <a:pt x="1873" y="817"/>
                </a:cubicBezTo>
                <a:cubicBezTo>
                  <a:pt x="1873" y="817"/>
                  <a:pt x="1873" y="817"/>
                  <a:pt x="1873" y="816"/>
                </a:cubicBezTo>
                <a:cubicBezTo>
                  <a:pt x="1873" y="816"/>
                  <a:pt x="1873" y="816"/>
                  <a:pt x="1872" y="816"/>
                </a:cubicBezTo>
                <a:cubicBezTo>
                  <a:pt x="1872" y="816"/>
                  <a:pt x="1872" y="816"/>
                  <a:pt x="1871" y="816"/>
                </a:cubicBezTo>
                <a:cubicBezTo>
                  <a:pt x="1871" y="816"/>
                  <a:pt x="1871" y="816"/>
                  <a:pt x="1872" y="815"/>
                </a:cubicBezTo>
                <a:cubicBezTo>
                  <a:pt x="1872" y="815"/>
                  <a:pt x="1872" y="815"/>
                  <a:pt x="1872" y="814"/>
                </a:cubicBezTo>
                <a:cubicBezTo>
                  <a:pt x="1872" y="814"/>
                  <a:pt x="1872" y="814"/>
                  <a:pt x="1871" y="814"/>
                </a:cubicBezTo>
                <a:cubicBezTo>
                  <a:pt x="1871" y="814"/>
                  <a:pt x="1871" y="814"/>
                  <a:pt x="1871" y="813"/>
                </a:cubicBezTo>
                <a:cubicBezTo>
                  <a:pt x="1871" y="813"/>
                  <a:pt x="1871" y="813"/>
                  <a:pt x="1872" y="813"/>
                </a:cubicBezTo>
                <a:cubicBezTo>
                  <a:pt x="1872" y="813"/>
                  <a:pt x="1872" y="813"/>
                  <a:pt x="1873" y="812"/>
                </a:cubicBezTo>
                <a:cubicBezTo>
                  <a:pt x="1873" y="812"/>
                  <a:pt x="1873" y="812"/>
                  <a:pt x="1873" y="811"/>
                </a:cubicBezTo>
                <a:cubicBezTo>
                  <a:pt x="1873" y="811"/>
                  <a:pt x="1873" y="811"/>
                  <a:pt x="1874" y="810"/>
                </a:cubicBezTo>
                <a:cubicBezTo>
                  <a:pt x="1874" y="810"/>
                  <a:pt x="1874" y="810"/>
                  <a:pt x="1874" y="809"/>
                </a:cubicBezTo>
                <a:cubicBezTo>
                  <a:pt x="1874" y="809"/>
                  <a:pt x="1874" y="809"/>
                  <a:pt x="1874" y="808"/>
                </a:cubicBezTo>
                <a:cubicBezTo>
                  <a:pt x="1874" y="808"/>
                  <a:pt x="1874" y="808"/>
                  <a:pt x="1875" y="808"/>
                </a:cubicBezTo>
                <a:cubicBezTo>
                  <a:pt x="1875" y="808"/>
                  <a:pt x="1875" y="808"/>
                  <a:pt x="1875" y="809"/>
                </a:cubicBezTo>
                <a:cubicBezTo>
                  <a:pt x="1875" y="809"/>
                  <a:pt x="1875" y="809"/>
                  <a:pt x="1876" y="808"/>
                </a:cubicBezTo>
                <a:cubicBezTo>
                  <a:pt x="1876" y="808"/>
                  <a:pt x="1876" y="808"/>
                  <a:pt x="1877" y="807"/>
                </a:cubicBezTo>
                <a:cubicBezTo>
                  <a:pt x="1877" y="807"/>
                  <a:pt x="1877" y="807"/>
                  <a:pt x="1876" y="806"/>
                </a:cubicBezTo>
                <a:cubicBezTo>
                  <a:pt x="1876" y="806"/>
                  <a:pt x="1876" y="806"/>
                  <a:pt x="1878" y="804"/>
                </a:cubicBezTo>
                <a:cubicBezTo>
                  <a:pt x="1878" y="804"/>
                  <a:pt x="1878" y="804"/>
                  <a:pt x="1878" y="802"/>
                </a:cubicBezTo>
                <a:cubicBezTo>
                  <a:pt x="1878" y="802"/>
                  <a:pt x="1878" y="802"/>
                  <a:pt x="1879" y="801"/>
                </a:cubicBezTo>
                <a:cubicBezTo>
                  <a:pt x="1879" y="801"/>
                  <a:pt x="1879" y="801"/>
                  <a:pt x="1879" y="799"/>
                </a:cubicBezTo>
                <a:cubicBezTo>
                  <a:pt x="1879" y="799"/>
                  <a:pt x="1879" y="799"/>
                  <a:pt x="1880" y="798"/>
                </a:cubicBezTo>
                <a:cubicBezTo>
                  <a:pt x="1880" y="798"/>
                  <a:pt x="1880" y="798"/>
                  <a:pt x="1880" y="797"/>
                </a:cubicBezTo>
                <a:cubicBezTo>
                  <a:pt x="1880" y="797"/>
                  <a:pt x="1880" y="797"/>
                  <a:pt x="1881" y="796"/>
                </a:cubicBezTo>
                <a:cubicBezTo>
                  <a:pt x="1881" y="796"/>
                  <a:pt x="1881" y="796"/>
                  <a:pt x="1882" y="797"/>
                </a:cubicBezTo>
                <a:cubicBezTo>
                  <a:pt x="1882" y="797"/>
                  <a:pt x="1882" y="797"/>
                  <a:pt x="1882" y="796"/>
                </a:cubicBezTo>
                <a:cubicBezTo>
                  <a:pt x="1882" y="796"/>
                  <a:pt x="1882" y="796"/>
                  <a:pt x="1882" y="794"/>
                </a:cubicBezTo>
                <a:cubicBezTo>
                  <a:pt x="1882" y="794"/>
                  <a:pt x="1882" y="794"/>
                  <a:pt x="1884" y="796"/>
                </a:cubicBezTo>
                <a:cubicBezTo>
                  <a:pt x="1884" y="796"/>
                  <a:pt x="1884" y="796"/>
                  <a:pt x="1885" y="797"/>
                </a:cubicBezTo>
                <a:cubicBezTo>
                  <a:pt x="1885" y="797"/>
                  <a:pt x="1885" y="797"/>
                  <a:pt x="1886" y="796"/>
                </a:cubicBezTo>
                <a:cubicBezTo>
                  <a:pt x="1886" y="796"/>
                  <a:pt x="1886" y="796"/>
                  <a:pt x="1887" y="796"/>
                </a:cubicBezTo>
                <a:cubicBezTo>
                  <a:pt x="1887" y="796"/>
                  <a:pt x="1887" y="796"/>
                  <a:pt x="1888" y="796"/>
                </a:cubicBezTo>
                <a:cubicBezTo>
                  <a:pt x="1888" y="796"/>
                  <a:pt x="1888" y="796"/>
                  <a:pt x="1888" y="795"/>
                </a:cubicBezTo>
                <a:cubicBezTo>
                  <a:pt x="1888" y="795"/>
                  <a:pt x="1888" y="795"/>
                  <a:pt x="1887" y="794"/>
                </a:cubicBezTo>
                <a:cubicBezTo>
                  <a:pt x="1887" y="794"/>
                  <a:pt x="1887" y="794"/>
                  <a:pt x="1886" y="793"/>
                </a:cubicBezTo>
                <a:cubicBezTo>
                  <a:pt x="1886" y="793"/>
                  <a:pt x="1886" y="793"/>
                  <a:pt x="1885" y="793"/>
                </a:cubicBezTo>
                <a:cubicBezTo>
                  <a:pt x="1885" y="793"/>
                  <a:pt x="1885" y="793"/>
                  <a:pt x="1882" y="790"/>
                </a:cubicBezTo>
                <a:cubicBezTo>
                  <a:pt x="1882" y="790"/>
                  <a:pt x="1882" y="790"/>
                  <a:pt x="1881" y="790"/>
                </a:cubicBezTo>
                <a:cubicBezTo>
                  <a:pt x="1881" y="790"/>
                  <a:pt x="1881" y="790"/>
                  <a:pt x="1881" y="788"/>
                </a:cubicBezTo>
                <a:cubicBezTo>
                  <a:pt x="1881" y="788"/>
                  <a:pt x="1881" y="788"/>
                  <a:pt x="1880" y="788"/>
                </a:cubicBezTo>
                <a:cubicBezTo>
                  <a:pt x="1880" y="788"/>
                  <a:pt x="1880" y="788"/>
                  <a:pt x="1880" y="787"/>
                </a:cubicBezTo>
                <a:cubicBezTo>
                  <a:pt x="1880" y="787"/>
                  <a:pt x="1880" y="787"/>
                  <a:pt x="1882" y="787"/>
                </a:cubicBezTo>
                <a:cubicBezTo>
                  <a:pt x="1882" y="787"/>
                  <a:pt x="1882" y="787"/>
                  <a:pt x="1883" y="786"/>
                </a:cubicBezTo>
                <a:cubicBezTo>
                  <a:pt x="1883" y="786"/>
                  <a:pt x="1883" y="786"/>
                  <a:pt x="1882" y="785"/>
                </a:cubicBezTo>
                <a:cubicBezTo>
                  <a:pt x="1882" y="785"/>
                  <a:pt x="1882" y="785"/>
                  <a:pt x="1880" y="783"/>
                </a:cubicBezTo>
                <a:cubicBezTo>
                  <a:pt x="1880" y="783"/>
                  <a:pt x="1880" y="783"/>
                  <a:pt x="1879" y="781"/>
                </a:cubicBezTo>
                <a:cubicBezTo>
                  <a:pt x="1879" y="781"/>
                  <a:pt x="1879" y="781"/>
                  <a:pt x="1878" y="780"/>
                </a:cubicBezTo>
                <a:cubicBezTo>
                  <a:pt x="1878" y="780"/>
                  <a:pt x="1878" y="780"/>
                  <a:pt x="1879" y="779"/>
                </a:cubicBezTo>
                <a:cubicBezTo>
                  <a:pt x="1879" y="779"/>
                  <a:pt x="1879" y="779"/>
                  <a:pt x="1879" y="778"/>
                </a:cubicBezTo>
                <a:cubicBezTo>
                  <a:pt x="1879" y="778"/>
                  <a:pt x="1879" y="778"/>
                  <a:pt x="1878" y="777"/>
                </a:cubicBezTo>
                <a:cubicBezTo>
                  <a:pt x="1878" y="777"/>
                  <a:pt x="1878" y="777"/>
                  <a:pt x="1879" y="777"/>
                </a:cubicBezTo>
                <a:cubicBezTo>
                  <a:pt x="1880" y="778"/>
                  <a:pt x="1880" y="778"/>
                  <a:pt x="1880" y="778"/>
                </a:cubicBezTo>
                <a:cubicBezTo>
                  <a:pt x="1881" y="777"/>
                  <a:pt x="1881" y="777"/>
                  <a:pt x="1881" y="777"/>
                </a:cubicBezTo>
                <a:cubicBezTo>
                  <a:pt x="1881" y="777"/>
                  <a:pt x="1881" y="777"/>
                  <a:pt x="1880" y="775"/>
                </a:cubicBezTo>
                <a:cubicBezTo>
                  <a:pt x="1880" y="775"/>
                  <a:pt x="1880" y="775"/>
                  <a:pt x="1878" y="775"/>
                </a:cubicBezTo>
                <a:cubicBezTo>
                  <a:pt x="1878" y="775"/>
                  <a:pt x="1878" y="775"/>
                  <a:pt x="1879" y="774"/>
                </a:cubicBezTo>
                <a:cubicBezTo>
                  <a:pt x="1879" y="774"/>
                  <a:pt x="1879" y="774"/>
                  <a:pt x="1879" y="773"/>
                </a:cubicBezTo>
                <a:cubicBezTo>
                  <a:pt x="1880" y="772"/>
                  <a:pt x="1880" y="772"/>
                  <a:pt x="1880" y="772"/>
                </a:cubicBezTo>
                <a:cubicBezTo>
                  <a:pt x="1881" y="773"/>
                  <a:pt x="1881" y="773"/>
                  <a:pt x="1881" y="773"/>
                </a:cubicBezTo>
                <a:cubicBezTo>
                  <a:pt x="1882" y="774"/>
                  <a:pt x="1882" y="774"/>
                  <a:pt x="1882" y="774"/>
                </a:cubicBezTo>
                <a:cubicBezTo>
                  <a:pt x="1883" y="773"/>
                  <a:pt x="1883" y="773"/>
                  <a:pt x="1883" y="773"/>
                </a:cubicBezTo>
                <a:cubicBezTo>
                  <a:pt x="1885" y="773"/>
                  <a:pt x="1885" y="773"/>
                  <a:pt x="1885" y="773"/>
                </a:cubicBezTo>
                <a:cubicBezTo>
                  <a:pt x="1885" y="772"/>
                  <a:pt x="1885" y="772"/>
                  <a:pt x="1885" y="772"/>
                </a:cubicBezTo>
                <a:cubicBezTo>
                  <a:pt x="1883" y="771"/>
                  <a:pt x="1883" y="771"/>
                  <a:pt x="1883" y="771"/>
                </a:cubicBezTo>
                <a:cubicBezTo>
                  <a:pt x="1883" y="769"/>
                  <a:pt x="1883" y="769"/>
                  <a:pt x="1883" y="769"/>
                </a:cubicBezTo>
                <a:cubicBezTo>
                  <a:pt x="1884" y="768"/>
                  <a:pt x="1884" y="768"/>
                  <a:pt x="1884" y="768"/>
                </a:cubicBezTo>
                <a:cubicBezTo>
                  <a:pt x="1887" y="769"/>
                  <a:pt x="1887" y="769"/>
                  <a:pt x="1887" y="769"/>
                </a:cubicBezTo>
                <a:cubicBezTo>
                  <a:pt x="1889" y="768"/>
                  <a:pt x="1889" y="768"/>
                  <a:pt x="1889" y="768"/>
                </a:cubicBezTo>
                <a:cubicBezTo>
                  <a:pt x="1890" y="767"/>
                  <a:pt x="1890" y="767"/>
                  <a:pt x="1890" y="767"/>
                </a:cubicBezTo>
                <a:cubicBezTo>
                  <a:pt x="1890" y="766"/>
                  <a:pt x="1890" y="766"/>
                  <a:pt x="1890" y="766"/>
                </a:cubicBezTo>
                <a:cubicBezTo>
                  <a:pt x="1889" y="766"/>
                  <a:pt x="1889" y="766"/>
                  <a:pt x="1889" y="766"/>
                </a:cubicBezTo>
                <a:cubicBezTo>
                  <a:pt x="1887" y="766"/>
                  <a:pt x="1887" y="766"/>
                  <a:pt x="1887" y="766"/>
                </a:cubicBezTo>
                <a:cubicBezTo>
                  <a:pt x="1886" y="765"/>
                  <a:pt x="1886" y="765"/>
                  <a:pt x="1886" y="765"/>
                </a:cubicBezTo>
                <a:cubicBezTo>
                  <a:pt x="1885" y="765"/>
                  <a:pt x="1885" y="765"/>
                  <a:pt x="1885" y="765"/>
                </a:cubicBezTo>
                <a:cubicBezTo>
                  <a:pt x="1884" y="763"/>
                  <a:pt x="1884" y="763"/>
                  <a:pt x="1884" y="763"/>
                </a:cubicBezTo>
                <a:cubicBezTo>
                  <a:pt x="1883" y="763"/>
                  <a:pt x="1883" y="763"/>
                  <a:pt x="1883" y="763"/>
                </a:cubicBezTo>
                <a:cubicBezTo>
                  <a:pt x="1882" y="764"/>
                  <a:pt x="1882" y="764"/>
                  <a:pt x="1882" y="764"/>
                </a:cubicBezTo>
                <a:cubicBezTo>
                  <a:pt x="1881" y="764"/>
                  <a:pt x="1881" y="764"/>
                  <a:pt x="1881" y="764"/>
                </a:cubicBezTo>
                <a:cubicBezTo>
                  <a:pt x="1883" y="763"/>
                  <a:pt x="1883" y="763"/>
                  <a:pt x="1883" y="763"/>
                </a:cubicBezTo>
                <a:cubicBezTo>
                  <a:pt x="1882" y="762"/>
                  <a:pt x="1882" y="762"/>
                  <a:pt x="1882" y="762"/>
                </a:cubicBezTo>
                <a:cubicBezTo>
                  <a:pt x="1881" y="762"/>
                  <a:pt x="1881" y="762"/>
                  <a:pt x="1881" y="762"/>
                </a:cubicBezTo>
                <a:cubicBezTo>
                  <a:pt x="1880" y="763"/>
                  <a:pt x="1880" y="763"/>
                  <a:pt x="1880" y="763"/>
                </a:cubicBezTo>
                <a:cubicBezTo>
                  <a:pt x="1879" y="762"/>
                  <a:pt x="1879" y="762"/>
                  <a:pt x="1879" y="762"/>
                </a:cubicBezTo>
                <a:cubicBezTo>
                  <a:pt x="1879" y="761"/>
                  <a:pt x="1879" y="761"/>
                  <a:pt x="1879" y="761"/>
                </a:cubicBezTo>
                <a:cubicBezTo>
                  <a:pt x="1881" y="760"/>
                  <a:pt x="1881" y="760"/>
                  <a:pt x="1881" y="760"/>
                </a:cubicBezTo>
                <a:cubicBezTo>
                  <a:pt x="1880" y="759"/>
                  <a:pt x="1880" y="759"/>
                  <a:pt x="1880" y="759"/>
                </a:cubicBezTo>
                <a:cubicBezTo>
                  <a:pt x="1879" y="758"/>
                  <a:pt x="1879" y="758"/>
                  <a:pt x="1879" y="758"/>
                </a:cubicBezTo>
                <a:cubicBezTo>
                  <a:pt x="1878" y="759"/>
                  <a:pt x="1878" y="759"/>
                  <a:pt x="1878" y="759"/>
                </a:cubicBezTo>
                <a:cubicBezTo>
                  <a:pt x="1877" y="758"/>
                  <a:pt x="1877" y="758"/>
                  <a:pt x="1877" y="758"/>
                </a:cubicBezTo>
                <a:cubicBezTo>
                  <a:pt x="1877" y="756"/>
                  <a:pt x="1877" y="756"/>
                  <a:pt x="1877" y="756"/>
                </a:cubicBezTo>
                <a:cubicBezTo>
                  <a:pt x="1876" y="755"/>
                  <a:pt x="1876" y="755"/>
                  <a:pt x="1876" y="755"/>
                </a:cubicBezTo>
                <a:cubicBezTo>
                  <a:pt x="1875" y="755"/>
                  <a:pt x="1875" y="755"/>
                  <a:pt x="1875" y="755"/>
                </a:cubicBezTo>
                <a:cubicBezTo>
                  <a:pt x="1876" y="757"/>
                  <a:pt x="1876" y="757"/>
                  <a:pt x="1876" y="757"/>
                </a:cubicBezTo>
                <a:cubicBezTo>
                  <a:pt x="1874" y="758"/>
                  <a:pt x="1874" y="758"/>
                  <a:pt x="1874" y="758"/>
                </a:cubicBezTo>
                <a:cubicBezTo>
                  <a:pt x="1874" y="757"/>
                  <a:pt x="1874" y="757"/>
                  <a:pt x="1874" y="757"/>
                </a:cubicBezTo>
                <a:cubicBezTo>
                  <a:pt x="1874" y="756"/>
                  <a:pt x="1874" y="756"/>
                  <a:pt x="1874" y="756"/>
                </a:cubicBezTo>
                <a:cubicBezTo>
                  <a:pt x="1873" y="756"/>
                  <a:pt x="1873" y="756"/>
                  <a:pt x="1873" y="756"/>
                </a:cubicBezTo>
                <a:cubicBezTo>
                  <a:pt x="1872" y="758"/>
                  <a:pt x="1872" y="758"/>
                  <a:pt x="1872" y="758"/>
                </a:cubicBezTo>
                <a:cubicBezTo>
                  <a:pt x="1871" y="759"/>
                  <a:pt x="1871" y="759"/>
                  <a:pt x="1871" y="759"/>
                </a:cubicBezTo>
                <a:cubicBezTo>
                  <a:pt x="1870" y="762"/>
                  <a:pt x="1870" y="762"/>
                  <a:pt x="1870" y="762"/>
                </a:cubicBezTo>
                <a:cubicBezTo>
                  <a:pt x="1870" y="763"/>
                  <a:pt x="1870" y="763"/>
                  <a:pt x="1870" y="763"/>
                </a:cubicBezTo>
                <a:cubicBezTo>
                  <a:pt x="1868" y="766"/>
                  <a:pt x="1868" y="766"/>
                  <a:pt x="1868" y="766"/>
                </a:cubicBezTo>
                <a:cubicBezTo>
                  <a:pt x="1867" y="766"/>
                  <a:pt x="1867" y="766"/>
                  <a:pt x="1867" y="766"/>
                </a:cubicBezTo>
                <a:cubicBezTo>
                  <a:pt x="1865" y="766"/>
                  <a:pt x="1865" y="766"/>
                  <a:pt x="1865" y="766"/>
                </a:cubicBezTo>
                <a:cubicBezTo>
                  <a:pt x="1864" y="767"/>
                  <a:pt x="1864" y="767"/>
                  <a:pt x="1864" y="767"/>
                </a:cubicBezTo>
                <a:cubicBezTo>
                  <a:pt x="1865" y="767"/>
                  <a:pt x="1865" y="767"/>
                  <a:pt x="1865" y="767"/>
                </a:cubicBezTo>
                <a:cubicBezTo>
                  <a:pt x="1864" y="768"/>
                  <a:pt x="1864" y="768"/>
                  <a:pt x="1864" y="768"/>
                </a:cubicBezTo>
                <a:cubicBezTo>
                  <a:pt x="1865" y="768"/>
                  <a:pt x="1865" y="768"/>
                  <a:pt x="1865" y="768"/>
                </a:cubicBezTo>
                <a:cubicBezTo>
                  <a:pt x="1866" y="768"/>
                  <a:pt x="1866" y="768"/>
                  <a:pt x="1866" y="768"/>
                </a:cubicBezTo>
                <a:cubicBezTo>
                  <a:pt x="1865" y="769"/>
                  <a:pt x="1865" y="769"/>
                  <a:pt x="1865" y="769"/>
                </a:cubicBezTo>
                <a:cubicBezTo>
                  <a:pt x="1864" y="770"/>
                  <a:pt x="1864" y="770"/>
                  <a:pt x="1864" y="770"/>
                </a:cubicBezTo>
                <a:cubicBezTo>
                  <a:pt x="1864" y="769"/>
                  <a:pt x="1864" y="769"/>
                  <a:pt x="1864" y="769"/>
                </a:cubicBezTo>
                <a:cubicBezTo>
                  <a:pt x="1863" y="768"/>
                  <a:pt x="1863" y="768"/>
                  <a:pt x="1863" y="768"/>
                </a:cubicBezTo>
                <a:cubicBezTo>
                  <a:pt x="1862" y="768"/>
                  <a:pt x="1862" y="768"/>
                  <a:pt x="1862" y="768"/>
                </a:cubicBezTo>
                <a:cubicBezTo>
                  <a:pt x="1861" y="769"/>
                  <a:pt x="1861" y="769"/>
                  <a:pt x="1861" y="769"/>
                </a:cubicBezTo>
                <a:cubicBezTo>
                  <a:pt x="1858" y="770"/>
                  <a:pt x="1858" y="770"/>
                  <a:pt x="1858" y="770"/>
                </a:cubicBezTo>
                <a:cubicBezTo>
                  <a:pt x="1857" y="772"/>
                  <a:pt x="1857" y="772"/>
                  <a:pt x="1857" y="772"/>
                </a:cubicBezTo>
                <a:cubicBezTo>
                  <a:pt x="1857" y="773"/>
                  <a:pt x="1857" y="773"/>
                  <a:pt x="1857" y="773"/>
                </a:cubicBezTo>
                <a:cubicBezTo>
                  <a:pt x="1856" y="774"/>
                  <a:pt x="1856" y="774"/>
                  <a:pt x="1856" y="774"/>
                </a:cubicBezTo>
                <a:cubicBezTo>
                  <a:pt x="1855" y="776"/>
                  <a:pt x="1855" y="776"/>
                  <a:pt x="1855" y="776"/>
                </a:cubicBezTo>
                <a:cubicBezTo>
                  <a:pt x="1853" y="777"/>
                  <a:pt x="1853" y="777"/>
                  <a:pt x="1853" y="777"/>
                </a:cubicBezTo>
                <a:cubicBezTo>
                  <a:pt x="1853" y="779"/>
                  <a:pt x="1853" y="779"/>
                  <a:pt x="1853" y="779"/>
                </a:cubicBezTo>
                <a:cubicBezTo>
                  <a:pt x="1851" y="780"/>
                  <a:pt x="1851" y="780"/>
                  <a:pt x="1851" y="780"/>
                </a:cubicBezTo>
                <a:cubicBezTo>
                  <a:pt x="1850" y="782"/>
                  <a:pt x="1850" y="782"/>
                  <a:pt x="1850" y="782"/>
                </a:cubicBezTo>
                <a:cubicBezTo>
                  <a:pt x="1845" y="783"/>
                  <a:pt x="1845" y="783"/>
                  <a:pt x="1845" y="783"/>
                </a:cubicBezTo>
                <a:cubicBezTo>
                  <a:pt x="1844" y="783"/>
                  <a:pt x="1844" y="783"/>
                  <a:pt x="1844" y="783"/>
                </a:cubicBezTo>
                <a:cubicBezTo>
                  <a:pt x="1843" y="784"/>
                  <a:pt x="1843" y="784"/>
                  <a:pt x="1843" y="784"/>
                </a:cubicBezTo>
                <a:cubicBezTo>
                  <a:pt x="1842" y="784"/>
                  <a:pt x="1842" y="784"/>
                  <a:pt x="1842" y="784"/>
                </a:cubicBezTo>
                <a:cubicBezTo>
                  <a:pt x="1843" y="785"/>
                  <a:pt x="1843" y="785"/>
                  <a:pt x="1843" y="785"/>
                </a:cubicBezTo>
                <a:cubicBezTo>
                  <a:pt x="1844" y="785"/>
                  <a:pt x="1844" y="785"/>
                  <a:pt x="1844" y="785"/>
                </a:cubicBezTo>
                <a:cubicBezTo>
                  <a:pt x="1843" y="786"/>
                  <a:pt x="1843" y="786"/>
                  <a:pt x="1843" y="786"/>
                </a:cubicBezTo>
                <a:cubicBezTo>
                  <a:pt x="1842" y="786"/>
                  <a:pt x="1842" y="786"/>
                  <a:pt x="1842" y="786"/>
                </a:cubicBezTo>
                <a:cubicBezTo>
                  <a:pt x="1841" y="787"/>
                  <a:pt x="1841" y="787"/>
                  <a:pt x="1841" y="787"/>
                </a:cubicBezTo>
                <a:cubicBezTo>
                  <a:pt x="1841" y="788"/>
                  <a:pt x="1841" y="788"/>
                  <a:pt x="1841" y="788"/>
                </a:cubicBezTo>
                <a:cubicBezTo>
                  <a:pt x="1841" y="790"/>
                  <a:pt x="1841" y="790"/>
                  <a:pt x="1841" y="790"/>
                </a:cubicBezTo>
                <a:cubicBezTo>
                  <a:pt x="1840" y="791"/>
                  <a:pt x="1840" y="791"/>
                  <a:pt x="1840" y="791"/>
                </a:cubicBezTo>
                <a:cubicBezTo>
                  <a:pt x="1840" y="792"/>
                  <a:pt x="1840" y="792"/>
                  <a:pt x="1840" y="792"/>
                </a:cubicBezTo>
                <a:cubicBezTo>
                  <a:pt x="1837" y="792"/>
                  <a:pt x="1837" y="792"/>
                  <a:pt x="1837" y="792"/>
                </a:cubicBezTo>
                <a:cubicBezTo>
                  <a:pt x="1835" y="791"/>
                  <a:pt x="1835" y="791"/>
                  <a:pt x="1835" y="791"/>
                </a:cubicBezTo>
                <a:cubicBezTo>
                  <a:pt x="1833" y="791"/>
                  <a:pt x="1833" y="791"/>
                  <a:pt x="1833" y="791"/>
                </a:cubicBezTo>
                <a:cubicBezTo>
                  <a:pt x="1832" y="790"/>
                  <a:pt x="1832" y="790"/>
                  <a:pt x="1832" y="790"/>
                </a:cubicBezTo>
                <a:cubicBezTo>
                  <a:pt x="1831" y="789"/>
                  <a:pt x="1831" y="789"/>
                  <a:pt x="1831" y="789"/>
                </a:cubicBezTo>
                <a:cubicBezTo>
                  <a:pt x="1831" y="789"/>
                  <a:pt x="1831" y="789"/>
                  <a:pt x="1830" y="789"/>
                </a:cubicBezTo>
                <a:cubicBezTo>
                  <a:pt x="1830" y="789"/>
                  <a:pt x="1830" y="789"/>
                  <a:pt x="1829" y="790"/>
                </a:cubicBezTo>
                <a:cubicBezTo>
                  <a:pt x="1829" y="790"/>
                  <a:pt x="1829" y="790"/>
                  <a:pt x="1827" y="792"/>
                </a:cubicBezTo>
                <a:cubicBezTo>
                  <a:pt x="1827" y="792"/>
                  <a:pt x="1827" y="792"/>
                  <a:pt x="1826" y="794"/>
                </a:cubicBezTo>
                <a:cubicBezTo>
                  <a:pt x="1826" y="794"/>
                  <a:pt x="1826" y="794"/>
                  <a:pt x="1827" y="795"/>
                </a:cubicBezTo>
                <a:cubicBezTo>
                  <a:pt x="1827" y="795"/>
                  <a:pt x="1827" y="795"/>
                  <a:pt x="1827" y="796"/>
                </a:cubicBezTo>
                <a:cubicBezTo>
                  <a:pt x="1827" y="796"/>
                  <a:pt x="1827" y="796"/>
                  <a:pt x="1826" y="797"/>
                </a:cubicBezTo>
                <a:cubicBezTo>
                  <a:pt x="1826" y="797"/>
                  <a:pt x="1826" y="797"/>
                  <a:pt x="1826" y="799"/>
                </a:cubicBezTo>
                <a:cubicBezTo>
                  <a:pt x="1826" y="799"/>
                  <a:pt x="1826" y="799"/>
                  <a:pt x="1828" y="801"/>
                </a:cubicBezTo>
                <a:cubicBezTo>
                  <a:pt x="1828" y="801"/>
                  <a:pt x="1828" y="801"/>
                  <a:pt x="1828" y="802"/>
                </a:cubicBezTo>
                <a:cubicBezTo>
                  <a:pt x="1828" y="802"/>
                  <a:pt x="1828" y="802"/>
                  <a:pt x="1827" y="802"/>
                </a:cubicBezTo>
                <a:cubicBezTo>
                  <a:pt x="1827" y="802"/>
                  <a:pt x="1827" y="802"/>
                  <a:pt x="1828" y="804"/>
                </a:cubicBezTo>
                <a:cubicBezTo>
                  <a:pt x="1828" y="804"/>
                  <a:pt x="1828" y="804"/>
                  <a:pt x="1827" y="804"/>
                </a:cubicBezTo>
                <a:cubicBezTo>
                  <a:pt x="1827" y="804"/>
                  <a:pt x="1827" y="804"/>
                  <a:pt x="1828" y="805"/>
                </a:cubicBezTo>
                <a:cubicBezTo>
                  <a:pt x="1828" y="805"/>
                  <a:pt x="1828" y="805"/>
                  <a:pt x="1829" y="805"/>
                </a:cubicBezTo>
                <a:cubicBezTo>
                  <a:pt x="1829" y="805"/>
                  <a:pt x="1829" y="805"/>
                  <a:pt x="1829" y="804"/>
                </a:cubicBezTo>
                <a:cubicBezTo>
                  <a:pt x="1829" y="804"/>
                  <a:pt x="1829" y="804"/>
                  <a:pt x="1830" y="804"/>
                </a:cubicBezTo>
                <a:cubicBezTo>
                  <a:pt x="1830" y="804"/>
                  <a:pt x="1830" y="804"/>
                  <a:pt x="1832" y="804"/>
                </a:cubicBezTo>
                <a:cubicBezTo>
                  <a:pt x="1832" y="804"/>
                  <a:pt x="1832" y="804"/>
                  <a:pt x="1830" y="805"/>
                </a:cubicBezTo>
                <a:cubicBezTo>
                  <a:pt x="1830" y="805"/>
                  <a:pt x="1830" y="805"/>
                  <a:pt x="1829" y="805"/>
                </a:cubicBezTo>
                <a:cubicBezTo>
                  <a:pt x="1829" y="805"/>
                  <a:pt x="1829" y="805"/>
                  <a:pt x="1828" y="806"/>
                </a:cubicBezTo>
                <a:cubicBezTo>
                  <a:pt x="1828" y="806"/>
                  <a:pt x="1828" y="806"/>
                  <a:pt x="1829" y="806"/>
                </a:cubicBezTo>
                <a:cubicBezTo>
                  <a:pt x="1829" y="806"/>
                  <a:pt x="1829" y="806"/>
                  <a:pt x="1831" y="807"/>
                </a:cubicBezTo>
                <a:cubicBezTo>
                  <a:pt x="1831" y="807"/>
                  <a:pt x="1831" y="807"/>
                  <a:pt x="1833" y="809"/>
                </a:cubicBezTo>
                <a:cubicBezTo>
                  <a:pt x="1833" y="809"/>
                  <a:pt x="1833" y="809"/>
                  <a:pt x="1833" y="810"/>
                </a:cubicBezTo>
                <a:cubicBezTo>
                  <a:pt x="1833" y="810"/>
                  <a:pt x="1833" y="810"/>
                  <a:pt x="1833" y="811"/>
                </a:cubicBezTo>
                <a:cubicBezTo>
                  <a:pt x="1833" y="811"/>
                  <a:pt x="1833" y="811"/>
                  <a:pt x="1833" y="813"/>
                </a:cubicBezTo>
                <a:cubicBezTo>
                  <a:pt x="1833" y="813"/>
                  <a:pt x="1833" y="813"/>
                  <a:pt x="1832" y="813"/>
                </a:cubicBezTo>
                <a:cubicBezTo>
                  <a:pt x="1832" y="813"/>
                  <a:pt x="1832" y="813"/>
                  <a:pt x="1832" y="814"/>
                </a:cubicBezTo>
                <a:cubicBezTo>
                  <a:pt x="1832" y="814"/>
                  <a:pt x="1832" y="814"/>
                  <a:pt x="1833" y="815"/>
                </a:cubicBezTo>
                <a:cubicBezTo>
                  <a:pt x="1833" y="815"/>
                  <a:pt x="1833" y="815"/>
                  <a:pt x="1834" y="818"/>
                </a:cubicBezTo>
                <a:cubicBezTo>
                  <a:pt x="1834" y="818"/>
                  <a:pt x="1834" y="818"/>
                  <a:pt x="1834" y="819"/>
                </a:cubicBezTo>
                <a:cubicBezTo>
                  <a:pt x="1834" y="819"/>
                  <a:pt x="1834" y="819"/>
                  <a:pt x="1834" y="821"/>
                </a:cubicBezTo>
                <a:cubicBezTo>
                  <a:pt x="1834" y="821"/>
                  <a:pt x="1834" y="821"/>
                  <a:pt x="1835" y="821"/>
                </a:cubicBezTo>
                <a:cubicBezTo>
                  <a:pt x="1835" y="821"/>
                  <a:pt x="1835" y="821"/>
                  <a:pt x="1836" y="820"/>
                </a:cubicBezTo>
                <a:cubicBezTo>
                  <a:pt x="1836" y="820"/>
                  <a:pt x="1836" y="820"/>
                  <a:pt x="1836" y="821"/>
                </a:cubicBezTo>
                <a:cubicBezTo>
                  <a:pt x="1836" y="821"/>
                  <a:pt x="1836" y="821"/>
                  <a:pt x="1838" y="821"/>
                </a:cubicBezTo>
                <a:cubicBezTo>
                  <a:pt x="1838" y="821"/>
                  <a:pt x="1838" y="821"/>
                  <a:pt x="1839" y="821"/>
                </a:cubicBezTo>
                <a:cubicBezTo>
                  <a:pt x="1839" y="821"/>
                  <a:pt x="1839" y="821"/>
                  <a:pt x="1840" y="821"/>
                </a:cubicBezTo>
                <a:cubicBezTo>
                  <a:pt x="1840" y="821"/>
                  <a:pt x="1840" y="821"/>
                  <a:pt x="1841" y="820"/>
                </a:cubicBezTo>
                <a:cubicBezTo>
                  <a:pt x="1841" y="820"/>
                  <a:pt x="1841" y="820"/>
                  <a:pt x="1842" y="821"/>
                </a:cubicBezTo>
                <a:cubicBezTo>
                  <a:pt x="1842" y="821"/>
                  <a:pt x="1842" y="821"/>
                  <a:pt x="1843" y="820"/>
                </a:cubicBezTo>
                <a:cubicBezTo>
                  <a:pt x="1843" y="820"/>
                  <a:pt x="1843" y="820"/>
                  <a:pt x="1844" y="819"/>
                </a:cubicBezTo>
                <a:cubicBezTo>
                  <a:pt x="1844" y="819"/>
                  <a:pt x="1844" y="819"/>
                  <a:pt x="1844" y="820"/>
                </a:cubicBezTo>
                <a:cubicBezTo>
                  <a:pt x="1844" y="820"/>
                  <a:pt x="1844" y="820"/>
                  <a:pt x="1844" y="822"/>
                </a:cubicBezTo>
                <a:cubicBezTo>
                  <a:pt x="1844" y="822"/>
                  <a:pt x="1844" y="822"/>
                  <a:pt x="1844" y="824"/>
                </a:cubicBezTo>
                <a:cubicBezTo>
                  <a:pt x="1844" y="824"/>
                  <a:pt x="1844" y="824"/>
                  <a:pt x="1844" y="825"/>
                </a:cubicBezTo>
                <a:cubicBezTo>
                  <a:pt x="1844" y="825"/>
                  <a:pt x="1844" y="825"/>
                  <a:pt x="1845" y="825"/>
                </a:cubicBezTo>
                <a:cubicBezTo>
                  <a:pt x="1845" y="825"/>
                  <a:pt x="1845" y="825"/>
                  <a:pt x="1846" y="823"/>
                </a:cubicBezTo>
                <a:cubicBezTo>
                  <a:pt x="1846" y="823"/>
                  <a:pt x="1846" y="823"/>
                  <a:pt x="1847" y="823"/>
                </a:cubicBezTo>
                <a:cubicBezTo>
                  <a:pt x="1847" y="823"/>
                  <a:pt x="1847" y="823"/>
                  <a:pt x="1848" y="824"/>
                </a:cubicBezTo>
                <a:cubicBezTo>
                  <a:pt x="1848" y="824"/>
                  <a:pt x="1848" y="824"/>
                  <a:pt x="1849" y="824"/>
                </a:cubicBezTo>
                <a:cubicBezTo>
                  <a:pt x="1849" y="824"/>
                  <a:pt x="1849" y="824"/>
                  <a:pt x="1849" y="823"/>
                </a:cubicBezTo>
                <a:cubicBezTo>
                  <a:pt x="1849" y="823"/>
                  <a:pt x="1849" y="823"/>
                  <a:pt x="1851" y="823"/>
                </a:cubicBezTo>
                <a:cubicBezTo>
                  <a:pt x="1851" y="823"/>
                  <a:pt x="1851" y="823"/>
                  <a:pt x="1852" y="822"/>
                </a:cubicBezTo>
                <a:cubicBezTo>
                  <a:pt x="1852" y="822"/>
                  <a:pt x="1852" y="822"/>
                  <a:pt x="1853" y="822"/>
                </a:cubicBezTo>
                <a:cubicBezTo>
                  <a:pt x="1853" y="822"/>
                  <a:pt x="1853" y="822"/>
                  <a:pt x="1854" y="822"/>
                </a:cubicBezTo>
                <a:cubicBezTo>
                  <a:pt x="1854" y="822"/>
                  <a:pt x="1854" y="822"/>
                  <a:pt x="1855" y="822"/>
                </a:cubicBezTo>
                <a:cubicBezTo>
                  <a:pt x="1855" y="822"/>
                  <a:pt x="1855" y="822"/>
                  <a:pt x="1855" y="823"/>
                </a:cubicBezTo>
                <a:cubicBezTo>
                  <a:pt x="1855" y="823"/>
                  <a:pt x="1855" y="823"/>
                  <a:pt x="1855" y="824"/>
                </a:cubicBezTo>
                <a:cubicBezTo>
                  <a:pt x="1855" y="824"/>
                  <a:pt x="1855" y="824"/>
                  <a:pt x="1856" y="824"/>
                </a:cubicBezTo>
                <a:cubicBezTo>
                  <a:pt x="1856" y="824"/>
                  <a:pt x="1856" y="824"/>
                  <a:pt x="1856" y="823"/>
                </a:cubicBezTo>
                <a:cubicBezTo>
                  <a:pt x="1856" y="823"/>
                  <a:pt x="1856" y="823"/>
                  <a:pt x="1857" y="824"/>
                </a:cubicBezTo>
                <a:cubicBezTo>
                  <a:pt x="1857" y="824"/>
                  <a:pt x="1857" y="824"/>
                  <a:pt x="1858" y="824"/>
                </a:cubicBezTo>
                <a:cubicBezTo>
                  <a:pt x="1858" y="824"/>
                  <a:pt x="1858" y="824"/>
                  <a:pt x="1859" y="824"/>
                </a:cubicBezTo>
                <a:cubicBezTo>
                  <a:pt x="1859" y="824"/>
                  <a:pt x="1859" y="824"/>
                  <a:pt x="1860" y="824"/>
                </a:cubicBezTo>
                <a:cubicBezTo>
                  <a:pt x="1860" y="824"/>
                  <a:pt x="1860" y="824"/>
                  <a:pt x="1860" y="825"/>
                </a:cubicBezTo>
                <a:cubicBezTo>
                  <a:pt x="1860" y="825"/>
                  <a:pt x="1860" y="825"/>
                  <a:pt x="1861" y="826"/>
                </a:cubicBezTo>
                <a:cubicBezTo>
                  <a:pt x="1861" y="826"/>
                  <a:pt x="1861" y="826"/>
                  <a:pt x="1860" y="827"/>
                </a:cubicBezTo>
                <a:cubicBezTo>
                  <a:pt x="1860" y="827"/>
                  <a:pt x="1860" y="827"/>
                  <a:pt x="1861" y="828"/>
                </a:cubicBezTo>
                <a:cubicBezTo>
                  <a:pt x="1861" y="828"/>
                  <a:pt x="1861" y="828"/>
                  <a:pt x="1862" y="828"/>
                </a:cubicBezTo>
                <a:cubicBezTo>
                  <a:pt x="1862" y="828"/>
                  <a:pt x="1862" y="828"/>
                  <a:pt x="1865" y="827"/>
                </a:cubicBezTo>
                <a:cubicBezTo>
                  <a:pt x="1865" y="827"/>
                  <a:pt x="1865" y="827"/>
                  <a:pt x="1866" y="827"/>
                </a:cubicBezTo>
                <a:cubicBezTo>
                  <a:pt x="1866" y="827"/>
                  <a:pt x="1866" y="827"/>
                  <a:pt x="1869" y="825"/>
                </a:cubicBezTo>
                <a:cubicBezTo>
                  <a:pt x="1869" y="825"/>
                  <a:pt x="1869" y="825"/>
                  <a:pt x="1870" y="823"/>
                </a:cubicBezTo>
                <a:cubicBezTo>
                  <a:pt x="1870" y="823"/>
                  <a:pt x="1870" y="823"/>
                  <a:pt x="1870" y="822"/>
                </a:cubicBezTo>
                <a:close/>
                <a:moveTo>
                  <a:pt x="1905" y="804"/>
                </a:moveTo>
                <a:cubicBezTo>
                  <a:pt x="1905" y="804"/>
                  <a:pt x="1905" y="804"/>
                  <a:pt x="1906" y="805"/>
                </a:cubicBezTo>
                <a:cubicBezTo>
                  <a:pt x="1906" y="805"/>
                  <a:pt x="1906" y="805"/>
                  <a:pt x="1907" y="805"/>
                </a:cubicBezTo>
                <a:cubicBezTo>
                  <a:pt x="1907" y="805"/>
                  <a:pt x="1907" y="805"/>
                  <a:pt x="1906" y="804"/>
                </a:cubicBezTo>
                <a:cubicBezTo>
                  <a:pt x="1906" y="804"/>
                  <a:pt x="1906" y="804"/>
                  <a:pt x="1905" y="804"/>
                </a:cubicBezTo>
                <a:close/>
                <a:moveTo>
                  <a:pt x="1935" y="813"/>
                </a:moveTo>
                <a:cubicBezTo>
                  <a:pt x="1935" y="813"/>
                  <a:pt x="1935" y="813"/>
                  <a:pt x="1934" y="813"/>
                </a:cubicBezTo>
                <a:cubicBezTo>
                  <a:pt x="1934" y="813"/>
                  <a:pt x="1934" y="813"/>
                  <a:pt x="1931" y="813"/>
                </a:cubicBezTo>
                <a:cubicBezTo>
                  <a:pt x="1931" y="813"/>
                  <a:pt x="1931" y="813"/>
                  <a:pt x="1930" y="813"/>
                </a:cubicBezTo>
                <a:cubicBezTo>
                  <a:pt x="1930" y="813"/>
                  <a:pt x="1930" y="813"/>
                  <a:pt x="1929" y="813"/>
                </a:cubicBezTo>
                <a:cubicBezTo>
                  <a:pt x="1929" y="813"/>
                  <a:pt x="1929" y="813"/>
                  <a:pt x="1928" y="812"/>
                </a:cubicBezTo>
                <a:cubicBezTo>
                  <a:pt x="1928" y="812"/>
                  <a:pt x="1928" y="812"/>
                  <a:pt x="1927" y="813"/>
                </a:cubicBezTo>
                <a:cubicBezTo>
                  <a:pt x="1927" y="813"/>
                  <a:pt x="1927" y="813"/>
                  <a:pt x="1926" y="813"/>
                </a:cubicBezTo>
                <a:cubicBezTo>
                  <a:pt x="1926" y="813"/>
                  <a:pt x="1926" y="813"/>
                  <a:pt x="1925" y="812"/>
                </a:cubicBezTo>
                <a:cubicBezTo>
                  <a:pt x="1925" y="812"/>
                  <a:pt x="1925" y="812"/>
                  <a:pt x="1924" y="813"/>
                </a:cubicBezTo>
                <a:cubicBezTo>
                  <a:pt x="1924" y="813"/>
                  <a:pt x="1924" y="813"/>
                  <a:pt x="1923" y="812"/>
                </a:cubicBezTo>
                <a:cubicBezTo>
                  <a:pt x="1923" y="812"/>
                  <a:pt x="1923" y="812"/>
                  <a:pt x="1923" y="813"/>
                </a:cubicBezTo>
                <a:cubicBezTo>
                  <a:pt x="1923" y="813"/>
                  <a:pt x="1923" y="813"/>
                  <a:pt x="1923" y="814"/>
                </a:cubicBezTo>
                <a:cubicBezTo>
                  <a:pt x="1923" y="814"/>
                  <a:pt x="1923" y="814"/>
                  <a:pt x="1924" y="815"/>
                </a:cubicBezTo>
                <a:cubicBezTo>
                  <a:pt x="1924" y="815"/>
                  <a:pt x="1924" y="815"/>
                  <a:pt x="1926" y="814"/>
                </a:cubicBezTo>
                <a:cubicBezTo>
                  <a:pt x="1926" y="814"/>
                  <a:pt x="1926" y="814"/>
                  <a:pt x="1928" y="814"/>
                </a:cubicBezTo>
                <a:cubicBezTo>
                  <a:pt x="1928" y="814"/>
                  <a:pt x="1928" y="814"/>
                  <a:pt x="1929" y="814"/>
                </a:cubicBezTo>
                <a:cubicBezTo>
                  <a:pt x="1929" y="814"/>
                  <a:pt x="1929" y="814"/>
                  <a:pt x="1931" y="814"/>
                </a:cubicBezTo>
                <a:cubicBezTo>
                  <a:pt x="1931" y="814"/>
                  <a:pt x="1931" y="814"/>
                  <a:pt x="1934" y="814"/>
                </a:cubicBezTo>
                <a:cubicBezTo>
                  <a:pt x="1934" y="814"/>
                  <a:pt x="1934" y="814"/>
                  <a:pt x="1935" y="813"/>
                </a:cubicBezTo>
                <a:close/>
                <a:moveTo>
                  <a:pt x="2013" y="856"/>
                </a:moveTo>
                <a:cubicBezTo>
                  <a:pt x="2014" y="855"/>
                  <a:pt x="2014" y="855"/>
                  <a:pt x="2014" y="855"/>
                </a:cubicBezTo>
                <a:cubicBezTo>
                  <a:pt x="2013" y="854"/>
                  <a:pt x="2013" y="854"/>
                  <a:pt x="2013" y="854"/>
                </a:cubicBezTo>
                <a:cubicBezTo>
                  <a:pt x="2012" y="854"/>
                  <a:pt x="2012" y="854"/>
                  <a:pt x="2012" y="854"/>
                </a:cubicBezTo>
                <a:cubicBezTo>
                  <a:pt x="2012" y="855"/>
                  <a:pt x="2012" y="855"/>
                  <a:pt x="2012" y="855"/>
                </a:cubicBezTo>
                <a:cubicBezTo>
                  <a:pt x="2013" y="856"/>
                  <a:pt x="2013" y="856"/>
                  <a:pt x="2013" y="856"/>
                </a:cubicBezTo>
                <a:close/>
                <a:moveTo>
                  <a:pt x="1880" y="779"/>
                </a:moveTo>
                <a:cubicBezTo>
                  <a:pt x="1880" y="779"/>
                  <a:pt x="1880" y="779"/>
                  <a:pt x="1879" y="778"/>
                </a:cubicBezTo>
                <a:cubicBezTo>
                  <a:pt x="1879" y="778"/>
                  <a:pt x="1879" y="778"/>
                  <a:pt x="1880" y="780"/>
                </a:cubicBezTo>
                <a:cubicBezTo>
                  <a:pt x="1880" y="780"/>
                  <a:pt x="1880" y="780"/>
                  <a:pt x="1880" y="779"/>
                </a:cubicBezTo>
                <a:close/>
                <a:moveTo>
                  <a:pt x="1867" y="856"/>
                </a:moveTo>
                <a:cubicBezTo>
                  <a:pt x="1865" y="854"/>
                  <a:pt x="1865" y="854"/>
                  <a:pt x="1865" y="854"/>
                </a:cubicBezTo>
                <a:cubicBezTo>
                  <a:pt x="1864" y="854"/>
                  <a:pt x="1864" y="854"/>
                  <a:pt x="1864" y="854"/>
                </a:cubicBezTo>
                <a:cubicBezTo>
                  <a:pt x="1862" y="854"/>
                  <a:pt x="1862" y="854"/>
                  <a:pt x="1862" y="854"/>
                </a:cubicBezTo>
                <a:cubicBezTo>
                  <a:pt x="1860" y="854"/>
                  <a:pt x="1860" y="854"/>
                  <a:pt x="1860" y="854"/>
                </a:cubicBezTo>
                <a:cubicBezTo>
                  <a:pt x="1859" y="854"/>
                  <a:pt x="1859" y="854"/>
                  <a:pt x="1859" y="854"/>
                </a:cubicBezTo>
                <a:cubicBezTo>
                  <a:pt x="1859" y="855"/>
                  <a:pt x="1859" y="855"/>
                  <a:pt x="1859" y="855"/>
                </a:cubicBezTo>
                <a:cubicBezTo>
                  <a:pt x="1860" y="856"/>
                  <a:pt x="1860" y="856"/>
                  <a:pt x="1860" y="856"/>
                </a:cubicBezTo>
                <a:cubicBezTo>
                  <a:pt x="1861" y="856"/>
                  <a:pt x="1861" y="856"/>
                  <a:pt x="1861" y="856"/>
                </a:cubicBezTo>
                <a:cubicBezTo>
                  <a:pt x="1863" y="857"/>
                  <a:pt x="1863" y="857"/>
                  <a:pt x="1863" y="857"/>
                </a:cubicBezTo>
                <a:cubicBezTo>
                  <a:pt x="1863" y="858"/>
                  <a:pt x="1863" y="858"/>
                  <a:pt x="1863" y="858"/>
                </a:cubicBezTo>
                <a:cubicBezTo>
                  <a:pt x="1864" y="857"/>
                  <a:pt x="1864" y="857"/>
                  <a:pt x="1864" y="857"/>
                </a:cubicBezTo>
                <a:cubicBezTo>
                  <a:pt x="1865" y="857"/>
                  <a:pt x="1865" y="857"/>
                  <a:pt x="1865" y="857"/>
                </a:cubicBezTo>
                <a:cubicBezTo>
                  <a:pt x="1865" y="856"/>
                  <a:pt x="1865" y="856"/>
                  <a:pt x="1865" y="856"/>
                </a:cubicBezTo>
                <a:cubicBezTo>
                  <a:pt x="1866" y="856"/>
                  <a:pt x="1866" y="856"/>
                  <a:pt x="1866" y="856"/>
                </a:cubicBezTo>
                <a:cubicBezTo>
                  <a:pt x="1867" y="856"/>
                  <a:pt x="1867" y="856"/>
                  <a:pt x="1867" y="856"/>
                </a:cubicBezTo>
                <a:close/>
                <a:moveTo>
                  <a:pt x="1938" y="776"/>
                </a:moveTo>
                <a:cubicBezTo>
                  <a:pt x="1938" y="776"/>
                  <a:pt x="1938" y="776"/>
                  <a:pt x="1938" y="775"/>
                </a:cubicBezTo>
                <a:cubicBezTo>
                  <a:pt x="1938" y="775"/>
                  <a:pt x="1938" y="775"/>
                  <a:pt x="1937" y="775"/>
                </a:cubicBezTo>
                <a:lnTo>
                  <a:pt x="1938" y="776"/>
                </a:lnTo>
                <a:close/>
                <a:moveTo>
                  <a:pt x="1963" y="808"/>
                </a:moveTo>
                <a:cubicBezTo>
                  <a:pt x="1963" y="810"/>
                  <a:pt x="1963" y="810"/>
                  <a:pt x="1963" y="810"/>
                </a:cubicBezTo>
                <a:cubicBezTo>
                  <a:pt x="1965" y="810"/>
                  <a:pt x="1965" y="810"/>
                  <a:pt x="1965" y="810"/>
                </a:cubicBezTo>
                <a:cubicBezTo>
                  <a:pt x="1965" y="807"/>
                  <a:pt x="1965" y="807"/>
                  <a:pt x="1965" y="807"/>
                </a:cubicBezTo>
                <a:cubicBezTo>
                  <a:pt x="1963" y="808"/>
                  <a:pt x="1963" y="808"/>
                  <a:pt x="1963" y="808"/>
                </a:cubicBezTo>
                <a:close/>
                <a:moveTo>
                  <a:pt x="1955" y="844"/>
                </a:moveTo>
                <a:cubicBezTo>
                  <a:pt x="1954" y="845"/>
                  <a:pt x="1954" y="845"/>
                  <a:pt x="1954" y="845"/>
                </a:cubicBezTo>
                <a:cubicBezTo>
                  <a:pt x="1955" y="845"/>
                  <a:pt x="1955" y="845"/>
                  <a:pt x="1955" y="845"/>
                </a:cubicBezTo>
                <a:cubicBezTo>
                  <a:pt x="1955" y="844"/>
                  <a:pt x="1955" y="844"/>
                  <a:pt x="1955" y="844"/>
                </a:cubicBezTo>
                <a:close/>
                <a:moveTo>
                  <a:pt x="1957" y="853"/>
                </a:moveTo>
                <a:cubicBezTo>
                  <a:pt x="1957" y="853"/>
                  <a:pt x="1957" y="853"/>
                  <a:pt x="1956" y="852"/>
                </a:cubicBezTo>
                <a:cubicBezTo>
                  <a:pt x="1956" y="852"/>
                  <a:pt x="1956" y="852"/>
                  <a:pt x="1956" y="851"/>
                </a:cubicBezTo>
                <a:cubicBezTo>
                  <a:pt x="1956" y="851"/>
                  <a:pt x="1956" y="851"/>
                  <a:pt x="1955" y="852"/>
                </a:cubicBezTo>
                <a:cubicBezTo>
                  <a:pt x="1955" y="852"/>
                  <a:pt x="1955" y="852"/>
                  <a:pt x="1955" y="853"/>
                </a:cubicBezTo>
                <a:cubicBezTo>
                  <a:pt x="1955" y="853"/>
                  <a:pt x="1955" y="853"/>
                  <a:pt x="1956" y="853"/>
                </a:cubicBezTo>
                <a:cubicBezTo>
                  <a:pt x="1956" y="853"/>
                  <a:pt x="1956" y="853"/>
                  <a:pt x="1957" y="853"/>
                </a:cubicBezTo>
                <a:close/>
                <a:moveTo>
                  <a:pt x="1893" y="767"/>
                </a:moveTo>
                <a:cubicBezTo>
                  <a:pt x="1893" y="767"/>
                  <a:pt x="1893" y="767"/>
                  <a:pt x="1893" y="768"/>
                </a:cubicBezTo>
                <a:cubicBezTo>
                  <a:pt x="1893" y="768"/>
                  <a:pt x="1893" y="768"/>
                  <a:pt x="1895" y="768"/>
                </a:cubicBezTo>
                <a:cubicBezTo>
                  <a:pt x="1895" y="768"/>
                  <a:pt x="1895" y="768"/>
                  <a:pt x="1896" y="767"/>
                </a:cubicBezTo>
                <a:cubicBezTo>
                  <a:pt x="1896" y="767"/>
                  <a:pt x="1896" y="767"/>
                  <a:pt x="1896" y="766"/>
                </a:cubicBezTo>
                <a:cubicBezTo>
                  <a:pt x="1896" y="766"/>
                  <a:pt x="1896" y="766"/>
                  <a:pt x="1895" y="766"/>
                </a:cubicBezTo>
                <a:cubicBezTo>
                  <a:pt x="1895" y="766"/>
                  <a:pt x="1895" y="766"/>
                  <a:pt x="1893" y="767"/>
                </a:cubicBezTo>
                <a:close/>
                <a:moveTo>
                  <a:pt x="1925" y="856"/>
                </a:moveTo>
                <a:cubicBezTo>
                  <a:pt x="1926" y="855"/>
                  <a:pt x="1926" y="855"/>
                  <a:pt x="1926" y="855"/>
                </a:cubicBezTo>
                <a:cubicBezTo>
                  <a:pt x="1925" y="855"/>
                  <a:pt x="1925" y="855"/>
                  <a:pt x="1925" y="855"/>
                </a:cubicBezTo>
                <a:cubicBezTo>
                  <a:pt x="1924" y="855"/>
                  <a:pt x="1924" y="855"/>
                  <a:pt x="1924" y="855"/>
                </a:cubicBezTo>
                <a:cubicBezTo>
                  <a:pt x="1923" y="854"/>
                  <a:pt x="1923" y="854"/>
                  <a:pt x="1923" y="854"/>
                </a:cubicBezTo>
                <a:cubicBezTo>
                  <a:pt x="1922" y="855"/>
                  <a:pt x="1922" y="855"/>
                  <a:pt x="1922" y="855"/>
                </a:cubicBezTo>
                <a:cubicBezTo>
                  <a:pt x="1922" y="856"/>
                  <a:pt x="1922" y="856"/>
                  <a:pt x="1922" y="856"/>
                </a:cubicBezTo>
                <a:cubicBezTo>
                  <a:pt x="1923" y="857"/>
                  <a:pt x="1923" y="857"/>
                  <a:pt x="1923" y="857"/>
                </a:cubicBezTo>
                <a:cubicBezTo>
                  <a:pt x="1925" y="856"/>
                  <a:pt x="1925" y="856"/>
                  <a:pt x="1925" y="856"/>
                </a:cubicBezTo>
                <a:close/>
                <a:moveTo>
                  <a:pt x="1842" y="785"/>
                </a:moveTo>
                <a:cubicBezTo>
                  <a:pt x="1841" y="786"/>
                  <a:pt x="1841" y="786"/>
                  <a:pt x="1841" y="786"/>
                </a:cubicBezTo>
                <a:cubicBezTo>
                  <a:pt x="1842" y="786"/>
                  <a:pt x="1842" y="786"/>
                  <a:pt x="1842" y="786"/>
                </a:cubicBezTo>
                <a:cubicBezTo>
                  <a:pt x="1843" y="785"/>
                  <a:pt x="1843" y="785"/>
                  <a:pt x="1843" y="785"/>
                </a:cubicBezTo>
                <a:cubicBezTo>
                  <a:pt x="1842" y="785"/>
                  <a:pt x="1842" y="785"/>
                  <a:pt x="1842" y="785"/>
                </a:cubicBezTo>
                <a:close/>
                <a:moveTo>
                  <a:pt x="1877" y="754"/>
                </a:moveTo>
                <a:cubicBezTo>
                  <a:pt x="1877" y="753"/>
                  <a:pt x="1877" y="753"/>
                  <a:pt x="1877" y="753"/>
                </a:cubicBezTo>
                <a:cubicBezTo>
                  <a:pt x="1876" y="754"/>
                  <a:pt x="1876" y="754"/>
                  <a:pt x="1876" y="754"/>
                </a:cubicBezTo>
                <a:cubicBezTo>
                  <a:pt x="1877" y="754"/>
                  <a:pt x="1877" y="754"/>
                  <a:pt x="1877" y="754"/>
                </a:cubicBezTo>
                <a:close/>
                <a:moveTo>
                  <a:pt x="1769" y="764"/>
                </a:moveTo>
                <a:cubicBezTo>
                  <a:pt x="1770" y="766"/>
                  <a:pt x="1770" y="766"/>
                  <a:pt x="1770" y="766"/>
                </a:cubicBezTo>
                <a:cubicBezTo>
                  <a:pt x="1771" y="766"/>
                  <a:pt x="1771" y="766"/>
                  <a:pt x="1771" y="766"/>
                </a:cubicBezTo>
                <a:cubicBezTo>
                  <a:pt x="1771" y="765"/>
                  <a:pt x="1771" y="765"/>
                  <a:pt x="1771" y="765"/>
                </a:cubicBezTo>
                <a:cubicBezTo>
                  <a:pt x="1770" y="764"/>
                  <a:pt x="1770" y="764"/>
                  <a:pt x="1770" y="764"/>
                </a:cubicBezTo>
                <a:cubicBezTo>
                  <a:pt x="1769" y="764"/>
                  <a:pt x="1769" y="764"/>
                  <a:pt x="1769" y="764"/>
                </a:cubicBezTo>
                <a:close/>
                <a:moveTo>
                  <a:pt x="1793" y="735"/>
                </a:moveTo>
                <a:cubicBezTo>
                  <a:pt x="1794" y="735"/>
                  <a:pt x="1794" y="735"/>
                  <a:pt x="1794" y="735"/>
                </a:cubicBezTo>
                <a:cubicBezTo>
                  <a:pt x="1794" y="733"/>
                  <a:pt x="1794" y="733"/>
                  <a:pt x="1794" y="733"/>
                </a:cubicBezTo>
                <a:cubicBezTo>
                  <a:pt x="1793" y="732"/>
                  <a:pt x="1793" y="732"/>
                  <a:pt x="1793" y="732"/>
                </a:cubicBezTo>
                <a:cubicBezTo>
                  <a:pt x="1792" y="733"/>
                  <a:pt x="1792" y="733"/>
                  <a:pt x="1792" y="733"/>
                </a:cubicBezTo>
                <a:cubicBezTo>
                  <a:pt x="1793" y="734"/>
                  <a:pt x="1793" y="734"/>
                  <a:pt x="1793" y="734"/>
                </a:cubicBezTo>
                <a:cubicBezTo>
                  <a:pt x="1792" y="734"/>
                  <a:pt x="1792" y="734"/>
                  <a:pt x="1792" y="734"/>
                </a:cubicBezTo>
                <a:cubicBezTo>
                  <a:pt x="1793" y="735"/>
                  <a:pt x="1793" y="735"/>
                  <a:pt x="1793" y="735"/>
                </a:cubicBezTo>
                <a:close/>
                <a:moveTo>
                  <a:pt x="1780" y="722"/>
                </a:moveTo>
                <a:cubicBezTo>
                  <a:pt x="1781" y="723"/>
                  <a:pt x="1781" y="723"/>
                  <a:pt x="1781" y="723"/>
                </a:cubicBezTo>
                <a:cubicBezTo>
                  <a:pt x="1782" y="722"/>
                  <a:pt x="1782" y="722"/>
                  <a:pt x="1782" y="722"/>
                </a:cubicBezTo>
                <a:cubicBezTo>
                  <a:pt x="1780" y="721"/>
                  <a:pt x="1780" y="721"/>
                  <a:pt x="1780" y="721"/>
                </a:cubicBezTo>
                <a:cubicBezTo>
                  <a:pt x="1780" y="722"/>
                  <a:pt x="1780" y="722"/>
                  <a:pt x="1780" y="722"/>
                </a:cubicBezTo>
                <a:close/>
                <a:moveTo>
                  <a:pt x="1766" y="758"/>
                </a:moveTo>
                <a:cubicBezTo>
                  <a:pt x="1767" y="758"/>
                  <a:pt x="1767" y="758"/>
                  <a:pt x="1767" y="758"/>
                </a:cubicBezTo>
                <a:cubicBezTo>
                  <a:pt x="1767" y="757"/>
                  <a:pt x="1767" y="757"/>
                  <a:pt x="1767" y="757"/>
                </a:cubicBezTo>
                <a:cubicBezTo>
                  <a:pt x="1766" y="757"/>
                  <a:pt x="1766" y="757"/>
                  <a:pt x="1766" y="757"/>
                </a:cubicBezTo>
                <a:cubicBezTo>
                  <a:pt x="1766" y="758"/>
                  <a:pt x="1766" y="758"/>
                  <a:pt x="1766" y="758"/>
                </a:cubicBezTo>
                <a:close/>
                <a:moveTo>
                  <a:pt x="1768" y="736"/>
                </a:moveTo>
                <a:cubicBezTo>
                  <a:pt x="1767" y="737"/>
                  <a:pt x="1767" y="737"/>
                  <a:pt x="1767" y="737"/>
                </a:cubicBezTo>
                <a:cubicBezTo>
                  <a:pt x="1768" y="737"/>
                  <a:pt x="1768" y="737"/>
                  <a:pt x="1768" y="737"/>
                </a:cubicBezTo>
                <a:cubicBezTo>
                  <a:pt x="1768" y="736"/>
                  <a:pt x="1768" y="736"/>
                  <a:pt x="1768" y="736"/>
                </a:cubicBezTo>
                <a:close/>
                <a:moveTo>
                  <a:pt x="1758" y="749"/>
                </a:moveTo>
                <a:cubicBezTo>
                  <a:pt x="1758" y="748"/>
                  <a:pt x="1758" y="748"/>
                  <a:pt x="1758" y="748"/>
                </a:cubicBezTo>
                <a:cubicBezTo>
                  <a:pt x="1757" y="749"/>
                  <a:pt x="1757" y="749"/>
                  <a:pt x="1757" y="749"/>
                </a:cubicBezTo>
                <a:cubicBezTo>
                  <a:pt x="1758" y="749"/>
                  <a:pt x="1758" y="749"/>
                  <a:pt x="1758" y="749"/>
                </a:cubicBezTo>
                <a:close/>
                <a:moveTo>
                  <a:pt x="1767" y="739"/>
                </a:moveTo>
                <a:cubicBezTo>
                  <a:pt x="1768" y="740"/>
                  <a:pt x="1768" y="740"/>
                  <a:pt x="1768" y="740"/>
                </a:cubicBezTo>
                <a:cubicBezTo>
                  <a:pt x="1769" y="738"/>
                  <a:pt x="1769" y="738"/>
                  <a:pt x="1769" y="738"/>
                </a:cubicBezTo>
                <a:cubicBezTo>
                  <a:pt x="1768" y="738"/>
                  <a:pt x="1768" y="738"/>
                  <a:pt x="1768" y="738"/>
                </a:cubicBezTo>
                <a:cubicBezTo>
                  <a:pt x="1767" y="738"/>
                  <a:pt x="1767" y="738"/>
                  <a:pt x="1767" y="738"/>
                </a:cubicBezTo>
                <a:cubicBezTo>
                  <a:pt x="1767" y="739"/>
                  <a:pt x="1767" y="739"/>
                  <a:pt x="1767" y="739"/>
                </a:cubicBezTo>
                <a:close/>
                <a:moveTo>
                  <a:pt x="1721" y="677"/>
                </a:moveTo>
                <a:cubicBezTo>
                  <a:pt x="1722" y="678"/>
                  <a:pt x="1722" y="678"/>
                  <a:pt x="1722" y="678"/>
                </a:cubicBezTo>
                <a:cubicBezTo>
                  <a:pt x="1723" y="679"/>
                  <a:pt x="1723" y="679"/>
                  <a:pt x="1723" y="679"/>
                </a:cubicBezTo>
                <a:cubicBezTo>
                  <a:pt x="1723" y="678"/>
                  <a:pt x="1723" y="678"/>
                  <a:pt x="1723" y="678"/>
                </a:cubicBezTo>
                <a:cubicBezTo>
                  <a:pt x="1722" y="677"/>
                  <a:pt x="1722" y="677"/>
                  <a:pt x="1722" y="677"/>
                </a:cubicBezTo>
                <a:cubicBezTo>
                  <a:pt x="1721" y="677"/>
                  <a:pt x="1721" y="677"/>
                  <a:pt x="1721" y="677"/>
                </a:cubicBezTo>
                <a:close/>
                <a:moveTo>
                  <a:pt x="1739" y="694"/>
                </a:moveTo>
                <a:cubicBezTo>
                  <a:pt x="1739" y="694"/>
                  <a:pt x="1739" y="694"/>
                  <a:pt x="1736" y="696"/>
                </a:cubicBezTo>
                <a:cubicBezTo>
                  <a:pt x="1736" y="696"/>
                  <a:pt x="1736" y="696"/>
                  <a:pt x="1735" y="696"/>
                </a:cubicBezTo>
                <a:cubicBezTo>
                  <a:pt x="1735" y="696"/>
                  <a:pt x="1735" y="696"/>
                  <a:pt x="1734" y="696"/>
                </a:cubicBezTo>
                <a:cubicBezTo>
                  <a:pt x="1734" y="696"/>
                  <a:pt x="1734" y="696"/>
                  <a:pt x="1733" y="696"/>
                </a:cubicBezTo>
                <a:cubicBezTo>
                  <a:pt x="1733" y="696"/>
                  <a:pt x="1733" y="696"/>
                  <a:pt x="1732" y="695"/>
                </a:cubicBezTo>
                <a:cubicBezTo>
                  <a:pt x="1732" y="695"/>
                  <a:pt x="1732" y="695"/>
                  <a:pt x="1731" y="696"/>
                </a:cubicBezTo>
                <a:cubicBezTo>
                  <a:pt x="1731" y="696"/>
                  <a:pt x="1731" y="696"/>
                  <a:pt x="1731" y="697"/>
                </a:cubicBezTo>
                <a:cubicBezTo>
                  <a:pt x="1731" y="697"/>
                  <a:pt x="1731" y="697"/>
                  <a:pt x="1730" y="697"/>
                </a:cubicBezTo>
                <a:cubicBezTo>
                  <a:pt x="1730" y="697"/>
                  <a:pt x="1730" y="697"/>
                  <a:pt x="1730" y="695"/>
                </a:cubicBezTo>
                <a:cubicBezTo>
                  <a:pt x="1730" y="695"/>
                  <a:pt x="1730" y="695"/>
                  <a:pt x="1732" y="694"/>
                </a:cubicBezTo>
                <a:cubicBezTo>
                  <a:pt x="1732" y="694"/>
                  <a:pt x="1732" y="694"/>
                  <a:pt x="1732" y="692"/>
                </a:cubicBezTo>
                <a:cubicBezTo>
                  <a:pt x="1732" y="692"/>
                  <a:pt x="1732" y="692"/>
                  <a:pt x="1731" y="694"/>
                </a:cubicBezTo>
                <a:cubicBezTo>
                  <a:pt x="1731" y="694"/>
                  <a:pt x="1731" y="694"/>
                  <a:pt x="1730" y="695"/>
                </a:cubicBezTo>
                <a:cubicBezTo>
                  <a:pt x="1730" y="695"/>
                  <a:pt x="1730" y="695"/>
                  <a:pt x="1729" y="696"/>
                </a:cubicBezTo>
                <a:cubicBezTo>
                  <a:pt x="1729" y="696"/>
                  <a:pt x="1729" y="696"/>
                  <a:pt x="1728" y="696"/>
                </a:cubicBezTo>
                <a:cubicBezTo>
                  <a:pt x="1728" y="696"/>
                  <a:pt x="1728" y="696"/>
                  <a:pt x="1729" y="695"/>
                </a:cubicBezTo>
                <a:cubicBezTo>
                  <a:pt x="1729" y="695"/>
                  <a:pt x="1729" y="695"/>
                  <a:pt x="1728" y="694"/>
                </a:cubicBezTo>
                <a:cubicBezTo>
                  <a:pt x="1728" y="694"/>
                  <a:pt x="1728" y="694"/>
                  <a:pt x="1729" y="688"/>
                </a:cubicBezTo>
                <a:cubicBezTo>
                  <a:pt x="1729" y="688"/>
                  <a:pt x="1729" y="688"/>
                  <a:pt x="1731" y="687"/>
                </a:cubicBezTo>
                <a:cubicBezTo>
                  <a:pt x="1731" y="687"/>
                  <a:pt x="1731" y="687"/>
                  <a:pt x="1730" y="686"/>
                </a:cubicBezTo>
                <a:cubicBezTo>
                  <a:pt x="1730" y="686"/>
                  <a:pt x="1730" y="686"/>
                  <a:pt x="1729" y="684"/>
                </a:cubicBezTo>
                <a:cubicBezTo>
                  <a:pt x="1729" y="684"/>
                  <a:pt x="1729" y="684"/>
                  <a:pt x="1729" y="681"/>
                </a:cubicBezTo>
                <a:cubicBezTo>
                  <a:pt x="1729" y="681"/>
                  <a:pt x="1729" y="681"/>
                  <a:pt x="1728" y="681"/>
                </a:cubicBezTo>
                <a:cubicBezTo>
                  <a:pt x="1728" y="681"/>
                  <a:pt x="1728" y="681"/>
                  <a:pt x="1728" y="680"/>
                </a:cubicBezTo>
                <a:cubicBezTo>
                  <a:pt x="1728" y="680"/>
                  <a:pt x="1728" y="680"/>
                  <a:pt x="1727" y="679"/>
                </a:cubicBezTo>
                <a:cubicBezTo>
                  <a:pt x="1727" y="679"/>
                  <a:pt x="1727" y="679"/>
                  <a:pt x="1727" y="677"/>
                </a:cubicBezTo>
                <a:cubicBezTo>
                  <a:pt x="1727" y="677"/>
                  <a:pt x="1727" y="677"/>
                  <a:pt x="1726" y="676"/>
                </a:cubicBezTo>
                <a:cubicBezTo>
                  <a:pt x="1726" y="676"/>
                  <a:pt x="1726" y="676"/>
                  <a:pt x="1726" y="675"/>
                </a:cubicBezTo>
                <a:cubicBezTo>
                  <a:pt x="1726" y="675"/>
                  <a:pt x="1726" y="675"/>
                  <a:pt x="1726" y="674"/>
                </a:cubicBezTo>
                <a:cubicBezTo>
                  <a:pt x="1726" y="674"/>
                  <a:pt x="1726" y="674"/>
                  <a:pt x="1724" y="673"/>
                </a:cubicBezTo>
                <a:cubicBezTo>
                  <a:pt x="1724" y="673"/>
                  <a:pt x="1724" y="673"/>
                  <a:pt x="1725" y="674"/>
                </a:cubicBezTo>
                <a:cubicBezTo>
                  <a:pt x="1725" y="674"/>
                  <a:pt x="1725" y="674"/>
                  <a:pt x="1725" y="677"/>
                </a:cubicBezTo>
                <a:cubicBezTo>
                  <a:pt x="1725" y="677"/>
                  <a:pt x="1725" y="677"/>
                  <a:pt x="1723" y="676"/>
                </a:cubicBezTo>
                <a:cubicBezTo>
                  <a:pt x="1723" y="676"/>
                  <a:pt x="1723" y="676"/>
                  <a:pt x="1722" y="675"/>
                </a:cubicBezTo>
                <a:cubicBezTo>
                  <a:pt x="1722" y="675"/>
                  <a:pt x="1722" y="675"/>
                  <a:pt x="1721" y="674"/>
                </a:cubicBezTo>
                <a:cubicBezTo>
                  <a:pt x="1721" y="674"/>
                  <a:pt x="1721" y="674"/>
                  <a:pt x="1720" y="673"/>
                </a:cubicBezTo>
                <a:cubicBezTo>
                  <a:pt x="1720" y="673"/>
                  <a:pt x="1720" y="673"/>
                  <a:pt x="1720" y="672"/>
                </a:cubicBezTo>
                <a:cubicBezTo>
                  <a:pt x="1720" y="672"/>
                  <a:pt x="1720" y="672"/>
                  <a:pt x="1721" y="672"/>
                </a:cubicBezTo>
                <a:cubicBezTo>
                  <a:pt x="1721" y="672"/>
                  <a:pt x="1721" y="672"/>
                  <a:pt x="1722" y="673"/>
                </a:cubicBezTo>
                <a:cubicBezTo>
                  <a:pt x="1722" y="673"/>
                  <a:pt x="1722" y="673"/>
                  <a:pt x="1723" y="674"/>
                </a:cubicBezTo>
                <a:cubicBezTo>
                  <a:pt x="1723" y="674"/>
                  <a:pt x="1723" y="674"/>
                  <a:pt x="1723" y="673"/>
                </a:cubicBezTo>
                <a:cubicBezTo>
                  <a:pt x="1723" y="673"/>
                  <a:pt x="1723" y="673"/>
                  <a:pt x="1722" y="672"/>
                </a:cubicBezTo>
                <a:cubicBezTo>
                  <a:pt x="1722" y="672"/>
                  <a:pt x="1722" y="672"/>
                  <a:pt x="1723" y="672"/>
                </a:cubicBezTo>
                <a:cubicBezTo>
                  <a:pt x="1723" y="672"/>
                  <a:pt x="1723" y="672"/>
                  <a:pt x="1724" y="672"/>
                </a:cubicBezTo>
                <a:cubicBezTo>
                  <a:pt x="1724" y="672"/>
                  <a:pt x="1724" y="672"/>
                  <a:pt x="1724" y="671"/>
                </a:cubicBezTo>
                <a:cubicBezTo>
                  <a:pt x="1724" y="671"/>
                  <a:pt x="1724" y="671"/>
                  <a:pt x="1723" y="669"/>
                </a:cubicBezTo>
                <a:cubicBezTo>
                  <a:pt x="1723" y="669"/>
                  <a:pt x="1723" y="669"/>
                  <a:pt x="1721" y="669"/>
                </a:cubicBezTo>
                <a:cubicBezTo>
                  <a:pt x="1721" y="669"/>
                  <a:pt x="1721" y="669"/>
                  <a:pt x="1720" y="668"/>
                </a:cubicBezTo>
                <a:cubicBezTo>
                  <a:pt x="1720" y="668"/>
                  <a:pt x="1720" y="668"/>
                  <a:pt x="1719" y="668"/>
                </a:cubicBezTo>
                <a:cubicBezTo>
                  <a:pt x="1719" y="668"/>
                  <a:pt x="1719" y="668"/>
                  <a:pt x="1718" y="668"/>
                </a:cubicBezTo>
                <a:cubicBezTo>
                  <a:pt x="1718" y="668"/>
                  <a:pt x="1718" y="668"/>
                  <a:pt x="1718" y="667"/>
                </a:cubicBezTo>
                <a:cubicBezTo>
                  <a:pt x="1718" y="667"/>
                  <a:pt x="1718" y="667"/>
                  <a:pt x="1719" y="666"/>
                </a:cubicBezTo>
                <a:cubicBezTo>
                  <a:pt x="1719" y="666"/>
                  <a:pt x="1719" y="666"/>
                  <a:pt x="1717" y="666"/>
                </a:cubicBezTo>
                <a:cubicBezTo>
                  <a:pt x="1717" y="666"/>
                  <a:pt x="1717" y="666"/>
                  <a:pt x="1716" y="666"/>
                </a:cubicBezTo>
                <a:cubicBezTo>
                  <a:pt x="1716" y="666"/>
                  <a:pt x="1716" y="666"/>
                  <a:pt x="1717" y="667"/>
                </a:cubicBezTo>
                <a:cubicBezTo>
                  <a:pt x="1717" y="667"/>
                  <a:pt x="1717" y="667"/>
                  <a:pt x="1714" y="665"/>
                </a:cubicBezTo>
                <a:cubicBezTo>
                  <a:pt x="1714" y="665"/>
                  <a:pt x="1714" y="665"/>
                  <a:pt x="1714" y="663"/>
                </a:cubicBezTo>
                <a:cubicBezTo>
                  <a:pt x="1714" y="663"/>
                  <a:pt x="1714" y="663"/>
                  <a:pt x="1713" y="662"/>
                </a:cubicBezTo>
                <a:cubicBezTo>
                  <a:pt x="1713" y="664"/>
                  <a:pt x="1713" y="664"/>
                  <a:pt x="1713" y="664"/>
                </a:cubicBezTo>
                <a:cubicBezTo>
                  <a:pt x="1712" y="661"/>
                  <a:pt x="1712" y="661"/>
                  <a:pt x="1712" y="661"/>
                </a:cubicBezTo>
                <a:cubicBezTo>
                  <a:pt x="1711" y="660"/>
                  <a:pt x="1711" y="660"/>
                  <a:pt x="1711" y="660"/>
                </a:cubicBezTo>
                <a:cubicBezTo>
                  <a:pt x="1711" y="659"/>
                  <a:pt x="1711" y="659"/>
                  <a:pt x="1711" y="659"/>
                </a:cubicBezTo>
                <a:cubicBezTo>
                  <a:pt x="1711" y="658"/>
                  <a:pt x="1711" y="658"/>
                  <a:pt x="1711" y="658"/>
                </a:cubicBezTo>
                <a:cubicBezTo>
                  <a:pt x="1710" y="659"/>
                  <a:pt x="1710" y="659"/>
                  <a:pt x="1710" y="659"/>
                </a:cubicBezTo>
                <a:cubicBezTo>
                  <a:pt x="1710" y="658"/>
                  <a:pt x="1710" y="658"/>
                  <a:pt x="1710" y="658"/>
                </a:cubicBezTo>
                <a:cubicBezTo>
                  <a:pt x="1710" y="656"/>
                  <a:pt x="1710" y="656"/>
                  <a:pt x="1710" y="656"/>
                </a:cubicBezTo>
                <a:cubicBezTo>
                  <a:pt x="1710" y="655"/>
                  <a:pt x="1710" y="655"/>
                  <a:pt x="1710" y="655"/>
                </a:cubicBezTo>
                <a:cubicBezTo>
                  <a:pt x="1710" y="654"/>
                  <a:pt x="1710" y="654"/>
                  <a:pt x="1710" y="654"/>
                </a:cubicBezTo>
                <a:cubicBezTo>
                  <a:pt x="1709" y="653"/>
                  <a:pt x="1709" y="653"/>
                  <a:pt x="1709" y="653"/>
                </a:cubicBezTo>
                <a:cubicBezTo>
                  <a:pt x="1707" y="649"/>
                  <a:pt x="1707" y="649"/>
                  <a:pt x="1707" y="649"/>
                </a:cubicBezTo>
                <a:cubicBezTo>
                  <a:pt x="1706" y="649"/>
                  <a:pt x="1706" y="649"/>
                  <a:pt x="1706" y="649"/>
                </a:cubicBezTo>
                <a:cubicBezTo>
                  <a:pt x="1705" y="650"/>
                  <a:pt x="1705" y="650"/>
                  <a:pt x="1705" y="650"/>
                </a:cubicBezTo>
                <a:cubicBezTo>
                  <a:pt x="1703" y="649"/>
                  <a:pt x="1703" y="649"/>
                  <a:pt x="1703" y="649"/>
                </a:cubicBezTo>
                <a:cubicBezTo>
                  <a:pt x="1703" y="648"/>
                  <a:pt x="1703" y="648"/>
                  <a:pt x="1703" y="648"/>
                </a:cubicBezTo>
                <a:cubicBezTo>
                  <a:pt x="1702" y="648"/>
                  <a:pt x="1702" y="648"/>
                  <a:pt x="1702" y="648"/>
                </a:cubicBezTo>
                <a:cubicBezTo>
                  <a:pt x="1701" y="647"/>
                  <a:pt x="1701" y="647"/>
                  <a:pt x="1701" y="647"/>
                </a:cubicBezTo>
                <a:cubicBezTo>
                  <a:pt x="1700" y="646"/>
                  <a:pt x="1700" y="646"/>
                  <a:pt x="1700" y="646"/>
                </a:cubicBezTo>
                <a:cubicBezTo>
                  <a:pt x="1701" y="648"/>
                  <a:pt x="1701" y="648"/>
                  <a:pt x="1701" y="648"/>
                </a:cubicBezTo>
                <a:cubicBezTo>
                  <a:pt x="1701" y="649"/>
                  <a:pt x="1701" y="649"/>
                  <a:pt x="1701" y="649"/>
                </a:cubicBezTo>
                <a:cubicBezTo>
                  <a:pt x="1701" y="650"/>
                  <a:pt x="1701" y="650"/>
                  <a:pt x="1701" y="650"/>
                </a:cubicBezTo>
                <a:cubicBezTo>
                  <a:pt x="1702" y="652"/>
                  <a:pt x="1702" y="652"/>
                  <a:pt x="1702" y="652"/>
                </a:cubicBezTo>
                <a:cubicBezTo>
                  <a:pt x="1701" y="654"/>
                  <a:pt x="1701" y="654"/>
                  <a:pt x="1701" y="654"/>
                </a:cubicBezTo>
                <a:cubicBezTo>
                  <a:pt x="1700" y="654"/>
                  <a:pt x="1700" y="654"/>
                  <a:pt x="1700" y="654"/>
                </a:cubicBezTo>
                <a:cubicBezTo>
                  <a:pt x="1699" y="656"/>
                  <a:pt x="1699" y="656"/>
                  <a:pt x="1699" y="656"/>
                </a:cubicBezTo>
                <a:cubicBezTo>
                  <a:pt x="1698" y="655"/>
                  <a:pt x="1698" y="655"/>
                  <a:pt x="1698" y="655"/>
                </a:cubicBezTo>
                <a:cubicBezTo>
                  <a:pt x="1697" y="654"/>
                  <a:pt x="1697" y="654"/>
                  <a:pt x="1697" y="654"/>
                </a:cubicBezTo>
                <a:cubicBezTo>
                  <a:pt x="1698" y="652"/>
                  <a:pt x="1698" y="652"/>
                  <a:pt x="1698" y="652"/>
                </a:cubicBezTo>
                <a:cubicBezTo>
                  <a:pt x="1698" y="651"/>
                  <a:pt x="1698" y="651"/>
                  <a:pt x="1698" y="651"/>
                </a:cubicBezTo>
                <a:cubicBezTo>
                  <a:pt x="1697" y="652"/>
                  <a:pt x="1697" y="652"/>
                  <a:pt x="1697" y="652"/>
                </a:cubicBezTo>
                <a:cubicBezTo>
                  <a:pt x="1697" y="653"/>
                  <a:pt x="1697" y="653"/>
                  <a:pt x="1697" y="653"/>
                </a:cubicBezTo>
                <a:cubicBezTo>
                  <a:pt x="1697" y="654"/>
                  <a:pt x="1697" y="654"/>
                  <a:pt x="1697" y="654"/>
                </a:cubicBezTo>
                <a:cubicBezTo>
                  <a:pt x="1697" y="655"/>
                  <a:pt x="1697" y="655"/>
                  <a:pt x="1697" y="655"/>
                </a:cubicBezTo>
                <a:cubicBezTo>
                  <a:pt x="1697" y="656"/>
                  <a:pt x="1697" y="656"/>
                  <a:pt x="1697" y="656"/>
                </a:cubicBezTo>
                <a:cubicBezTo>
                  <a:pt x="1696" y="656"/>
                  <a:pt x="1696" y="656"/>
                  <a:pt x="1696" y="656"/>
                </a:cubicBezTo>
                <a:cubicBezTo>
                  <a:pt x="1695" y="656"/>
                  <a:pt x="1695" y="656"/>
                  <a:pt x="1695" y="656"/>
                </a:cubicBezTo>
                <a:cubicBezTo>
                  <a:pt x="1695" y="657"/>
                  <a:pt x="1695" y="657"/>
                  <a:pt x="1695" y="657"/>
                </a:cubicBezTo>
                <a:cubicBezTo>
                  <a:pt x="1694" y="657"/>
                  <a:pt x="1694" y="657"/>
                  <a:pt x="1694" y="657"/>
                </a:cubicBezTo>
                <a:cubicBezTo>
                  <a:pt x="1694" y="656"/>
                  <a:pt x="1694" y="656"/>
                  <a:pt x="1694" y="656"/>
                </a:cubicBezTo>
                <a:cubicBezTo>
                  <a:pt x="1693" y="655"/>
                  <a:pt x="1693" y="655"/>
                  <a:pt x="1693" y="655"/>
                </a:cubicBezTo>
                <a:cubicBezTo>
                  <a:pt x="1693" y="655"/>
                  <a:pt x="1693" y="655"/>
                  <a:pt x="1692" y="655"/>
                </a:cubicBezTo>
                <a:cubicBezTo>
                  <a:pt x="1692" y="655"/>
                  <a:pt x="1692" y="655"/>
                  <a:pt x="1693" y="657"/>
                </a:cubicBezTo>
                <a:cubicBezTo>
                  <a:pt x="1693" y="657"/>
                  <a:pt x="1693" y="657"/>
                  <a:pt x="1693" y="658"/>
                </a:cubicBezTo>
                <a:cubicBezTo>
                  <a:pt x="1693" y="658"/>
                  <a:pt x="1693" y="658"/>
                  <a:pt x="1692" y="657"/>
                </a:cubicBezTo>
                <a:cubicBezTo>
                  <a:pt x="1692" y="657"/>
                  <a:pt x="1692" y="657"/>
                  <a:pt x="1692" y="658"/>
                </a:cubicBezTo>
                <a:cubicBezTo>
                  <a:pt x="1692" y="658"/>
                  <a:pt x="1692" y="658"/>
                  <a:pt x="1691" y="657"/>
                </a:cubicBezTo>
                <a:cubicBezTo>
                  <a:pt x="1691" y="657"/>
                  <a:pt x="1691" y="657"/>
                  <a:pt x="1690" y="656"/>
                </a:cubicBezTo>
                <a:cubicBezTo>
                  <a:pt x="1690" y="656"/>
                  <a:pt x="1690" y="656"/>
                  <a:pt x="1689" y="656"/>
                </a:cubicBezTo>
                <a:cubicBezTo>
                  <a:pt x="1689" y="656"/>
                  <a:pt x="1689" y="656"/>
                  <a:pt x="1688" y="656"/>
                </a:cubicBezTo>
                <a:cubicBezTo>
                  <a:pt x="1688" y="656"/>
                  <a:pt x="1688" y="656"/>
                  <a:pt x="1688" y="657"/>
                </a:cubicBezTo>
                <a:cubicBezTo>
                  <a:pt x="1688" y="657"/>
                  <a:pt x="1688" y="657"/>
                  <a:pt x="1687" y="656"/>
                </a:cubicBezTo>
                <a:cubicBezTo>
                  <a:pt x="1687" y="656"/>
                  <a:pt x="1687" y="656"/>
                  <a:pt x="1687" y="655"/>
                </a:cubicBezTo>
                <a:cubicBezTo>
                  <a:pt x="1687" y="655"/>
                  <a:pt x="1687" y="655"/>
                  <a:pt x="1687" y="654"/>
                </a:cubicBezTo>
                <a:cubicBezTo>
                  <a:pt x="1687" y="654"/>
                  <a:pt x="1687" y="654"/>
                  <a:pt x="1686" y="654"/>
                </a:cubicBezTo>
                <a:cubicBezTo>
                  <a:pt x="1686" y="654"/>
                  <a:pt x="1686" y="654"/>
                  <a:pt x="1686" y="655"/>
                </a:cubicBezTo>
                <a:cubicBezTo>
                  <a:pt x="1686" y="655"/>
                  <a:pt x="1686" y="655"/>
                  <a:pt x="1686" y="656"/>
                </a:cubicBezTo>
                <a:cubicBezTo>
                  <a:pt x="1686" y="656"/>
                  <a:pt x="1686" y="656"/>
                  <a:pt x="1685" y="657"/>
                </a:cubicBezTo>
                <a:cubicBezTo>
                  <a:pt x="1685" y="657"/>
                  <a:pt x="1685" y="657"/>
                  <a:pt x="1681" y="659"/>
                </a:cubicBezTo>
                <a:cubicBezTo>
                  <a:pt x="1681" y="659"/>
                  <a:pt x="1681" y="659"/>
                  <a:pt x="1680" y="659"/>
                </a:cubicBezTo>
                <a:cubicBezTo>
                  <a:pt x="1680" y="659"/>
                  <a:pt x="1680" y="659"/>
                  <a:pt x="1680" y="660"/>
                </a:cubicBezTo>
                <a:cubicBezTo>
                  <a:pt x="1680" y="660"/>
                  <a:pt x="1680" y="660"/>
                  <a:pt x="1679" y="661"/>
                </a:cubicBezTo>
                <a:cubicBezTo>
                  <a:pt x="1679" y="661"/>
                  <a:pt x="1679" y="661"/>
                  <a:pt x="1680" y="662"/>
                </a:cubicBezTo>
                <a:cubicBezTo>
                  <a:pt x="1680" y="662"/>
                  <a:pt x="1680" y="662"/>
                  <a:pt x="1680" y="663"/>
                </a:cubicBezTo>
                <a:cubicBezTo>
                  <a:pt x="1680" y="663"/>
                  <a:pt x="1680" y="663"/>
                  <a:pt x="1680" y="664"/>
                </a:cubicBezTo>
                <a:cubicBezTo>
                  <a:pt x="1680" y="664"/>
                  <a:pt x="1680" y="664"/>
                  <a:pt x="1679" y="665"/>
                </a:cubicBezTo>
                <a:cubicBezTo>
                  <a:pt x="1679" y="665"/>
                  <a:pt x="1679" y="665"/>
                  <a:pt x="1679" y="666"/>
                </a:cubicBezTo>
                <a:cubicBezTo>
                  <a:pt x="1679" y="666"/>
                  <a:pt x="1679" y="666"/>
                  <a:pt x="1678" y="667"/>
                </a:cubicBezTo>
                <a:cubicBezTo>
                  <a:pt x="1678" y="667"/>
                  <a:pt x="1678" y="667"/>
                  <a:pt x="1676" y="669"/>
                </a:cubicBezTo>
                <a:cubicBezTo>
                  <a:pt x="1676" y="669"/>
                  <a:pt x="1676" y="669"/>
                  <a:pt x="1676" y="670"/>
                </a:cubicBezTo>
                <a:cubicBezTo>
                  <a:pt x="1676" y="670"/>
                  <a:pt x="1676" y="670"/>
                  <a:pt x="1673" y="671"/>
                </a:cubicBezTo>
                <a:cubicBezTo>
                  <a:pt x="1673" y="671"/>
                  <a:pt x="1673" y="671"/>
                  <a:pt x="1672" y="671"/>
                </a:cubicBezTo>
                <a:cubicBezTo>
                  <a:pt x="1672" y="671"/>
                  <a:pt x="1672" y="671"/>
                  <a:pt x="1672" y="670"/>
                </a:cubicBezTo>
                <a:cubicBezTo>
                  <a:pt x="1672" y="670"/>
                  <a:pt x="1672" y="670"/>
                  <a:pt x="1671" y="670"/>
                </a:cubicBezTo>
                <a:cubicBezTo>
                  <a:pt x="1671" y="670"/>
                  <a:pt x="1671" y="670"/>
                  <a:pt x="1670" y="671"/>
                </a:cubicBezTo>
                <a:cubicBezTo>
                  <a:pt x="1670" y="671"/>
                  <a:pt x="1670" y="671"/>
                  <a:pt x="1669" y="673"/>
                </a:cubicBezTo>
                <a:cubicBezTo>
                  <a:pt x="1669" y="673"/>
                  <a:pt x="1669" y="673"/>
                  <a:pt x="1670" y="672"/>
                </a:cubicBezTo>
                <a:cubicBezTo>
                  <a:pt x="1670" y="672"/>
                  <a:pt x="1670" y="672"/>
                  <a:pt x="1671" y="672"/>
                </a:cubicBezTo>
                <a:cubicBezTo>
                  <a:pt x="1671" y="672"/>
                  <a:pt x="1671" y="672"/>
                  <a:pt x="1667" y="676"/>
                </a:cubicBezTo>
                <a:cubicBezTo>
                  <a:pt x="1667" y="676"/>
                  <a:pt x="1667" y="676"/>
                  <a:pt x="1666" y="679"/>
                </a:cubicBezTo>
                <a:cubicBezTo>
                  <a:pt x="1666" y="679"/>
                  <a:pt x="1666" y="679"/>
                  <a:pt x="1660" y="683"/>
                </a:cubicBezTo>
                <a:cubicBezTo>
                  <a:pt x="1660" y="683"/>
                  <a:pt x="1660" y="683"/>
                  <a:pt x="1659" y="685"/>
                </a:cubicBezTo>
                <a:cubicBezTo>
                  <a:pt x="1659" y="685"/>
                  <a:pt x="1659" y="685"/>
                  <a:pt x="1658" y="686"/>
                </a:cubicBezTo>
                <a:cubicBezTo>
                  <a:pt x="1658" y="686"/>
                  <a:pt x="1658" y="686"/>
                  <a:pt x="1656" y="687"/>
                </a:cubicBezTo>
                <a:cubicBezTo>
                  <a:pt x="1656" y="687"/>
                  <a:pt x="1656" y="687"/>
                  <a:pt x="1654" y="689"/>
                </a:cubicBezTo>
                <a:cubicBezTo>
                  <a:pt x="1654" y="689"/>
                  <a:pt x="1654" y="689"/>
                  <a:pt x="1654" y="690"/>
                </a:cubicBezTo>
                <a:cubicBezTo>
                  <a:pt x="1654" y="690"/>
                  <a:pt x="1654" y="690"/>
                  <a:pt x="1654" y="691"/>
                </a:cubicBezTo>
                <a:cubicBezTo>
                  <a:pt x="1654" y="691"/>
                  <a:pt x="1654" y="691"/>
                  <a:pt x="1653" y="693"/>
                </a:cubicBezTo>
                <a:cubicBezTo>
                  <a:pt x="1653" y="693"/>
                  <a:pt x="1653" y="693"/>
                  <a:pt x="1652" y="694"/>
                </a:cubicBezTo>
                <a:cubicBezTo>
                  <a:pt x="1652" y="694"/>
                  <a:pt x="1652" y="694"/>
                  <a:pt x="1649" y="693"/>
                </a:cubicBezTo>
                <a:cubicBezTo>
                  <a:pt x="1649" y="693"/>
                  <a:pt x="1649" y="693"/>
                  <a:pt x="1648" y="694"/>
                </a:cubicBezTo>
                <a:cubicBezTo>
                  <a:pt x="1648" y="694"/>
                  <a:pt x="1648" y="694"/>
                  <a:pt x="1648" y="696"/>
                </a:cubicBezTo>
                <a:cubicBezTo>
                  <a:pt x="1648" y="696"/>
                  <a:pt x="1648" y="696"/>
                  <a:pt x="1646" y="698"/>
                </a:cubicBezTo>
                <a:cubicBezTo>
                  <a:pt x="1646" y="698"/>
                  <a:pt x="1646" y="698"/>
                  <a:pt x="1645" y="698"/>
                </a:cubicBezTo>
                <a:cubicBezTo>
                  <a:pt x="1645" y="698"/>
                  <a:pt x="1645" y="698"/>
                  <a:pt x="1644" y="697"/>
                </a:cubicBezTo>
                <a:cubicBezTo>
                  <a:pt x="1644" y="697"/>
                  <a:pt x="1644" y="697"/>
                  <a:pt x="1642" y="699"/>
                </a:cubicBezTo>
                <a:cubicBezTo>
                  <a:pt x="1642" y="699"/>
                  <a:pt x="1642" y="699"/>
                  <a:pt x="1641" y="700"/>
                </a:cubicBezTo>
                <a:cubicBezTo>
                  <a:pt x="1641" y="700"/>
                  <a:pt x="1641" y="700"/>
                  <a:pt x="1641" y="702"/>
                </a:cubicBezTo>
                <a:cubicBezTo>
                  <a:pt x="1641" y="702"/>
                  <a:pt x="1641" y="702"/>
                  <a:pt x="1642" y="705"/>
                </a:cubicBezTo>
                <a:cubicBezTo>
                  <a:pt x="1642" y="705"/>
                  <a:pt x="1642" y="705"/>
                  <a:pt x="1641" y="707"/>
                </a:cubicBezTo>
                <a:cubicBezTo>
                  <a:pt x="1641" y="707"/>
                  <a:pt x="1641" y="707"/>
                  <a:pt x="1641" y="708"/>
                </a:cubicBezTo>
                <a:cubicBezTo>
                  <a:pt x="1641" y="708"/>
                  <a:pt x="1641" y="708"/>
                  <a:pt x="1641" y="713"/>
                </a:cubicBezTo>
                <a:cubicBezTo>
                  <a:pt x="1641" y="713"/>
                  <a:pt x="1641" y="713"/>
                  <a:pt x="1643" y="714"/>
                </a:cubicBezTo>
                <a:cubicBezTo>
                  <a:pt x="1643" y="714"/>
                  <a:pt x="1643" y="714"/>
                  <a:pt x="1643" y="717"/>
                </a:cubicBezTo>
                <a:cubicBezTo>
                  <a:pt x="1643" y="717"/>
                  <a:pt x="1643" y="717"/>
                  <a:pt x="1642" y="721"/>
                </a:cubicBezTo>
                <a:cubicBezTo>
                  <a:pt x="1642" y="721"/>
                  <a:pt x="1642" y="721"/>
                  <a:pt x="1640" y="724"/>
                </a:cubicBezTo>
                <a:cubicBezTo>
                  <a:pt x="1640" y="724"/>
                  <a:pt x="1640" y="724"/>
                  <a:pt x="1640" y="726"/>
                </a:cubicBezTo>
                <a:cubicBezTo>
                  <a:pt x="1640" y="726"/>
                  <a:pt x="1640" y="726"/>
                  <a:pt x="1641" y="727"/>
                </a:cubicBezTo>
                <a:cubicBezTo>
                  <a:pt x="1641" y="727"/>
                  <a:pt x="1641" y="727"/>
                  <a:pt x="1641" y="732"/>
                </a:cubicBezTo>
                <a:cubicBezTo>
                  <a:pt x="1641" y="732"/>
                  <a:pt x="1641" y="732"/>
                  <a:pt x="1641" y="734"/>
                </a:cubicBezTo>
                <a:cubicBezTo>
                  <a:pt x="1641" y="734"/>
                  <a:pt x="1641" y="734"/>
                  <a:pt x="1640" y="734"/>
                </a:cubicBezTo>
                <a:cubicBezTo>
                  <a:pt x="1640" y="734"/>
                  <a:pt x="1640" y="734"/>
                  <a:pt x="1639" y="734"/>
                </a:cubicBezTo>
                <a:cubicBezTo>
                  <a:pt x="1639" y="734"/>
                  <a:pt x="1639" y="734"/>
                  <a:pt x="1638" y="734"/>
                </a:cubicBezTo>
                <a:cubicBezTo>
                  <a:pt x="1638" y="734"/>
                  <a:pt x="1638" y="734"/>
                  <a:pt x="1637" y="735"/>
                </a:cubicBezTo>
                <a:cubicBezTo>
                  <a:pt x="1637" y="735"/>
                  <a:pt x="1637" y="735"/>
                  <a:pt x="1637" y="736"/>
                </a:cubicBezTo>
                <a:cubicBezTo>
                  <a:pt x="1637" y="736"/>
                  <a:pt x="1637" y="736"/>
                  <a:pt x="1636" y="738"/>
                </a:cubicBezTo>
                <a:cubicBezTo>
                  <a:pt x="1636" y="738"/>
                  <a:pt x="1636" y="738"/>
                  <a:pt x="1635" y="739"/>
                </a:cubicBezTo>
                <a:cubicBezTo>
                  <a:pt x="1635" y="739"/>
                  <a:pt x="1635" y="739"/>
                  <a:pt x="1635" y="740"/>
                </a:cubicBezTo>
                <a:cubicBezTo>
                  <a:pt x="1635" y="740"/>
                  <a:pt x="1635" y="740"/>
                  <a:pt x="1637" y="741"/>
                </a:cubicBezTo>
                <a:cubicBezTo>
                  <a:pt x="1637" y="741"/>
                  <a:pt x="1637" y="741"/>
                  <a:pt x="1636" y="741"/>
                </a:cubicBezTo>
                <a:cubicBezTo>
                  <a:pt x="1636" y="741"/>
                  <a:pt x="1636" y="741"/>
                  <a:pt x="1634" y="742"/>
                </a:cubicBezTo>
                <a:cubicBezTo>
                  <a:pt x="1634" y="742"/>
                  <a:pt x="1634" y="742"/>
                  <a:pt x="1633" y="741"/>
                </a:cubicBezTo>
                <a:cubicBezTo>
                  <a:pt x="1633" y="741"/>
                  <a:pt x="1633" y="741"/>
                  <a:pt x="1631" y="742"/>
                </a:cubicBezTo>
                <a:cubicBezTo>
                  <a:pt x="1631" y="742"/>
                  <a:pt x="1631" y="742"/>
                  <a:pt x="1630" y="744"/>
                </a:cubicBezTo>
                <a:cubicBezTo>
                  <a:pt x="1630" y="744"/>
                  <a:pt x="1630" y="744"/>
                  <a:pt x="1630" y="745"/>
                </a:cubicBezTo>
                <a:cubicBezTo>
                  <a:pt x="1630" y="745"/>
                  <a:pt x="1630" y="745"/>
                  <a:pt x="1630" y="747"/>
                </a:cubicBezTo>
                <a:cubicBezTo>
                  <a:pt x="1630" y="747"/>
                  <a:pt x="1630" y="747"/>
                  <a:pt x="1627" y="748"/>
                </a:cubicBezTo>
                <a:cubicBezTo>
                  <a:pt x="1627" y="748"/>
                  <a:pt x="1627" y="748"/>
                  <a:pt x="1625" y="748"/>
                </a:cubicBezTo>
                <a:cubicBezTo>
                  <a:pt x="1625" y="748"/>
                  <a:pt x="1625" y="748"/>
                  <a:pt x="1623" y="747"/>
                </a:cubicBezTo>
                <a:cubicBezTo>
                  <a:pt x="1623" y="747"/>
                  <a:pt x="1623" y="747"/>
                  <a:pt x="1621" y="744"/>
                </a:cubicBezTo>
                <a:cubicBezTo>
                  <a:pt x="1621" y="744"/>
                  <a:pt x="1621" y="744"/>
                  <a:pt x="1619" y="740"/>
                </a:cubicBezTo>
                <a:cubicBezTo>
                  <a:pt x="1619" y="740"/>
                  <a:pt x="1619" y="740"/>
                  <a:pt x="1619" y="737"/>
                </a:cubicBezTo>
                <a:cubicBezTo>
                  <a:pt x="1619" y="737"/>
                  <a:pt x="1619" y="737"/>
                  <a:pt x="1618" y="735"/>
                </a:cubicBezTo>
                <a:cubicBezTo>
                  <a:pt x="1618" y="735"/>
                  <a:pt x="1618" y="735"/>
                  <a:pt x="1617" y="732"/>
                </a:cubicBezTo>
                <a:cubicBezTo>
                  <a:pt x="1617" y="732"/>
                  <a:pt x="1617" y="732"/>
                  <a:pt x="1617" y="731"/>
                </a:cubicBezTo>
                <a:cubicBezTo>
                  <a:pt x="1617" y="731"/>
                  <a:pt x="1617" y="731"/>
                  <a:pt x="1616" y="731"/>
                </a:cubicBezTo>
                <a:cubicBezTo>
                  <a:pt x="1616" y="731"/>
                  <a:pt x="1616" y="731"/>
                  <a:pt x="1616" y="729"/>
                </a:cubicBezTo>
                <a:cubicBezTo>
                  <a:pt x="1616" y="729"/>
                  <a:pt x="1616" y="729"/>
                  <a:pt x="1615" y="727"/>
                </a:cubicBezTo>
                <a:cubicBezTo>
                  <a:pt x="1615" y="727"/>
                  <a:pt x="1615" y="727"/>
                  <a:pt x="1613" y="725"/>
                </a:cubicBezTo>
                <a:cubicBezTo>
                  <a:pt x="1613" y="725"/>
                  <a:pt x="1613" y="725"/>
                  <a:pt x="1612" y="723"/>
                </a:cubicBezTo>
                <a:cubicBezTo>
                  <a:pt x="1612" y="723"/>
                  <a:pt x="1612" y="723"/>
                  <a:pt x="1610" y="721"/>
                </a:cubicBezTo>
                <a:cubicBezTo>
                  <a:pt x="1610" y="721"/>
                  <a:pt x="1610" y="721"/>
                  <a:pt x="1609" y="720"/>
                </a:cubicBezTo>
                <a:cubicBezTo>
                  <a:pt x="1609" y="720"/>
                  <a:pt x="1609" y="720"/>
                  <a:pt x="1609" y="719"/>
                </a:cubicBezTo>
                <a:cubicBezTo>
                  <a:pt x="1609" y="719"/>
                  <a:pt x="1609" y="719"/>
                  <a:pt x="1609" y="717"/>
                </a:cubicBezTo>
                <a:cubicBezTo>
                  <a:pt x="1609" y="717"/>
                  <a:pt x="1609" y="717"/>
                  <a:pt x="1608" y="716"/>
                </a:cubicBezTo>
                <a:cubicBezTo>
                  <a:pt x="1608" y="716"/>
                  <a:pt x="1608" y="716"/>
                  <a:pt x="1607" y="713"/>
                </a:cubicBezTo>
                <a:cubicBezTo>
                  <a:pt x="1607" y="713"/>
                  <a:pt x="1607" y="713"/>
                  <a:pt x="1606" y="711"/>
                </a:cubicBezTo>
                <a:cubicBezTo>
                  <a:pt x="1606" y="711"/>
                  <a:pt x="1606" y="711"/>
                  <a:pt x="1606" y="709"/>
                </a:cubicBezTo>
                <a:cubicBezTo>
                  <a:pt x="1606" y="709"/>
                  <a:pt x="1606" y="709"/>
                  <a:pt x="1605" y="708"/>
                </a:cubicBezTo>
                <a:cubicBezTo>
                  <a:pt x="1605" y="708"/>
                  <a:pt x="1605" y="708"/>
                  <a:pt x="1605" y="706"/>
                </a:cubicBezTo>
                <a:cubicBezTo>
                  <a:pt x="1605" y="706"/>
                  <a:pt x="1605" y="706"/>
                  <a:pt x="1603" y="704"/>
                </a:cubicBezTo>
                <a:cubicBezTo>
                  <a:pt x="1603" y="704"/>
                  <a:pt x="1603" y="704"/>
                  <a:pt x="1603" y="703"/>
                </a:cubicBezTo>
                <a:cubicBezTo>
                  <a:pt x="1603" y="703"/>
                  <a:pt x="1603" y="703"/>
                  <a:pt x="1601" y="701"/>
                </a:cubicBezTo>
                <a:cubicBezTo>
                  <a:pt x="1601" y="701"/>
                  <a:pt x="1601" y="701"/>
                  <a:pt x="1601" y="700"/>
                </a:cubicBezTo>
                <a:cubicBezTo>
                  <a:pt x="1601" y="700"/>
                  <a:pt x="1601" y="700"/>
                  <a:pt x="1600" y="699"/>
                </a:cubicBezTo>
                <a:cubicBezTo>
                  <a:pt x="1600" y="699"/>
                  <a:pt x="1600" y="699"/>
                  <a:pt x="1600" y="698"/>
                </a:cubicBezTo>
                <a:cubicBezTo>
                  <a:pt x="1600" y="698"/>
                  <a:pt x="1600" y="698"/>
                  <a:pt x="1599" y="697"/>
                </a:cubicBezTo>
                <a:cubicBezTo>
                  <a:pt x="1599" y="697"/>
                  <a:pt x="1599" y="697"/>
                  <a:pt x="1598" y="694"/>
                </a:cubicBezTo>
                <a:cubicBezTo>
                  <a:pt x="1598" y="694"/>
                  <a:pt x="1598" y="694"/>
                  <a:pt x="1598" y="691"/>
                </a:cubicBezTo>
                <a:cubicBezTo>
                  <a:pt x="1598" y="691"/>
                  <a:pt x="1598" y="691"/>
                  <a:pt x="1595" y="685"/>
                </a:cubicBezTo>
                <a:cubicBezTo>
                  <a:pt x="1595" y="685"/>
                  <a:pt x="1595" y="685"/>
                  <a:pt x="1595" y="684"/>
                </a:cubicBezTo>
                <a:cubicBezTo>
                  <a:pt x="1595" y="684"/>
                  <a:pt x="1595" y="684"/>
                  <a:pt x="1594" y="682"/>
                </a:cubicBezTo>
                <a:cubicBezTo>
                  <a:pt x="1594" y="682"/>
                  <a:pt x="1594" y="682"/>
                  <a:pt x="1595" y="682"/>
                </a:cubicBezTo>
                <a:cubicBezTo>
                  <a:pt x="1595" y="682"/>
                  <a:pt x="1595" y="682"/>
                  <a:pt x="1593" y="679"/>
                </a:cubicBezTo>
                <a:cubicBezTo>
                  <a:pt x="1593" y="679"/>
                  <a:pt x="1593" y="679"/>
                  <a:pt x="1593" y="678"/>
                </a:cubicBezTo>
                <a:cubicBezTo>
                  <a:pt x="1593" y="678"/>
                  <a:pt x="1593" y="678"/>
                  <a:pt x="1594" y="678"/>
                </a:cubicBezTo>
                <a:cubicBezTo>
                  <a:pt x="1594" y="678"/>
                  <a:pt x="1594" y="678"/>
                  <a:pt x="1594" y="677"/>
                </a:cubicBezTo>
                <a:cubicBezTo>
                  <a:pt x="1594" y="677"/>
                  <a:pt x="1594" y="677"/>
                  <a:pt x="1593" y="676"/>
                </a:cubicBezTo>
                <a:cubicBezTo>
                  <a:pt x="1593" y="676"/>
                  <a:pt x="1593" y="676"/>
                  <a:pt x="1592" y="672"/>
                </a:cubicBezTo>
                <a:cubicBezTo>
                  <a:pt x="1592" y="672"/>
                  <a:pt x="1592" y="672"/>
                  <a:pt x="1591" y="670"/>
                </a:cubicBezTo>
                <a:cubicBezTo>
                  <a:pt x="1591" y="670"/>
                  <a:pt x="1591" y="670"/>
                  <a:pt x="1592" y="670"/>
                </a:cubicBezTo>
                <a:cubicBezTo>
                  <a:pt x="1592" y="670"/>
                  <a:pt x="1592" y="670"/>
                  <a:pt x="1591" y="669"/>
                </a:cubicBezTo>
                <a:cubicBezTo>
                  <a:pt x="1591" y="669"/>
                  <a:pt x="1591" y="669"/>
                  <a:pt x="1591" y="668"/>
                </a:cubicBezTo>
                <a:cubicBezTo>
                  <a:pt x="1591" y="668"/>
                  <a:pt x="1591" y="668"/>
                  <a:pt x="1592" y="667"/>
                </a:cubicBezTo>
                <a:cubicBezTo>
                  <a:pt x="1592" y="667"/>
                  <a:pt x="1592" y="667"/>
                  <a:pt x="1592" y="665"/>
                </a:cubicBezTo>
                <a:cubicBezTo>
                  <a:pt x="1592" y="665"/>
                  <a:pt x="1592" y="665"/>
                  <a:pt x="1591" y="663"/>
                </a:cubicBezTo>
                <a:cubicBezTo>
                  <a:pt x="1591" y="663"/>
                  <a:pt x="1591" y="663"/>
                  <a:pt x="1590" y="660"/>
                </a:cubicBezTo>
                <a:cubicBezTo>
                  <a:pt x="1590" y="660"/>
                  <a:pt x="1590" y="660"/>
                  <a:pt x="1591" y="659"/>
                </a:cubicBezTo>
                <a:cubicBezTo>
                  <a:pt x="1591" y="659"/>
                  <a:pt x="1591" y="659"/>
                  <a:pt x="1592" y="658"/>
                </a:cubicBezTo>
                <a:cubicBezTo>
                  <a:pt x="1592" y="658"/>
                  <a:pt x="1592" y="658"/>
                  <a:pt x="1590" y="658"/>
                </a:cubicBezTo>
                <a:cubicBezTo>
                  <a:pt x="1590" y="658"/>
                  <a:pt x="1590" y="658"/>
                  <a:pt x="1590" y="657"/>
                </a:cubicBezTo>
                <a:cubicBezTo>
                  <a:pt x="1590" y="657"/>
                  <a:pt x="1590" y="657"/>
                  <a:pt x="1589" y="656"/>
                </a:cubicBezTo>
                <a:cubicBezTo>
                  <a:pt x="1589" y="656"/>
                  <a:pt x="1589" y="656"/>
                  <a:pt x="1589" y="655"/>
                </a:cubicBezTo>
                <a:cubicBezTo>
                  <a:pt x="1589" y="655"/>
                  <a:pt x="1589" y="655"/>
                  <a:pt x="1590" y="654"/>
                </a:cubicBezTo>
                <a:cubicBezTo>
                  <a:pt x="1590" y="654"/>
                  <a:pt x="1590" y="654"/>
                  <a:pt x="1592" y="653"/>
                </a:cubicBezTo>
                <a:cubicBezTo>
                  <a:pt x="1592" y="653"/>
                  <a:pt x="1592" y="653"/>
                  <a:pt x="1591" y="653"/>
                </a:cubicBezTo>
                <a:cubicBezTo>
                  <a:pt x="1591" y="653"/>
                  <a:pt x="1591" y="653"/>
                  <a:pt x="1590" y="653"/>
                </a:cubicBezTo>
                <a:cubicBezTo>
                  <a:pt x="1590" y="653"/>
                  <a:pt x="1590" y="653"/>
                  <a:pt x="1589" y="653"/>
                </a:cubicBezTo>
                <a:cubicBezTo>
                  <a:pt x="1589" y="653"/>
                  <a:pt x="1589" y="653"/>
                  <a:pt x="1588" y="652"/>
                </a:cubicBezTo>
                <a:cubicBezTo>
                  <a:pt x="1588" y="652"/>
                  <a:pt x="1588" y="652"/>
                  <a:pt x="1588" y="653"/>
                </a:cubicBezTo>
                <a:cubicBezTo>
                  <a:pt x="1588" y="653"/>
                  <a:pt x="1588" y="653"/>
                  <a:pt x="1588" y="654"/>
                </a:cubicBezTo>
                <a:cubicBezTo>
                  <a:pt x="1588" y="654"/>
                  <a:pt x="1588" y="654"/>
                  <a:pt x="1587" y="657"/>
                </a:cubicBezTo>
                <a:cubicBezTo>
                  <a:pt x="1587" y="657"/>
                  <a:pt x="1587" y="657"/>
                  <a:pt x="1588" y="658"/>
                </a:cubicBezTo>
                <a:cubicBezTo>
                  <a:pt x="1588" y="658"/>
                  <a:pt x="1588" y="658"/>
                  <a:pt x="1588" y="660"/>
                </a:cubicBezTo>
                <a:cubicBezTo>
                  <a:pt x="1588" y="660"/>
                  <a:pt x="1588" y="660"/>
                  <a:pt x="1587" y="661"/>
                </a:cubicBezTo>
                <a:cubicBezTo>
                  <a:pt x="1587" y="661"/>
                  <a:pt x="1587" y="661"/>
                  <a:pt x="1587" y="662"/>
                </a:cubicBezTo>
                <a:cubicBezTo>
                  <a:pt x="1587" y="662"/>
                  <a:pt x="1587" y="662"/>
                  <a:pt x="1585" y="663"/>
                </a:cubicBezTo>
                <a:cubicBezTo>
                  <a:pt x="1585" y="663"/>
                  <a:pt x="1585" y="663"/>
                  <a:pt x="1581" y="665"/>
                </a:cubicBezTo>
                <a:cubicBezTo>
                  <a:pt x="1581" y="665"/>
                  <a:pt x="1581" y="665"/>
                  <a:pt x="1580" y="665"/>
                </a:cubicBezTo>
                <a:cubicBezTo>
                  <a:pt x="1580" y="665"/>
                  <a:pt x="1580" y="665"/>
                  <a:pt x="1578" y="665"/>
                </a:cubicBezTo>
                <a:cubicBezTo>
                  <a:pt x="1578" y="665"/>
                  <a:pt x="1578" y="665"/>
                  <a:pt x="1573" y="661"/>
                </a:cubicBezTo>
                <a:cubicBezTo>
                  <a:pt x="1573" y="661"/>
                  <a:pt x="1573" y="661"/>
                  <a:pt x="1571" y="658"/>
                </a:cubicBezTo>
                <a:cubicBezTo>
                  <a:pt x="1571" y="658"/>
                  <a:pt x="1571" y="658"/>
                  <a:pt x="1570" y="658"/>
                </a:cubicBezTo>
                <a:cubicBezTo>
                  <a:pt x="1570" y="658"/>
                  <a:pt x="1570" y="658"/>
                  <a:pt x="1569" y="657"/>
                </a:cubicBezTo>
                <a:cubicBezTo>
                  <a:pt x="1569" y="657"/>
                  <a:pt x="1569" y="657"/>
                  <a:pt x="1567" y="655"/>
                </a:cubicBezTo>
                <a:cubicBezTo>
                  <a:pt x="1567" y="655"/>
                  <a:pt x="1567" y="655"/>
                  <a:pt x="1566" y="654"/>
                </a:cubicBezTo>
                <a:cubicBezTo>
                  <a:pt x="1566" y="654"/>
                  <a:pt x="1566" y="654"/>
                  <a:pt x="1567" y="653"/>
                </a:cubicBezTo>
                <a:cubicBezTo>
                  <a:pt x="1567" y="653"/>
                  <a:pt x="1567" y="653"/>
                  <a:pt x="1568" y="653"/>
                </a:cubicBezTo>
                <a:cubicBezTo>
                  <a:pt x="1568" y="653"/>
                  <a:pt x="1568" y="653"/>
                  <a:pt x="1568" y="655"/>
                </a:cubicBezTo>
                <a:cubicBezTo>
                  <a:pt x="1568" y="655"/>
                  <a:pt x="1568" y="655"/>
                  <a:pt x="1569" y="655"/>
                </a:cubicBezTo>
                <a:cubicBezTo>
                  <a:pt x="1569" y="655"/>
                  <a:pt x="1569" y="655"/>
                  <a:pt x="1570" y="654"/>
                </a:cubicBezTo>
                <a:cubicBezTo>
                  <a:pt x="1570" y="654"/>
                  <a:pt x="1570" y="654"/>
                  <a:pt x="1571" y="655"/>
                </a:cubicBezTo>
                <a:cubicBezTo>
                  <a:pt x="1571" y="655"/>
                  <a:pt x="1571" y="655"/>
                  <a:pt x="1571" y="654"/>
                </a:cubicBezTo>
                <a:cubicBezTo>
                  <a:pt x="1571" y="654"/>
                  <a:pt x="1571" y="654"/>
                  <a:pt x="1574" y="652"/>
                </a:cubicBezTo>
                <a:cubicBezTo>
                  <a:pt x="1574" y="652"/>
                  <a:pt x="1574" y="652"/>
                  <a:pt x="1575" y="652"/>
                </a:cubicBezTo>
                <a:cubicBezTo>
                  <a:pt x="1575" y="652"/>
                  <a:pt x="1575" y="652"/>
                  <a:pt x="1576" y="650"/>
                </a:cubicBezTo>
                <a:cubicBezTo>
                  <a:pt x="1576" y="650"/>
                  <a:pt x="1576" y="650"/>
                  <a:pt x="1577" y="649"/>
                </a:cubicBezTo>
                <a:cubicBezTo>
                  <a:pt x="1577" y="649"/>
                  <a:pt x="1577" y="649"/>
                  <a:pt x="1575" y="649"/>
                </a:cubicBezTo>
                <a:cubicBezTo>
                  <a:pt x="1575" y="649"/>
                  <a:pt x="1575" y="649"/>
                  <a:pt x="1575" y="650"/>
                </a:cubicBezTo>
                <a:cubicBezTo>
                  <a:pt x="1575" y="650"/>
                  <a:pt x="1575" y="650"/>
                  <a:pt x="1572" y="651"/>
                </a:cubicBezTo>
                <a:cubicBezTo>
                  <a:pt x="1572" y="651"/>
                  <a:pt x="1572" y="651"/>
                  <a:pt x="1571" y="651"/>
                </a:cubicBezTo>
                <a:cubicBezTo>
                  <a:pt x="1571" y="651"/>
                  <a:pt x="1571" y="651"/>
                  <a:pt x="1570" y="651"/>
                </a:cubicBezTo>
                <a:cubicBezTo>
                  <a:pt x="1570" y="651"/>
                  <a:pt x="1570" y="651"/>
                  <a:pt x="1566" y="650"/>
                </a:cubicBezTo>
                <a:cubicBezTo>
                  <a:pt x="1566" y="650"/>
                  <a:pt x="1566" y="650"/>
                  <a:pt x="1564" y="648"/>
                </a:cubicBezTo>
                <a:cubicBezTo>
                  <a:pt x="1564" y="648"/>
                  <a:pt x="1564" y="648"/>
                  <a:pt x="1563" y="647"/>
                </a:cubicBezTo>
                <a:cubicBezTo>
                  <a:pt x="1563" y="647"/>
                  <a:pt x="1563" y="647"/>
                  <a:pt x="1563" y="646"/>
                </a:cubicBezTo>
                <a:cubicBezTo>
                  <a:pt x="1563" y="646"/>
                  <a:pt x="1563" y="646"/>
                  <a:pt x="1564" y="644"/>
                </a:cubicBezTo>
                <a:cubicBezTo>
                  <a:pt x="1564" y="644"/>
                  <a:pt x="1564" y="644"/>
                  <a:pt x="1562" y="645"/>
                </a:cubicBezTo>
                <a:cubicBezTo>
                  <a:pt x="1562" y="645"/>
                  <a:pt x="1562" y="645"/>
                  <a:pt x="1561" y="646"/>
                </a:cubicBezTo>
                <a:cubicBezTo>
                  <a:pt x="1561" y="646"/>
                  <a:pt x="1561" y="646"/>
                  <a:pt x="1561" y="645"/>
                </a:cubicBezTo>
                <a:cubicBezTo>
                  <a:pt x="1561" y="645"/>
                  <a:pt x="1561" y="645"/>
                  <a:pt x="1559" y="644"/>
                </a:cubicBezTo>
                <a:cubicBezTo>
                  <a:pt x="1559" y="644"/>
                  <a:pt x="1559" y="644"/>
                  <a:pt x="1557" y="644"/>
                </a:cubicBezTo>
                <a:cubicBezTo>
                  <a:pt x="1557" y="644"/>
                  <a:pt x="1557" y="644"/>
                  <a:pt x="1556" y="644"/>
                </a:cubicBezTo>
                <a:cubicBezTo>
                  <a:pt x="1556" y="644"/>
                  <a:pt x="1556" y="644"/>
                  <a:pt x="1556" y="643"/>
                </a:cubicBezTo>
                <a:cubicBezTo>
                  <a:pt x="1556" y="643"/>
                  <a:pt x="1556" y="643"/>
                  <a:pt x="1555" y="643"/>
                </a:cubicBezTo>
                <a:cubicBezTo>
                  <a:pt x="1555" y="643"/>
                  <a:pt x="1555" y="643"/>
                  <a:pt x="1555" y="642"/>
                </a:cubicBezTo>
                <a:cubicBezTo>
                  <a:pt x="1555" y="642"/>
                  <a:pt x="1555" y="642"/>
                  <a:pt x="1555" y="641"/>
                </a:cubicBezTo>
                <a:cubicBezTo>
                  <a:pt x="1555" y="641"/>
                  <a:pt x="1555" y="641"/>
                  <a:pt x="1555" y="639"/>
                </a:cubicBezTo>
                <a:cubicBezTo>
                  <a:pt x="1555" y="639"/>
                  <a:pt x="1555" y="639"/>
                  <a:pt x="1553" y="637"/>
                </a:cubicBezTo>
                <a:cubicBezTo>
                  <a:pt x="1553" y="637"/>
                  <a:pt x="1553" y="637"/>
                  <a:pt x="1553" y="636"/>
                </a:cubicBezTo>
                <a:cubicBezTo>
                  <a:pt x="1553" y="636"/>
                  <a:pt x="1553" y="636"/>
                  <a:pt x="1551" y="637"/>
                </a:cubicBezTo>
                <a:cubicBezTo>
                  <a:pt x="1551" y="637"/>
                  <a:pt x="1551" y="637"/>
                  <a:pt x="1550" y="637"/>
                </a:cubicBezTo>
                <a:cubicBezTo>
                  <a:pt x="1550" y="637"/>
                  <a:pt x="1550" y="637"/>
                  <a:pt x="1550" y="636"/>
                </a:cubicBezTo>
                <a:cubicBezTo>
                  <a:pt x="1550" y="636"/>
                  <a:pt x="1550" y="636"/>
                  <a:pt x="1551" y="636"/>
                </a:cubicBezTo>
                <a:cubicBezTo>
                  <a:pt x="1551" y="636"/>
                  <a:pt x="1551" y="636"/>
                  <a:pt x="1551" y="635"/>
                </a:cubicBezTo>
                <a:cubicBezTo>
                  <a:pt x="1551" y="635"/>
                  <a:pt x="1551" y="635"/>
                  <a:pt x="1550" y="634"/>
                </a:cubicBezTo>
                <a:cubicBezTo>
                  <a:pt x="1550" y="634"/>
                  <a:pt x="1550" y="634"/>
                  <a:pt x="1549" y="633"/>
                </a:cubicBezTo>
                <a:cubicBezTo>
                  <a:pt x="1549" y="633"/>
                  <a:pt x="1549" y="633"/>
                  <a:pt x="1547" y="633"/>
                </a:cubicBezTo>
                <a:cubicBezTo>
                  <a:pt x="1547" y="633"/>
                  <a:pt x="1547" y="633"/>
                  <a:pt x="1545" y="633"/>
                </a:cubicBezTo>
                <a:cubicBezTo>
                  <a:pt x="1545" y="633"/>
                  <a:pt x="1545" y="633"/>
                  <a:pt x="1544" y="633"/>
                </a:cubicBezTo>
                <a:cubicBezTo>
                  <a:pt x="1544" y="633"/>
                  <a:pt x="1544" y="633"/>
                  <a:pt x="1543" y="633"/>
                </a:cubicBezTo>
                <a:cubicBezTo>
                  <a:pt x="1543" y="633"/>
                  <a:pt x="1543" y="633"/>
                  <a:pt x="1542" y="633"/>
                </a:cubicBezTo>
                <a:cubicBezTo>
                  <a:pt x="1542" y="633"/>
                  <a:pt x="1542" y="633"/>
                  <a:pt x="1541" y="634"/>
                </a:cubicBezTo>
                <a:cubicBezTo>
                  <a:pt x="1541" y="634"/>
                  <a:pt x="1541" y="634"/>
                  <a:pt x="1540" y="633"/>
                </a:cubicBezTo>
                <a:cubicBezTo>
                  <a:pt x="1540" y="633"/>
                  <a:pt x="1540" y="633"/>
                  <a:pt x="1538" y="633"/>
                </a:cubicBezTo>
                <a:cubicBezTo>
                  <a:pt x="1538" y="633"/>
                  <a:pt x="1538" y="633"/>
                  <a:pt x="1537" y="635"/>
                </a:cubicBezTo>
                <a:cubicBezTo>
                  <a:pt x="1537" y="635"/>
                  <a:pt x="1537" y="635"/>
                  <a:pt x="1536" y="635"/>
                </a:cubicBezTo>
                <a:cubicBezTo>
                  <a:pt x="1536" y="635"/>
                  <a:pt x="1536" y="635"/>
                  <a:pt x="1535" y="634"/>
                </a:cubicBezTo>
                <a:cubicBezTo>
                  <a:pt x="1535" y="634"/>
                  <a:pt x="1535" y="634"/>
                  <a:pt x="1534" y="634"/>
                </a:cubicBezTo>
                <a:cubicBezTo>
                  <a:pt x="1534" y="634"/>
                  <a:pt x="1534" y="634"/>
                  <a:pt x="1534" y="633"/>
                </a:cubicBezTo>
                <a:cubicBezTo>
                  <a:pt x="1534" y="633"/>
                  <a:pt x="1534" y="633"/>
                  <a:pt x="1533" y="633"/>
                </a:cubicBezTo>
                <a:cubicBezTo>
                  <a:pt x="1533" y="633"/>
                  <a:pt x="1533" y="633"/>
                  <a:pt x="1533" y="634"/>
                </a:cubicBezTo>
                <a:cubicBezTo>
                  <a:pt x="1533" y="634"/>
                  <a:pt x="1533" y="634"/>
                  <a:pt x="1532" y="634"/>
                </a:cubicBezTo>
                <a:cubicBezTo>
                  <a:pt x="1532" y="634"/>
                  <a:pt x="1532" y="634"/>
                  <a:pt x="1531" y="633"/>
                </a:cubicBezTo>
                <a:cubicBezTo>
                  <a:pt x="1531" y="633"/>
                  <a:pt x="1531" y="633"/>
                  <a:pt x="1530" y="634"/>
                </a:cubicBezTo>
                <a:cubicBezTo>
                  <a:pt x="1530" y="634"/>
                  <a:pt x="1530" y="634"/>
                  <a:pt x="1529" y="634"/>
                </a:cubicBezTo>
                <a:cubicBezTo>
                  <a:pt x="1529" y="634"/>
                  <a:pt x="1529" y="634"/>
                  <a:pt x="1528" y="634"/>
                </a:cubicBezTo>
                <a:cubicBezTo>
                  <a:pt x="1528" y="634"/>
                  <a:pt x="1528" y="634"/>
                  <a:pt x="1527" y="634"/>
                </a:cubicBezTo>
                <a:cubicBezTo>
                  <a:pt x="1527" y="634"/>
                  <a:pt x="1527" y="634"/>
                  <a:pt x="1526" y="634"/>
                </a:cubicBezTo>
                <a:cubicBezTo>
                  <a:pt x="1526" y="634"/>
                  <a:pt x="1526" y="634"/>
                  <a:pt x="1525" y="635"/>
                </a:cubicBezTo>
                <a:cubicBezTo>
                  <a:pt x="1525" y="635"/>
                  <a:pt x="1525" y="635"/>
                  <a:pt x="1524" y="635"/>
                </a:cubicBezTo>
                <a:cubicBezTo>
                  <a:pt x="1524" y="635"/>
                  <a:pt x="1524" y="635"/>
                  <a:pt x="1523" y="635"/>
                </a:cubicBezTo>
                <a:cubicBezTo>
                  <a:pt x="1523" y="635"/>
                  <a:pt x="1523" y="635"/>
                  <a:pt x="1521" y="636"/>
                </a:cubicBezTo>
                <a:cubicBezTo>
                  <a:pt x="1521" y="636"/>
                  <a:pt x="1521" y="636"/>
                  <a:pt x="1520" y="636"/>
                </a:cubicBezTo>
                <a:cubicBezTo>
                  <a:pt x="1520" y="636"/>
                  <a:pt x="1520" y="636"/>
                  <a:pt x="1520" y="635"/>
                </a:cubicBezTo>
                <a:cubicBezTo>
                  <a:pt x="1520" y="635"/>
                  <a:pt x="1520" y="635"/>
                  <a:pt x="1519" y="635"/>
                </a:cubicBezTo>
                <a:cubicBezTo>
                  <a:pt x="1519" y="635"/>
                  <a:pt x="1519" y="635"/>
                  <a:pt x="1518" y="636"/>
                </a:cubicBezTo>
                <a:cubicBezTo>
                  <a:pt x="1518" y="636"/>
                  <a:pt x="1518" y="636"/>
                  <a:pt x="1516" y="635"/>
                </a:cubicBezTo>
                <a:cubicBezTo>
                  <a:pt x="1516" y="635"/>
                  <a:pt x="1516" y="635"/>
                  <a:pt x="1514" y="634"/>
                </a:cubicBezTo>
                <a:cubicBezTo>
                  <a:pt x="1514" y="634"/>
                  <a:pt x="1514" y="634"/>
                  <a:pt x="1514" y="633"/>
                </a:cubicBezTo>
                <a:cubicBezTo>
                  <a:pt x="1514" y="633"/>
                  <a:pt x="1514" y="633"/>
                  <a:pt x="1513" y="633"/>
                </a:cubicBezTo>
                <a:cubicBezTo>
                  <a:pt x="1513" y="633"/>
                  <a:pt x="1513" y="633"/>
                  <a:pt x="1513" y="634"/>
                </a:cubicBezTo>
                <a:cubicBezTo>
                  <a:pt x="1513" y="634"/>
                  <a:pt x="1513" y="634"/>
                  <a:pt x="1512" y="635"/>
                </a:cubicBezTo>
                <a:cubicBezTo>
                  <a:pt x="1512" y="635"/>
                  <a:pt x="1512" y="635"/>
                  <a:pt x="1511" y="634"/>
                </a:cubicBezTo>
                <a:cubicBezTo>
                  <a:pt x="1511" y="634"/>
                  <a:pt x="1511" y="634"/>
                  <a:pt x="1510" y="634"/>
                </a:cubicBezTo>
                <a:cubicBezTo>
                  <a:pt x="1510" y="634"/>
                  <a:pt x="1510" y="634"/>
                  <a:pt x="1507" y="633"/>
                </a:cubicBezTo>
                <a:cubicBezTo>
                  <a:pt x="1507" y="633"/>
                  <a:pt x="1507" y="633"/>
                  <a:pt x="1505" y="633"/>
                </a:cubicBezTo>
                <a:cubicBezTo>
                  <a:pt x="1505" y="633"/>
                  <a:pt x="1505" y="633"/>
                  <a:pt x="1502" y="633"/>
                </a:cubicBezTo>
                <a:cubicBezTo>
                  <a:pt x="1502" y="633"/>
                  <a:pt x="1502" y="633"/>
                  <a:pt x="1500" y="631"/>
                </a:cubicBezTo>
                <a:cubicBezTo>
                  <a:pt x="1500" y="631"/>
                  <a:pt x="1500" y="631"/>
                  <a:pt x="1499" y="631"/>
                </a:cubicBezTo>
                <a:cubicBezTo>
                  <a:pt x="1499" y="631"/>
                  <a:pt x="1499" y="631"/>
                  <a:pt x="1498" y="633"/>
                </a:cubicBezTo>
                <a:cubicBezTo>
                  <a:pt x="1498" y="633"/>
                  <a:pt x="1498" y="633"/>
                  <a:pt x="1497" y="632"/>
                </a:cubicBezTo>
                <a:cubicBezTo>
                  <a:pt x="1497" y="632"/>
                  <a:pt x="1497" y="632"/>
                  <a:pt x="1495" y="632"/>
                </a:cubicBezTo>
                <a:cubicBezTo>
                  <a:pt x="1495" y="632"/>
                  <a:pt x="1495" y="632"/>
                  <a:pt x="1492" y="632"/>
                </a:cubicBezTo>
                <a:cubicBezTo>
                  <a:pt x="1492" y="632"/>
                  <a:pt x="1492" y="632"/>
                  <a:pt x="1492" y="631"/>
                </a:cubicBezTo>
                <a:cubicBezTo>
                  <a:pt x="1492" y="631"/>
                  <a:pt x="1492" y="631"/>
                  <a:pt x="1491" y="631"/>
                </a:cubicBezTo>
                <a:cubicBezTo>
                  <a:pt x="1491" y="631"/>
                  <a:pt x="1491" y="631"/>
                  <a:pt x="1491" y="629"/>
                </a:cubicBezTo>
                <a:cubicBezTo>
                  <a:pt x="1491" y="629"/>
                  <a:pt x="1491" y="629"/>
                  <a:pt x="1490" y="627"/>
                </a:cubicBezTo>
                <a:cubicBezTo>
                  <a:pt x="1490" y="627"/>
                  <a:pt x="1490" y="627"/>
                  <a:pt x="1489" y="624"/>
                </a:cubicBezTo>
                <a:cubicBezTo>
                  <a:pt x="1489" y="624"/>
                  <a:pt x="1489" y="624"/>
                  <a:pt x="1488" y="623"/>
                </a:cubicBezTo>
                <a:cubicBezTo>
                  <a:pt x="1488" y="623"/>
                  <a:pt x="1488" y="623"/>
                  <a:pt x="1488" y="622"/>
                </a:cubicBezTo>
                <a:cubicBezTo>
                  <a:pt x="1488" y="622"/>
                  <a:pt x="1488" y="622"/>
                  <a:pt x="1487" y="622"/>
                </a:cubicBezTo>
                <a:cubicBezTo>
                  <a:pt x="1487" y="622"/>
                  <a:pt x="1487" y="622"/>
                  <a:pt x="1485" y="621"/>
                </a:cubicBezTo>
                <a:cubicBezTo>
                  <a:pt x="1485" y="621"/>
                  <a:pt x="1485" y="621"/>
                  <a:pt x="1484" y="622"/>
                </a:cubicBezTo>
                <a:cubicBezTo>
                  <a:pt x="1484" y="622"/>
                  <a:pt x="1484" y="622"/>
                  <a:pt x="1482" y="623"/>
                </a:cubicBezTo>
                <a:cubicBezTo>
                  <a:pt x="1482" y="623"/>
                  <a:pt x="1482" y="623"/>
                  <a:pt x="1481" y="623"/>
                </a:cubicBezTo>
                <a:cubicBezTo>
                  <a:pt x="1481" y="623"/>
                  <a:pt x="1481" y="623"/>
                  <a:pt x="1478" y="625"/>
                </a:cubicBezTo>
                <a:cubicBezTo>
                  <a:pt x="1478" y="625"/>
                  <a:pt x="1478" y="625"/>
                  <a:pt x="1476" y="627"/>
                </a:cubicBezTo>
                <a:cubicBezTo>
                  <a:pt x="1476" y="627"/>
                  <a:pt x="1476" y="627"/>
                  <a:pt x="1473" y="625"/>
                </a:cubicBezTo>
                <a:cubicBezTo>
                  <a:pt x="1473" y="625"/>
                  <a:pt x="1473" y="625"/>
                  <a:pt x="1471" y="624"/>
                </a:cubicBezTo>
                <a:cubicBezTo>
                  <a:pt x="1471" y="624"/>
                  <a:pt x="1471" y="624"/>
                  <a:pt x="1470" y="625"/>
                </a:cubicBezTo>
                <a:cubicBezTo>
                  <a:pt x="1470" y="625"/>
                  <a:pt x="1470" y="625"/>
                  <a:pt x="1469" y="625"/>
                </a:cubicBezTo>
                <a:cubicBezTo>
                  <a:pt x="1469" y="625"/>
                  <a:pt x="1469" y="625"/>
                  <a:pt x="1467" y="623"/>
                </a:cubicBezTo>
                <a:cubicBezTo>
                  <a:pt x="1467" y="623"/>
                  <a:pt x="1467" y="623"/>
                  <a:pt x="1466" y="623"/>
                </a:cubicBezTo>
                <a:cubicBezTo>
                  <a:pt x="1466" y="623"/>
                  <a:pt x="1466" y="623"/>
                  <a:pt x="1465" y="622"/>
                </a:cubicBezTo>
                <a:cubicBezTo>
                  <a:pt x="1465" y="622"/>
                  <a:pt x="1465" y="622"/>
                  <a:pt x="1464" y="622"/>
                </a:cubicBezTo>
                <a:cubicBezTo>
                  <a:pt x="1464" y="622"/>
                  <a:pt x="1464" y="622"/>
                  <a:pt x="1462" y="620"/>
                </a:cubicBezTo>
                <a:cubicBezTo>
                  <a:pt x="1462" y="620"/>
                  <a:pt x="1462" y="620"/>
                  <a:pt x="1462" y="619"/>
                </a:cubicBezTo>
                <a:cubicBezTo>
                  <a:pt x="1462" y="619"/>
                  <a:pt x="1462" y="619"/>
                  <a:pt x="1461" y="619"/>
                </a:cubicBezTo>
                <a:cubicBezTo>
                  <a:pt x="1461" y="619"/>
                  <a:pt x="1461" y="619"/>
                  <a:pt x="1461" y="618"/>
                </a:cubicBezTo>
                <a:cubicBezTo>
                  <a:pt x="1461" y="618"/>
                  <a:pt x="1461" y="618"/>
                  <a:pt x="1459" y="618"/>
                </a:cubicBezTo>
                <a:cubicBezTo>
                  <a:pt x="1459" y="618"/>
                  <a:pt x="1459" y="618"/>
                  <a:pt x="1458" y="617"/>
                </a:cubicBezTo>
                <a:cubicBezTo>
                  <a:pt x="1458" y="617"/>
                  <a:pt x="1458" y="617"/>
                  <a:pt x="1456" y="617"/>
                </a:cubicBezTo>
                <a:cubicBezTo>
                  <a:pt x="1456" y="617"/>
                  <a:pt x="1456" y="617"/>
                  <a:pt x="1454" y="617"/>
                </a:cubicBezTo>
                <a:cubicBezTo>
                  <a:pt x="1454" y="617"/>
                  <a:pt x="1454" y="617"/>
                  <a:pt x="1453" y="616"/>
                </a:cubicBezTo>
                <a:cubicBezTo>
                  <a:pt x="1453" y="616"/>
                  <a:pt x="1453" y="616"/>
                  <a:pt x="1451" y="612"/>
                </a:cubicBezTo>
                <a:cubicBezTo>
                  <a:pt x="1451" y="612"/>
                  <a:pt x="1451" y="612"/>
                  <a:pt x="1451" y="611"/>
                </a:cubicBezTo>
                <a:cubicBezTo>
                  <a:pt x="1451" y="611"/>
                  <a:pt x="1451" y="611"/>
                  <a:pt x="1450" y="611"/>
                </a:cubicBezTo>
                <a:cubicBezTo>
                  <a:pt x="1450" y="611"/>
                  <a:pt x="1450" y="611"/>
                  <a:pt x="1449" y="610"/>
                </a:cubicBezTo>
                <a:cubicBezTo>
                  <a:pt x="1449" y="610"/>
                  <a:pt x="1449" y="610"/>
                  <a:pt x="1450" y="610"/>
                </a:cubicBezTo>
                <a:cubicBezTo>
                  <a:pt x="1450" y="610"/>
                  <a:pt x="1450" y="610"/>
                  <a:pt x="1450" y="609"/>
                </a:cubicBezTo>
                <a:cubicBezTo>
                  <a:pt x="1450" y="609"/>
                  <a:pt x="1450" y="609"/>
                  <a:pt x="1449" y="609"/>
                </a:cubicBezTo>
                <a:cubicBezTo>
                  <a:pt x="1449" y="609"/>
                  <a:pt x="1449" y="609"/>
                  <a:pt x="1448" y="609"/>
                </a:cubicBezTo>
                <a:cubicBezTo>
                  <a:pt x="1448" y="609"/>
                  <a:pt x="1448" y="609"/>
                  <a:pt x="1448" y="607"/>
                </a:cubicBezTo>
                <a:cubicBezTo>
                  <a:pt x="1448" y="607"/>
                  <a:pt x="1448" y="607"/>
                  <a:pt x="1446" y="604"/>
                </a:cubicBezTo>
                <a:cubicBezTo>
                  <a:pt x="1446" y="604"/>
                  <a:pt x="1446" y="604"/>
                  <a:pt x="1445" y="603"/>
                </a:cubicBezTo>
                <a:cubicBezTo>
                  <a:pt x="1445" y="603"/>
                  <a:pt x="1445" y="603"/>
                  <a:pt x="1444" y="601"/>
                </a:cubicBezTo>
                <a:cubicBezTo>
                  <a:pt x="1444" y="601"/>
                  <a:pt x="1444" y="601"/>
                  <a:pt x="1443" y="601"/>
                </a:cubicBezTo>
                <a:cubicBezTo>
                  <a:pt x="1443" y="601"/>
                  <a:pt x="1443" y="601"/>
                  <a:pt x="1441" y="602"/>
                </a:cubicBezTo>
                <a:cubicBezTo>
                  <a:pt x="1441" y="602"/>
                  <a:pt x="1441" y="602"/>
                  <a:pt x="1440" y="601"/>
                </a:cubicBezTo>
                <a:cubicBezTo>
                  <a:pt x="1440" y="601"/>
                  <a:pt x="1440" y="601"/>
                  <a:pt x="1438" y="601"/>
                </a:cubicBezTo>
                <a:cubicBezTo>
                  <a:pt x="1438" y="601"/>
                  <a:pt x="1438" y="601"/>
                  <a:pt x="1438" y="602"/>
                </a:cubicBezTo>
                <a:cubicBezTo>
                  <a:pt x="1438" y="602"/>
                  <a:pt x="1438" y="602"/>
                  <a:pt x="1437" y="602"/>
                </a:cubicBezTo>
                <a:cubicBezTo>
                  <a:pt x="1437" y="602"/>
                  <a:pt x="1437" y="602"/>
                  <a:pt x="1436" y="602"/>
                </a:cubicBezTo>
                <a:cubicBezTo>
                  <a:pt x="1436" y="602"/>
                  <a:pt x="1436" y="602"/>
                  <a:pt x="1435" y="601"/>
                </a:cubicBezTo>
                <a:cubicBezTo>
                  <a:pt x="1435" y="601"/>
                  <a:pt x="1435" y="601"/>
                  <a:pt x="1434" y="601"/>
                </a:cubicBezTo>
                <a:cubicBezTo>
                  <a:pt x="1434" y="601"/>
                  <a:pt x="1434" y="601"/>
                  <a:pt x="1433" y="603"/>
                </a:cubicBezTo>
                <a:cubicBezTo>
                  <a:pt x="1433" y="603"/>
                  <a:pt x="1433" y="603"/>
                  <a:pt x="1434" y="606"/>
                </a:cubicBezTo>
                <a:cubicBezTo>
                  <a:pt x="1434" y="606"/>
                  <a:pt x="1434" y="606"/>
                  <a:pt x="1430" y="607"/>
                </a:cubicBezTo>
                <a:cubicBezTo>
                  <a:pt x="1430" y="607"/>
                  <a:pt x="1430" y="607"/>
                  <a:pt x="1433" y="608"/>
                </a:cubicBezTo>
                <a:cubicBezTo>
                  <a:pt x="1433" y="608"/>
                  <a:pt x="1433" y="608"/>
                  <a:pt x="1433" y="609"/>
                </a:cubicBezTo>
                <a:cubicBezTo>
                  <a:pt x="1433" y="609"/>
                  <a:pt x="1433" y="609"/>
                  <a:pt x="1433" y="610"/>
                </a:cubicBezTo>
                <a:cubicBezTo>
                  <a:pt x="1433" y="610"/>
                  <a:pt x="1433" y="610"/>
                  <a:pt x="1434" y="610"/>
                </a:cubicBezTo>
                <a:cubicBezTo>
                  <a:pt x="1434" y="610"/>
                  <a:pt x="1434" y="610"/>
                  <a:pt x="1434" y="611"/>
                </a:cubicBezTo>
                <a:cubicBezTo>
                  <a:pt x="1434" y="611"/>
                  <a:pt x="1434" y="611"/>
                  <a:pt x="1435" y="612"/>
                </a:cubicBezTo>
                <a:cubicBezTo>
                  <a:pt x="1435" y="612"/>
                  <a:pt x="1435" y="612"/>
                  <a:pt x="1435" y="613"/>
                </a:cubicBezTo>
                <a:cubicBezTo>
                  <a:pt x="1435" y="613"/>
                  <a:pt x="1435" y="613"/>
                  <a:pt x="1436" y="613"/>
                </a:cubicBezTo>
                <a:cubicBezTo>
                  <a:pt x="1436" y="613"/>
                  <a:pt x="1436" y="613"/>
                  <a:pt x="1437" y="615"/>
                </a:cubicBezTo>
                <a:cubicBezTo>
                  <a:pt x="1437" y="615"/>
                  <a:pt x="1437" y="615"/>
                  <a:pt x="1438" y="618"/>
                </a:cubicBezTo>
                <a:cubicBezTo>
                  <a:pt x="1438" y="618"/>
                  <a:pt x="1438" y="618"/>
                  <a:pt x="1440" y="618"/>
                </a:cubicBezTo>
                <a:cubicBezTo>
                  <a:pt x="1440" y="618"/>
                  <a:pt x="1440" y="618"/>
                  <a:pt x="1441" y="619"/>
                </a:cubicBezTo>
                <a:cubicBezTo>
                  <a:pt x="1441" y="619"/>
                  <a:pt x="1441" y="619"/>
                  <a:pt x="1441" y="620"/>
                </a:cubicBezTo>
                <a:cubicBezTo>
                  <a:pt x="1441" y="620"/>
                  <a:pt x="1441" y="620"/>
                  <a:pt x="1441" y="621"/>
                </a:cubicBezTo>
                <a:cubicBezTo>
                  <a:pt x="1441" y="621"/>
                  <a:pt x="1441" y="621"/>
                  <a:pt x="1442" y="621"/>
                </a:cubicBezTo>
                <a:cubicBezTo>
                  <a:pt x="1442" y="621"/>
                  <a:pt x="1442" y="621"/>
                  <a:pt x="1444" y="624"/>
                </a:cubicBezTo>
                <a:cubicBezTo>
                  <a:pt x="1444" y="624"/>
                  <a:pt x="1444" y="624"/>
                  <a:pt x="1445" y="624"/>
                </a:cubicBezTo>
                <a:cubicBezTo>
                  <a:pt x="1445" y="624"/>
                  <a:pt x="1445" y="624"/>
                  <a:pt x="1446" y="625"/>
                </a:cubicBezTo>
                <a:cubicBezTo>
                  <a:pt x="1446" y="625"/>
                  <a:pt x="1446" y="625"/>
                  <a:pt x="1446" y="626"/>
                </a:cubicBezTo>
                <a:cubicBezTo>
                  <a:pt x="1446" y="626"/>
                  <a:pt x="1446" y="626"/>
                  <a:pt x="1447" y="629"/>
                </a:cubicBezTo>
                <a:cubicBezTo>
                  <a:pt x="1447" y="629"/>
                  <a:pt x="1447" y="629"/>
                  <a:pt x="1446" y="629"/>
                </a:cubicBezTo>
                <a:cubicBezTo>
                  <a:pt x="1446" y="629"/>
                  <a:pt x="1446" y="629"/>
                  <a:pt x="1447" y="631"/>
                </a:cubicBezTo>
                <a:cubicBezTo>
                  <a:pt x="1447" y="631"/>
                  <a:pt x="1447" y="631"/>
                  <a:pt x="1450" y="635"/>
                </a:cubicBezTo>
                <a:cubicBezTo>
                  <a:pt x="1450" y="635"/>
                  <a:pt x="1450" y="635"/>
                  <a:pt x="1450" y="636"/>
                </a:cubicBezTo>
                <a:cubicBezTo>
                  <a:pt x="1450" y="636"/>
                  <a:pt x="1450" y="636"/>
                  <a:pt x="1451" y="638"/>
                </a:cubicBezTo>
                <a:cubicBezTo>
                  <a:pt x="1451" y="638"/>
                  <a:pt x="1451" y="638"/>
                  <a:pt x="1452" y="637"/>
                </a:cubicBezTo>
                <a:cubicBezTo>
                  <a:pt x="1452" y="637"/>
                  <a:pt x="1452" y="637"/>
                  <a:pt x="1452" y="636"/>
                </a:cubicBezTo>
                <a:cubicBezTo>
                  <a:pt x="1452" y="636"/>
                  <a:pt x="1452" y="636"/>
                  <a:pt x="1452" y="635"/>
                </a:cubicBezTo>
                <a:cubicBezTo>
                  <a:pt x="1452" y="635"/>
                  <a:pt x="1452" y="635"/>
                  <a:pt x="1451" y="635"/>
                </a:cubicBezTo>
                <a:cubicBezTo>
                  <a:pt x="1451" y="635"/>
                  <a:pt x="1451" y="635"/>
                  <a:pt x="1452" y="633"/>
                </a:cubicBezTo>
                <a:cubicBezTo>
                  <a:pt x="1452" y="633"/>
                  <a:pt x="1452" y="633"/>
                  <a:pt x="1452" y="631"/>
                </a:cubicBezTo>
                <a:cubicBezTo>
                  <a:pt x="1452" y="631"/>
                  <a:pt x="1452" y="631"/>
                  <a:pt x="1452" y="630"/>
                </a:cubicBezTo>
                <a:cubicBezTo>
                  <a:pt x="1452" y="630"/>
                  <a:pt x="1452" y="630"/>
                  <a:pt x="1453" y="630"/>
                </a:cubicBezTo>
                <a:cubicBezTo>
                  <a:pt x="1453" y="630"/>
                  <a:pt x="1453" y="630"/>
                  <a:pt x="1453" y="629"/>
                </a:cubicBezTo>
                <a:cubicBezTo>
                  <a:pt x="1453" y="629"/>
                  <a:pt x="1453" y="629"/>
                  <a:pt x="1454" y="629"/>
                </a:cubicBezTo>
                <a:cubicBezTo>
                  <a:pt x="1454" y="629"/>
                  <a:pt x="1454" y="629"/>
                  <a:pt x="1455" y="629"/>
                </a:cubicBezTo>
                <a:cubicBezTo>
                  <a:pt x="1455" y="629"/>
                  <a:pt x="1455" y="629"/>
                  <a:pt x="1455" y="630"/>
                </a:cubicBezTo>
                <a:cubicBezTo>
                  <a:pt x="1455" y="630"/>
                  <a:pt x="1455" y="630"/>
                  <a:pt x="1456" y="630"/>
                </a:cubicBezTo>
                <a:cubicBezTo>
                  <a:pt x="1456" y="630"/>
                  <a:pt x="1456" y="630"/>
                  <a:pt x="1455" y="633"/>
                </a:cubicBezTo>
                <a:cubicBezTo>
                  <a:pt x="1455" y="633"/>
                  <a:pt x="1455" y="633"/>
                  <a:pt x="1455" y="635"/>
                </a:cubicBezTo>
                <a:cubicBezTo>
                  <a:pt x="1455" y="635"/>
                  <a:pt x="1455" y="635"/>
                  <a:pt x="1456" y="635"/>
                </a:cubicBezTo>
                <a:cubicBezTo>
                  <a:pt x="1456" y="635"/>
                  <a:pt x="1456" y="635"/>
                  <a:pt x="1456" y="636"/>
                </a:cubicBezTo>
                <a:cubicBezTo>
                  <a:pt x="1456" y="636"/>
                  <a:pt x="1456" y="636"/>
                  <a:pt x="1456" y="639"/>
                </a:cubicBezTo>
                <a:cubicBezTo>
                  <a:pt x="1456" y="639"/>
                  <a:pt x="1456" y="639"/>
                  <a:pt x="1456" y="640"/>
                </a:cubicBezTo>
                <a:cubicBezTo>
                  <a:pt x="1456" y="640"/>
                  <a:pt x="1456" y="640"/>
                  <a:pt x="1456" y="641"/>
                </a:cubicBezTo>
                <a:cubicBezTo>
                  <a:pt x="1456" y="641"/>
                  <a:pt x="1456" y="641"/>
                  <a:pt x="1456" y="642"/>
                </a:cubicBezTo>
                <a:cubicBezTo>
                  <a:pt x="1456" y="642"/>
                  <a:pt x="1456" y="642"/>
                  <a:pt x="1457" y="642"/>
                </a:cubicBezTo>
                <a:cubicBezTo>
                  <a:pt x="1457" y="642"/>
                  <a:pt x="1457" y="642"/>
                  <a:pt x="1458" y="641"/>
                </a:cubicBezTo>
                <a:cubicBezTo>
                  <a:pt x="1458" y="641"/>
                  <a:pt x="1458" y="641"/>
                  <a:pt x="1458" y="644"/>
                </a:cubicBezTo>
                <a:cubicBezTo>
                  <a:pt x="1458" y="644"/>
                  <a:pt x="1458" y="644"/>
                  <a:pt x="1459" y="644"/>
                </a:cubicBezTo>
                <a:cubicBezTo>
                  <a:pt x="1459" y="644"/>
                  <a:pt x="1459" y="644"/>
                  <a:pt x="1460" y="644"/>
                </a:cubicBezTo>
                <a:cubicBezTo>
                  <a:pt x="1460" y="644"/>
                  <a:pt x="1460" y="644"/>
                  <a:pt x="1461" y="644"/>
                </a:cubicBezTo>
                <a:cubicBezTo>
                  <a:pt x="1461" y="644"/>
                  <a:pt x="1461" y="644"/>
                  <a:pt x="1464" y="642"/>
                </a:cubicBezTo>
                <a:cubicBezTo>
                  <a:pt x="1464" y="642"/>
                  <a:pt x="1464" y="642"/>
                  <a:pt x="1466" y="643"/>
                </a:cubicBezTo>
                <a:cubicBezTo>
                  <a:pt x="1466" y="643"/>
                  <a:pt x="1466" y="643"/>
                  <a:pt x="1467" y="642"/>
                </a:cubicBezTo>
                <a:cubicBezTo>
                  <a:pt x="1467" y="642"/>
                  <a:pt x="1467" y="642"/>
                  <a:pt x="1467" y="643"/>
                </a:cubicBezTo>
                <a:cubicBezTo>
                  <a:pt x="1467" y="643"/>
                  <a:pt x="1467" y="643"/>
                  <a:pt x="1468" y="643"/>
                </a:cubicBezTo>
                <a:cubicBezTo>
                  <a:pt x="1468" y="643"/>
                  <a:pt x="1468" y="643"/>
                  <a:pt x="1469" y="643"/>
                </a:cubicBezTo>
                <a:cubicBezTo>
                  <a:pt x="1469" y="643"/>
                  <a:pt x="1469" y="643"/>
                  <a:pt x="1470" y="643"/>
                </a:cubicBezTo>
                <a:cubicBezTo>
                  <a:pt x="1470" y="643"/>
                  <a:pt x="1470" y="643"/>
                  <a:pt x="1472" y="643"/>
                </a:cubicBezTo>
                <a:cubicBezTo>
                  <a:pt x="1472" y="643"/>
                  <a:pt x="1472" y="643"/>
                  <a:pt x="1472" y="642"/>
                </a:cubicBezTo>
                <a:cubicBezTo>
                  <a:pt x="1472" y="642"/>
                  <a:pt x="1472" y="642"/>
                  <a:pt x="1473" y="642"/>
                </a:cubicBezTo>
                <a:cubicBezTo>
                  <a:pt x="1473" y="642"/>
                  <a:pt x="1473" y="642"/>
                  <a:pt x="1473" y="641"/>
                </a:cubicBezTo>
                <a:cubicBezTo>
                  <a:pt x="1473" y="641"/>
                  <a:pt x="1473" y="641"/>
                  <a:pt x="1474" y="641"/>
                </a:cubicBezTo>
                <a:cubicBezTo>
                  <a:pt x="1474" y="641"/>
                  <a:pt x="1474" y="641"/>
                  <a:pt x="1475" y="642"/>
                </a:cubicBezTo>
                <a:cubicBezTo>
                  <a:pt x="1475" y="642"/>
                  <a:pt x="1475" y="642"/>
                  <a:pt x="1476" y="640"/>
                </a:cubicBezTo>
                <a:cubicBezTo>
                  <a:pt x="1476" y="640"/>
                  <a:pt x="1476" y="640"/>
                  <a:pt x="1476" y="639"/>
                </a:cubicBezTo>
                <a:cubicBezTo>
                  <a:pt x="1476" y="639"/>
                  <a:pt x="1476" y="639"/>
                  <a:pt x="1475" y="639"/>
                </a:cubicBezTo>
                <a:cubicBezTo>
                  <a:pt x="1475" y="639"/>
                  <a:pt x="1475" y="639"/>
                  <a:pt x="1476" y="638"/>
                </a:cubicBezTo>
                <a:cubicBezTo>
                  <a:pt x="1476" y="638"/>
                  <a:pt x="1476" y="638"/>
                  <a:pt x="1479" y="635"/>
                </a:cubicBezTo>
                <a:cubicBezTo>
                  <a:pt x="1479" y="635"/>
                  <a:pt x="1479" y="635"/>
                  <a:pt x="1479" y="633"/>
                </a:cubicBezTo>
                <a:cubicBezTo>
                  <a:pt x="1479" y="633"/>
                  <a:pt x="1479" y="633"/>
                  <a:pt x="1483" y="631"/>
                </a:cubicBezTo>
                <a:cubicBezTo>
                  <a:pt x="1483" y="631"/>
                  <a:pt x="1483" y="631"/>
                  <a:pt x="1484" y="630"/>
                </a:cubicBezTo>
                <a:cubicBezTo>
                  <a:pt x="1484" y="630"/>
                  <a:pt x="1484" y="630"/>
                  <a:pt x="1484" y="629"/>
                </a:cubicBezTo>
                <a:cubicBezTo>
                  <a:pt x="1484" y="629"/>
                  <a:pt x="1484" y="629"/>
                  <a:pt x="1485" y="628"/>
                </a:cubicBezTo>
                <a:cubicBezTo>
                  <a:pt x="1485" y="628"/>
                  <a:pt x="1485" y="628"/>
                  <a:pt x="1485" y="627"/>
                </a:cubicBezTo>
                <a:cubicBezTo>
                  <a:pt x="1485" y="627"/>
                  <a:pt x="1485" y="627"/>
                  <a:pt x="1486" y="626"/>
                </a:cubicBezTo>
                <a:cubicBezTo>
                  <a:pt x="1486" y="626"/>
                  <a:pt x="1486" y="626"/>
                  <a:pt x="1486" y="627"/>
                </a:cubicBezTo>
                <a:cubicBezTo>
                  <a:pt x="1486" y="627"/>
                  <a:pt x="1486" y="627"/>
                  <a:pt x="1486" y="628"/>
                </a:cubicBezTo>
                <a:cubicBezTo>
                  <a:pt x="1486" y="628"/>
                  <a:pt x="1486" y="628"/>
                  <a:pt x="1486" y="630"/>
                </a:cubicBezTo>
                <a:cubicBezTo>
                  <a:pt x="1486" y="630"/>
                  <a:pt x="1486" y="630"/>
                  <a:pt x="1485" y="631"/>
                </a:cubicBezTo>
                <a:cubicBezTo>
                  <a:pt x="1485" y="631"/>
                  <a:pt x="1485" y="631"/>
                  <a:pt x="1485" y="632"/>
                </a:cubicBezTo>
                <a:cubicBezTo>
                  <a:pt x="1485" y="632"/>
                  <a:pt x="1485" y="632"/>
                  <a:pt x="1486" y="632"/>
                </a:cubicBezTo>
                <a:cubicBezTo>
                  <a:pt x="1486" y="632"/>
                  <a:pt x="1486" y="632"/>
                  <a:pt x="1486" y="633"/>
                </a:cubicBezTo>
                <a:cubicBezTo>
                  <a:pt x="1486" y="633"/>
                  <a:pt x="1486" y="633"/>
                  <a:pt x="1487" y="635"/>
                </a:cubicBezTo>
                <a:cubicBezTo>
                  <a:pt x="1487" y="635"/>
                  <a:pt x="1487" y="635"/>
                  <a:pt x="1487" y="638"/>
                </a:cubicBezTo>
                <a:cubicBezTo>
                  <a:pt x="1487" y="638"/>
                  <a:pt x="1487" y="638"/>
                  <a:pt x="1489" y="641"/>
                </a:cubicBezTo>
                <a:cubicBezTo>
                  <a:pt x="1489" y="641"/>
                  <a:pt x="1489" y="641"/>
                  <a:pt x="1489" y="642"/>
                </a:cubicBezTo>
                <a:cubicBezTo>
                  <a:pt x="1489" y="642"/>
                  <a:pt x="1489" y="642"/>
                  <a:pt x="1493" y="645"/>
                </a:cubicBezTo>
                <a:cubicBezTo>
                  <a:pt x="1493" y="645"/>
                  <a:pt x="1493" y="645"/>
                  <a:pt x="1494" y="645"/>
                </a:cubicBezTo>
                <a:cubicBezTo>
                  <a:pt x="1494" y="645"/>
                  <a:pt x="1494" y="645"/>
                  <a:pt x="1495" y="645"/>
                </a:cubicBezTo>
                <a:cubicBezTo>
                  <a:pt x="1495" y="645"/>
                  <a:pt x="1495" y="645"/>
                  <a:pt x="1496" y="645"/>
                </a:cubicBezTo>
                <a:cubicBezTo>
                  <a:pt x="1496" y="645"/>
                  <a:pt x="1496" y="645"/>
                  <a:pt x="1499" y="645"/>
                </a:cubicBezTo>
                <a:cubicBezTo>
                  <a:pt x="1499" y="645"/>
                  <a:pt x="1499" y="645"/>
                  <a:pt x="1501" y="645"/>
                </a:cubicBezTo>
                <a:cubicBezTo>
                  <a:pt x="1501" y="645"/>
                  <a:pt x="1501" y="645"/>
                  <a:pt x="1503" y="647"/>
                </a:cubicBezTo>
                <a:cubicBezTo>
                  <a:pt x="1503" y="647"/>
                  <a:pt x="1503" y="647"/>
                  <a:pt x="1504" y="649"/>
                </a:cubicBezTo>
                <a:cubicBezTo>
                  <a:pt x="1504" y="649"/>
                  <a:pt x="1504" y="649"/>
                  <a:pt x="1505" y="650"/>
                </a:cubicBezTo>
                <a:cubicBezTo>
                  <a:pt x="1505" y="650"/>
                  <a:pt x="1505" y="650"/>
                  <a:pt x="1505" y="651"/>
                </a:cubicBezTo>
                <a:cubicBezTo>
                  <a:pt x="1505" y="651"/>
                  <a:pt x="1505" y="651"/>
                  <a:pt x="1508" y="653"/>
                </a:cubicBezTo>
                <a:cubicBezTo>
                  <a:pt x="1508" y="653"/>
                  <a:pt x="1508" y="653"/>
                  <a:pt x="1509" y="653"/>
                </a:cubicBezTo>
                <a:cubicBezTo>
                  <a:pt x="1509" y="653"/>
                  <a:pt x="1509" y="653"/>
                  <a:pt x="1509" y="654"/>
                </a:cubicBezTo>
                <a:cubicBezTo>
                  <a:pt x="1509" y="654"/>
                  <a:pt x="1509" y="654"/>
                  <a:pt x="1509" y="655"/>
                </a:cubicBezTo>
                <a:cubicBezTo>
                  <a:pt x="1509" y="655"/>
                  <a:pt x="1509" y="655"/>
                  <a:pt x="1508" y="656"/>
                </a:cubicBezTo>
                <a:cubicBezTo>
                  <a:pt x="1508" y="656"/>
                  <a:pt x="1508" y="656"/>
                  <a:pt x="1508" y="657"/>
                </a:cubicBezTo>
                <a:cubicBezTo>
                  <a:pt x="1508" y="657"/>
                  <a:pt x="1508" y="657"/>
                  <a:pt x="1508" y="658"/>
                </a:cubicBezTo>
                <a:cubicBezTo>
                  <a:pt x="1508" y="658"/>
                  <a:pt x="1508" y="658"/>
                  <a:pt x="1506" y="662"/>
                </a:cubicBezTo>
                <a:cubicBezTo>
                  <a:pt x="1506" y="662"/>
                  <a:pt x="1506" y="662"/>
                  <a:pt x="1504" y="663"/>
                </a:cubicBezTo>
                <a:cubicBezTo>
                  <a:pt x="1504" y="663"/>
                  <a:pt x="1504" y="663"/>
                  <a:pt x="1504" y="664"/>
                </a:cubicBezTo>
                <a:cubicBezTo>
                  <a:pt x="1504" y="664"/>
                  <a:pt x="1504" y="664"/>
                  <a:pt x="1503" y="665"/>
                </a:cubicBezTo>
                <a:cubicBezTo>
                  <a:pt x="1503" y="665"/>
                  <a:pt x="1503" y="665"/>
                  <a:pt x="1502" y="667"/>
                </a:cubicBezTo>
                <a:cubicBezTo>
                  <a:pt x="1502" y="667"/>
                  <a:pt x="1502" y="667"/>
                  <a:pt x="1501" y="667"/>
                </a:cubicBezTo>
                <a:cubicBezTo>
                  <a:pt x="1501" y="667"/>
                  <a:pt x="1501" y="667"/>
                  <a:pt x="1501" y="666"/>
                </a:cubicBezTo>
                <a:cubicBezTo>
                  <a:pt x="1501" y="666"/>
                  <a:pt x="1501" y="666"/>
                  <a:pt x="1501" y="665"/>
                </a:cubicBezTo>
                <a:cubicBezTo>
                  <a:pt x="1501" y="665"/>
                  <a:pt x="1501" y="665"/>
                  <a:pt x="1500" y="666"/>
                </a:cubicBezTo>
                <a:cubicBezTo>
                  <a:pt x="1500" y="666"/>
                  <a:pt x="1500" y="666"/>
                  <a:pt x="1499" y="667"/>
                </a:cubicBezTo>
                <a:cubicBezTo>
                  <a:pt x="1499" y="667"/>
                  <a:pt x="1499" y="667"/>
                  <a:pt x="1500" y="668"/>
                </a:cubicBezTo>
                <a:cubicBezTo>
                  <a:pt x="1500" y="668"/>
                  <a:pt x="1500" y="668"/>
                  <a:pt x="1499" y="668"/>
                </a:cubicBezTo>
                <a:cubicBezTo>
                  <a:pt x="1499" y="668"/>
                  <a:pt x="1499" y="668"/>
                  <a:pt x="1498" y="670"/>
                </a:cubicBezTo>
                <a:cubicBezTo>
                  <a:pt x="1498" y="670"/>
                  <a:pt x="1498" y="670"/>
                  <a:pt x="1498" y="672"/>
                </a:cubicBezTo>
                <a:cubicBezTo>
                  <a:pt x="1498" y="672"/>
                  <a:pt x="1498" y="672"/>
                  <a:pt x="1497" y="673"/>
                </a:cubicBezTo>
                <a:cubicBezTo>
                  <a:pt x="1497" y="673"/>
                  <a:pt x="1497" y="673"/>
                  <a:pt x="1498" y="673"/>
                </a:cubicBezTo>
                <a:cubicBezTo>
                  <a:pt x="1498" y="673"/>
                  <a:pt x="1498" y="673"/>
                  <a:pt x="1498" y="674"/>
                </a:cubicBezTo>
                <a:cubicBezTo>
                  <a:pt x="1498" y="674"/>
                  <a:pt x="1498" y="674"/>
                  <a:pt x="1499" y="676"/>
                </a:cubicBezTo>
                <a:cubicBezTo>
                  <a:pt x="1499" y="676"/>
                  <a:pt x="1499" y="676"/>
                  <a:pt x="1499" y="677"/>
                </a:cubicBezTo>
                <a:cubicBezTo>
                  <a:pt x="1499" y="677"/>
                  <a:pt x="1499" y="677"/>
                  <a:pt x="1496" y="677"/>
                </a:cubicBezTo>
                <a:cubicBezTo>
                  <a:pt x="1496" y="677"/>
                  <a:pt x="1496" y="677"/>
                  <a:pt x="1495" y="678"/>
                </a:cubicBezTo>
                <a:cubicBezTo>
                  <a:pt x="1495" y="678"/>
                  <a:pt x="1495" y="678"/>
                  <a:pt x="1494" y="677"/>
                </a:cubicBezTo>
                <a:cubicBezTo>
                  <a:pt x="1494" y="677"/>
                  <a:pt x="1494" y="677"/>
                  <a:pt x="1493" y="678"/>
                </a:cubicBezTo>
                <a:cubicBezTo>
                  <a:pt x="1493" y="678"/>
                  <a:pt x="1493" y="678"/>
                  <a:pt x="1491" y="681"/>
                </a:cubicBezTo>
                <a:cubicBezTo>
                  <a:pt x="1491" y="681"/>
                  <a:pt x="1491" y="681"/>
                  <a:pt x="1491" y="683"/>
                </a:cubicBezTo>
                <a:cubicBezTo>
                  <a:pt x="1491" y="683"/>
                  <a:pt x="1491" y="683"/>
                  <a:pt x="1490" y="683"/>
                </a:cubicBezTo>
                <a:cubicBezTo>
                  <a:pt x="1490" y="683"/>
                  <a:pt x="1490" y="683"/>
                  <a:pt x="1489" y="684"/>
                </a:cubicBezTo>
                <a:cubicBezTo>
                  <a:pt x="1489" y="684"/>
                  <a:pt x="1489" y="684"/>
                  <a:pt x="1488" y="684"/>
                </a:cubicBezTo>
                <a:cubicBezTo>
                  <a:pt x="1488" y="684"/>
                  <a:pt x="1488" y="684"/>
                  <a:pt x="1486" y="684"/>
                </a:cubicBezTo>
                <a:cubicBezTo>
                  <a:pt x="1486" y="684"/>
                  <a:pt x="1486" y="684"/>
                  <a:pt x="1484" y="684"/>
                </a:cubicBezTo>
                <a:cubicBezTo>
                  <a:pt x="1484" y="684"/>
                  <a:pt x="1484" y="684"/>
                  <a:pt x="1484" y="685"/>
                </a:cubicBezTo>
                <a:cubicBezTo>
                  <a:pt x="1484" y="685"/>
                  <a:pt x="1484" y="685"/>
                  <a:pt x="1483" y="686"/>
                </a:cubicBezTo>
                <a:cubicBezTo>
                  <a:pt x="1483" y="686"/>
                  <a:pt x="1483" y="686"/>
                  <a:pt x="1483" y="687"/>
                </a:cubicBezTo>
                <a:cubicBezTo>
                  <a:pt x="1483" y="687"/>
                  <a:pt x="1483" y="687"/>
                  <a:pt x="1483" y="688"/>
                </a:cubicBezTo>
                <a:cubicBezTo>
                  <a:pt x="1483" y="688"/>
                  <a:pt x="1483" y="688"/>
                  <a:pt x="1482" y="691"/>
                </a:cubicBezTo>
                <a:cubicBezTo>
                  <a:pt x="1482" y="691"/>
                  <a:pt x="1482" y="691"/>
                  <a:pt x="1481" y="691"/>
                </a:cubicBezTo>
                <a:cubicBezTo>
                  <a:pt x="1481" y="691"/>
                  <a:pt x="1481" y="691"/>
                  <a:pt x="1480" y="690"/>
                </a:cubicBezTo>
                <a:cubicBezTo>
                  <a:pt x="1480" y="690"/>
                  <a:pt x="1480" y="690"/>
                  <a:pt x="1479" y="690"/>
                </a:cubicBezTo>
                <a:cubicBezTo>
                  <a:pt x="1479" y="690"/>
                  <a:pt x="1479" y="690"/>
                  <a:pt x="1478" y="690"/>
                </a:cubicBezTo>
                <a:cubicBezTo>
                  <a:pt x="1478" y="690"/>
                  <a:pt x="1478" y="690"/>
                  <a:pt x="1475" y="691"/>
                </a:cubicBezTo>
                <a:cubicBezTo>
                  <a:pt x="1475" y="691"/>
                  <a:pt x="1475" y="691"/>
                  <a:pt x="1474" y="691"/>
                </a:cubicBezTo>
                <a:cubicBezTo>
                  <a:pt x="1474" y="691"/>
                  <a:pt x="1474" y="691"/>
                  <a:pt x="1473" y="693"/>
                </a:cubicBezTo>
                <a:cubicBezTo>
                  <a:pt x="1473" y="693"/>
                  <a:pt x="1473" y="693"/>
                  <a:pt x="1472" y="693"/>
                </a:cubicBezTo>
                <a:cubicBezTo>
                  <a:pt x="1472" y="693"/>
                  <a:pt x="1472" y="693"/>
                  <a:pt x="1471" y="693"/>
                </a:cubicBezTo>
                <a:cubicBezTo>
                  <a:pt x="1471" y="693"/>
                  <a:pt x="1471" y="693"/>
                  <a:pt x="1469" y="693"/>
                </a:cubicBezTo>
                <a:cubicBezTo>
                  <a:pt x="1469" y="693"/>
                  <a:pt x="1469" y="693"/>
                  <a:pt x="1467" y="694"/>
                </a:cubicBezTo>
                <a:cubicBezTo>
                  <a:pt x="1467" y="694"/>
                  <a:pt x="1467" y="694"/>
                  <a:pt x="1465" y="696"/>
                </a:cubicBezTo>
                <a:cubicBezTo>
                  <a:pt x="1465" y="696"/>
                  <a:pt x="1465" y="696"/>
                  <a:pt x="1465" y="698"/>
                </a:cubicBezTo>
                <a:cubicBezTo>
                  <a:pt x="1465" y="698"/>
                  <a:pt x="1465" y="698"/>
                  <a:pt x="1465" y="699"/>
                </a:cubicBezTo>
                <a:cubicBezTo>
                  <a:pt x="1465" y="699"/>
                  <a:pt x="1465" y="699"/>
                  <a:pt x="1462" y="700"/>
                </a:cubicBezTo>
                <a:cubicBezTo>
                  <a:pt x="1462" y="700"/>
                  <a:pt x="1462" y="700"/>
                  <a:pt x="1461" y="701"/>
                </a:cubicBezTo>
                <a:cubicBezTo>
                  <a:pt x="1461" y="701"/>
                  <a:pt x="1461" y="701"/>
                  <a:pt x="1459" y="702"/>
                </a:cubicBezTo>
                <a:cubicBezTo>
                  <a:pt x="1459" y="702"/>
                  <a:pt x="1459" y="702"/>
                  <a:pt x="1455" y="703"/>
                </a:cubicBezTo>
                <a:cubicBezTo>
                  <a:pt x="1455" y="703"/>
                  <a:pt x="1455" y="703"/>
                  <a:pt x="1454" y="704"/>
                </a:cubicBezTo>
                <a:cubicBezTo>
                  <a:pt x="1454" y="704"/>
                  <a:pt x="1454" y="704"/>
                  <a:pt x="1447" y="706"/>
                </a:cubicBezTo>
                <a:cubicBezTo>
                  <a:pt x="1447" y="706"/>
                  <a:pt x="1447" y="706"/>
                  <a:pt x="1446" y="706"/>
                </a:cubicBezTo>
                <a:cubicBezTo>
                  <a:pt x="1446" y="706"/>
                  <a:pt x="1446" y="706"/>
                  <a:pt x="1444" y="708"/>
                </a:cubicBezTo>
                <a:cubicBezTo>
                  <a:pt x="1444" y="708"/>
                  <a:pt x="1444" y="708"/>
                  <a:pt x="1442" y="710"/>
                </a:cubicBezTo>
                <a:cubicBezTo>
                  <a:pt x="1442" y="710"/>
                  <a:pt x="1442" y="710"/>
                  <a:pt x="1441" y="710"/>
                </a:cubicBezTo>
                <a:cubicBezTo>
                  <a:pt x="1441" y="710"/>
                  <a:pt x="1441" y="710"/>
                  <a:pt x="1440" y="710"/>
                </a:cubicBezTo>
                <a:cubicBezTo>
                  <a:pt x="1440" y="710"/>
                  <a:pt x="1440" y="710"/>
                  <a:pt x="1439" y="710"/>
                </a:cubicBezTo>
                <a:cubicBezTo>
                  <a:pt x="1439" y="710"/>
                  <a:pt x="1439" y="710"/>
                  <a:pt x="1438" y="710"/>
                </a:cubicBezTo>
                <a:cubicBezTo>
                  <a:pt x="1438" y="710"/>
                  <a:pt x="1438" y="710"/>
                  <a:pt x="1436" y="711"/>
                </a:cubicBezTo>
                <a:cubicBezTo>
                  <a:pt x="1436" y="711"/>
                  <a:pt x="1436" y="711"/>
                  <a:pt x="1436" y="712"/>
                </a:cubicBezTo>
                <a:cubicBezTo>
                  <a:pt x="1436" y="712"/>
                  <a:pt x="1436" y="712"/>
                  <a:pt x="1435" y="713"/>
                </a:cubicBezTo>
                <a:cubicBezTo>
                  <a:pt x="1435" y="713"/>
                  <a:pt x="1435" y="713"/>
                  <a:pt x="1432" y="713"/>
                </a:cubicBezTo>
                <a:cubicBezTo>
                  <a:pt x="1432" y="713"/>
                  <a:pt x="1432" y="713"/>
                  <a:pt x="1429" y="714"/>
                </a:cubicBezTo>
                <a:cubicBezTo>
                  <a:pt x="1429" y="714"/>
                  <a:pt x="1429" y="714"/>
                  <a:pt x="1428" y="714"/>
                </a:cubicBezTo>
                <a:cubicBezTo>
                  <a:pt x="1428" y="714"/>
                  <a:pt x="1428" y="714"/>
                  <a:pt x="1428" y="713"/>
                </a:cubicBezTo>
                <a:cubicBezTo>
                  <a:pt x="1428" y="713"/>
                  <a:pt x="1428" y="713"/>
                  <a:pt x="1426" y="714"/>
                </a:cubicBezTo>
                <a:cubicBezTo>
                  <a:pt x="1426" y="714"/>
                  <a:pt x="1426" y="714"/>
                  <a:pt x="1426" y="713"/>
                </a:cubicBezTo>
                <a:cubicBezTo>
                  <a:pt x="1426" y="713"/>
                  <a:pt x="1426" y="713"/>
                  <a:pt x="1425" y="713"/>
                </a:cubicBezTo>
                <a:cubicBezTo>
                  <a:pt x="1425" y="713"/>
                  <a:pt x="1425" y="713"/>
                  <a:pt x="1424" y="713"/>
                </a:cubicBezTo>
                <a:cubicBezTo>
                  <a:pt x="1424" y="713"/>
                  <a:pt x="1424" y="713"/>
                  <a:pt x="1422" y="714"/>
                </a:cubicBezTo>
                <a:cubicBezTo>
                  <a:pt x="1422" y="714"/>
                  <a:pt x="1422" y="714"/>
                  <a:pt x="1422" y="716"/>
                </a:cubicBezTo>
                <a:cubicBezTo>
                  <a:pt x="1422" y="716"/>
                  <a:pt x="1422" y="716"/>
                  <a:pt x="1421" y="716"/>
                </a:cubicBezTo>
                <a:cubicBezTo>
                  <a:pt x="1421" y="716"/>
                  <a:pt x="1421" y="716"/>
                  <a:pt x="1420" y="718"/>
                </a:cubicBezTo>
                <a:cubicBezTo>
                  <a:pt x="1420" y="718"/>
                  <a:pt x="1420" y="718"/>
                  <a:pt x="1419" y="718"/>
                </a:cubicBezTo>
                <a:cubicBezTo>
                  <a:pt x="1419" y="718"/>
                  <a:pt x="1419" y="718"/>
                  <a:pt x="1418" y="718"/>
                </a:cubicBezTo>
                <a:cubicBezTo>
                  <a:pt x="1418" y="718"/>
                  <a:pt x="1418" y="718"/>
                  <a:pt x="1417" y="718"/>
                </a:cubicBezTo>
                <a:cubicBezTo>
                  <a:pt x="1417" y="718"/>
                  <a:pt x="1417" y="718"/>
                  <a:pt x="1415" y="719"/>
                </a:cubicBezTo>
                <a:cubicBezTo>
                  <a:pt x="1415" y="719"/>
                  <a:pt x="1415" y="719"/>
                  <a:pt x="1414" y="719"/>
                </a:cubicBezTo>
                <a:cubicBezTo>
                  <a:pt x="1414" y="719"/>
                  <a:pt x="1414" y="719"/>
                  <a:pt x="1413" y="718"/>
                </a:cubicBezTo>
                <a:cubicBezTo>
                  <a:pt x="1413" y="718"/>
                  <a:pt x="1413" y="718"/>
                  <a:pt x="1412" y="719"/>
                </a:cubicBezTo>
                <a:cubicBezTo>
                  <a:pt x="1412" y="719"/>
                  <a:pt x="1412" y="719"/>
                  <a:pt x="1411" y="719"/>
                </a:cubicBezTo>
                <a:cubicBezTo>
                  <a:pt x="1411" y="719"/>
                  <a:pt x="1411" y="719"/>
                  <a:pt x="1411" y="718"/>
                </a:cubicBezTo>
                <a:cubicBezTo>
                  <a:pt x="1411" y="718"/>
                  <a:pt x="1411" y="718"/>
                  <a:pt x="1410" y="716"/>
                </a:cubicBezTo>
                <a:cubicBezTo>
                  <a:pt x="1410" y="716"/>
                  <a:pt x="1410" y="716"/>
                  <a:pt x="1409" y="715"/>
                </a:cubicBezTo>
                <a:cubicBezTo>
                  <a:pt x="1409" y="715"/>
                  <a:pt x="1409" y="715"/>
                  <a:pt x="1408" y="713"/>
                </a:cubicBezTo>
                <a:cubicBezTo>
                  <a:pt x="1408" y="713"/>
                  <a:pt x="1408" y="713"/>
                  <a:pt x="1409" y="713"/>
                </a:cubicBezTo>
                <a:cubicBezTo>
                  <a:pt x="1409" y="713"/>
                  <a:pt x="1409" y="713"/>
                  <a:pt x="1409" y="711"/>
                </a:cubicBezTo>
                <a:cubicBezTo>
                  <a:pt x="1409" y="711"/>
                  <a:pt x="1409" y="711"/>
                  <a:pt x="1407" y="710"/>
                </a:cubicBezTo>
                <a:cubicBezTo>
                  <a:pt x="1407" y="710"/>
                  <a:pt x="1407" y="710"/>
                  <a:pt x="1406" y="704"/>
                </a:cubicBezTo>
                <a:cubicBezTo>
                  <a:pt x="1406" y="704"/>
                  <a:pt x="1406" y="704"/>
                  <a:pt x="1405" y="702"/>
                </a:cubicBezTo>
                <a:cubicBezTo>
                  <a:pt x="1405" y="702"/>
                  <a:pt x="1405" y="702"/>
                  <a:pt x="1405" y="701"/>
                </a:cubicBezTo>
                <a:cubicBezTo>
                  <a:pt x="1405" y="701"/>
                  <a:pt x="1405" y="701"/>
                  <a:pt x="1404" y="701"/>
                </a:cubicBezTo>
                <a:cubicBezTo>
                  <a:pt x="1404" y="701"/>
                  <a:pt x="1404" y="701"/>
                  <a:pt x="1404" y="700"/>
                </a:cubicBezTo>
                <a:cubicBezTo>
                  <a:pt x="1404" y="700"/>
                  <a:pt x="1404" y="700"/>
                  <a:pt x="1405" y="700"/>
                </a:cubicBezTo>
                <a:cubicBezTo>
                  <a:pt x="1405" y="700"/>
                  <a:pt x="1405" y="700"/>
                  <a:pt x="1406" y="698"/>
                </a:cubicBezTo>
                <a:cubicBezTo>
                  <a:pt x="1406" y="698"/>
                  <a:pt x="1406" y="698"/>
                  <a:pt x="1405" y="694"/>
                </a:cubicBezTo>
                <a:cubicBezTo>
                  <a:pt x="1405" y="694"/>
                  <a:pt x="1405" y="694"/>
                  <a:pt x="1405" y="693"/>
                </a:cubicBezTo>
                <a:cubicBezTo>
                  <a:pt x="1405" y="693"/>
                  <a:pt x="1405" y="693"/>
                  <a:pt x="1404" y="690"/>
                </a:cubicBezTo>
                <a:cubicBezTo>
                  <a:pt x="1404" y="690"/>
                  <a:pt x="1404" y="690"/>
                  <a:pt x="1402" y="690"/>
                </a:cubicBezTo>
                <a:cubicBezTo>
                  <a:pt x="1402" y="690"/>
                  <a:pt x="1402" y="690"/>
                  <a:pt x="1401" y="687"/>
                </a:cubicBezTo>
                <a:cubicBezTo>
                  <a:pt x="1401" y="687"/>
                  <a:pt x="1401" y="687"/>
                  <a:pt x="1400" y="687"/>
                </a:cubicBezTo>
                <a:cubicBezTo>
                  <a:pt x="1400" y="687"/>
                  <a:pt x="1400" y="687"/>
                  <a:pt x="1396" y="682"/>
                </a:cubicBezTo>
                <a:cubicBezTo>
                  <a:pt x="1396" y="682"/>
                  <a:pt x="1396" y="682"/>
                  <a:pt x="1396" y="680"/>
                </a:cubicBezTo>
                <a:cubicBezTo>
                  <a:pt x="1396" y="680"/>
                  <a:pt x="1396" y="680"/>
                  <a:pt x="1394" y="680"/>
                </a:cubicBezTo>
                <a:cubicBezTo>
                  <a:pt x="1394" y="680"/>
                  <a:pt x="1394" y="680"/>
                  <a:pt x="1393" y="674"/>
                </a:cubicBezTo>
                <a:cubicBezTo>
                  <a:pt x="1393" y="674"/>
                  <a:pt x="1393" y="674"/>
                  <a:pt x="1392" y="674"/>
                </a:cubicBezTo>
                <a:cubicBezTo>
                  <a:pt x="1392" y="674"/>
                  <a:pt x="1392" y="674"/>
                  <a:pt x="1392" y="673"/>
                </a:cubicBezTo>
                <a:cubicBezTo>
                  <a:pt x="1392" y="673"/>
                  <a:pt x="1392" y="673"/>
                  <a:pt x="1391" y="673"/>
                </a:cubicBezTo>
                <a:cubicBezTo>
                  <a:pt x="1391" y="673"/>
                  <a:pt x="1391" y="673"/>
                  <a:pt x="1390" y="672"/>
                </a:cubicBezTo>
                <a:cubicBezTo>
                  <a:pt x="1390" y="672"/>
                  <a:pt x="1390" y="672"/>
                  <a:pt x="1389" y="670"/>
                </a:cubicBezTo>
                <a:cubicBezTo>
                  <a:pt x="1389" y="670"/>
                  <a:pt x="1389" y="670"/>
                  <a:pt x="1388" y="670"/>
                </a:cubicBezTo>
                <a:cubicBezTo>
                  <a:pt x="1388" y="670"/>
                  <a:pt x="1388" y="670"/>
                  <a:pt x="1387" y="669"/>
                </a:cubicBezTo>
                <a:cubicBezTo>
                  <a:pt x="1387" y="669"/>
                  <a:pt x="1387" y="669"/>
                  <a:pt x="1386" y="669"/>
                </a:cubicBezTo>
                <a:cubicBezTo>
                  <a:pt x="1386" y="669"/>
                  <a:pt x="1386" y="669"/>
                  <a:pt x="1385" y="668"/>
                </a:cubicBezTo>
                <a:cubicBezTo>
                  <a:pt x="1385" y="668"/>
                  <a:pt x="1385" y="668"/>
                  <a:pt x="1382" y="665"/>
                </a:cubicBezTo>
                <a:cubicBezTo>
                  <a:pt x="1382" y="665"/>
                  <a:pt x="1382" y="665"/>
                  <a:pt x="1381" y="664"/>
                </a:cubicBezTo>
                <a:cubicBezTo>
                  <a:pt x="1381" y="664"/>
                  <a:pt x="1381" y="664"/>
                  <a:pt x="1380" y="663"/>
                </a:cubicBezTo>
                <a:cubicBezTo>
                  <a:pt x="1380" y="663"/>
                  <a:pt x="1380" y="663"/>
                  <a:pt x="1380" y="661"/>
                </a:cubicBezTo>
                <a:cubicBezTo>
                  <a:pt x="1380" y="661"/>
                  <a:pt x="1380" y="661"/>
                  <a:pt x="1379" y="658"/>
                </a:cubicBezTo>
                <a:cubicBezTo>
                  <a:pt x="1379" y="658"/>
                  <a:pt x="1379" y="658"/>
                  <a:pt x="1379" y="657"/>
                </a:cubicBezTo>
                <a:cubicBezTo>
                  <a:pt x="1379" y="657"/>
                  <a:pt x="1379" y="657"/>
                  <a:pt x="1380" y="655"/>
                </a:cubicBezTo>
                <a:cubicBezTo>
                  <a:pt x="1380" y="655"/>
                  <a:pt x="1380" y="655"/>
                  <a:pt x="1380" y="654"/>
                </a:cubicBezTo>
                <a:cubicBezTo>
                  <a:pt x="1380" y="654"/>
                  <a:pt x="1380" y="654"/>
                  <a:pt x="1379" y="652"/>
                </a:cubicBezTo>
                <a:cubicBezTo>
                  <a:pt x="1379" y="652"/>
                  <a:pt x="1379" y="652"/>
                  <a:pt x="1378" y="651"/>
                </a:cubicBezTo>
                <a:cubicBezTo>
                  <a:pt x="1378" y="651"/>
                  <a:pt x="1378" y="651"/>
                  <a:pt x="1377" y="649"/>
                </a:cubicBezTo>
                <a:cubicBezTo>
                  <a:pt x="1377" y="649"/>
                  <a:pt x="1377" y="649"/>
                  <a:pt x="1377" y="648"/>
                </a:cubicBezTo>
                <a:cubicBezTo>
                  <a:pt x="1377" y="648"/>
                  <a:pt x="1377" y="648"/>
                  <a:pt x="1377" y="647"/>
                </a:cubicBezTo>
                <a:cubicBezTo>
                  <a:pt x="1377" y="647"/>
                  <a:pt x="1377" y="647"/>
                  <a:pt x="1376" y="647"/>
                </a:cubicBezTo>
                <a:cubicBezTo>
                  <a:pt x="1376" y="647"/>
                  <a:pt x="1376" y="647"/>
                  <a:pt x="1376" y="645"/>
                </a:cubicBezTo>
                <a:cubicBezTo>
                  <a:pt x="1376" y="645"/>
                  <a:pt x="1376" y="645"/>
                  <a:pt x="1374" y="644"/>
                </a:cubicBezTo>
                <a:cubicBezTo>
                  <a:pt x="1374" y="644"/>
                  <a:pt x="1374" y="644"/>
                  <a:pt x="1372" y="643"/>
                </a:cubicBezTo>
                <a:cubicBezTo>
                  <a:pt x="1372" y="643"/>
                  <a:pt x="1372" y="643"/>
                  <a:pt x="1371" y="642"/>
                </a:cubicBezTo>
                <a:cubicBezTo>
                  <a:pt x="1371" y="642"/>
                  <a:pt x="1371" y="642"/>
                  <a:pt x="1370" y="643"/>
                </a:cubicBezTo>
                <a:cubicBezTo>
                  <a:pt x="1370" y="643"/>
                  <a:pt x="1370" y="643"/>
                  <a:pt x="1369" y="642"/>
                </a:cubicBezTo>
                <a:cubicBezTo>
                  <a:pt x="1369" y="642"/>
                  <a:pt x="1369" y="642"/>
                  <a:pt x="1369" y="641"/>
                </a:cubicBezTo>
                <a:cubicBezTo>
                  <a:pt x="1369" y="641"/>
                  <a:pt x="1369" y="641"/>
                  <a:pt x="1368" y="640"/>
                </a:cubicBezTo>
                <a:cubicBezTo>
                  <a:pt x="1368" y="640"/>
                  <a:pt x="1368" y="640"/>
                  <a:pt x="1368" y="639"/>
                </a:cubicBezTo>
                <a:cubicBezTo>
                  <a:pt x="1368" y="639"/>
                  <a:pt x="1368" y="639"/>
                  <a:pt x="1368" y="638"/>
                </a:cubicBezTo>
                <a:cubicBezTo>
                  <a:pt x="1368" y="638"/>
                  <a:pt x="1368" y="638"/>
                  <a:pt x="1368" y="636"/>
                </a:cubicBezTo>
                <a:cubicBezTo>
                  <a:pt x="1368" y="636"/>
                  <a:pt x="1368" y="636"/>
                  <a:pt x="1367" y="636"/>
                </a:cubicBezTo>
                <a:cubicBezTo>
                  <a:pt x="1367" y="636"/>
                  <a:pt x="1367" y="636"/>
                  <a:pt x="1366" y="633"/>
                </a:cubicBezTo>
                <a:cubicBezTo>
                  <a:pt x="1366" y="633"/>
                  <a:pt x="1366" y="633"/>
                  <a:pt x="1364" y="632"/>
                </a:cubicBezTo>
                <a:cubicBezTo>
                  <a:pt x="1364" y="632"/>
                  <a:pt x="1364" y="632"/>
                  <a:pt x="1363" y="631"/>
                </a:cubicBezTo>
                <a:cubicBezTo>
                  <a:pt x="1363" y="631"/>
                  <a:pt x="1363" y="631"/>
                  <a:pt x="1363" y="630"/>
                </a:cubicBezTo>
                <a:cubicBezTo>
                  <a:pt x="1363" y="630"/>
                  <a:pt x="1363" y="630"/>
                  <a:pt x="1362" y="630"/>
                </a:cubicBezTo>
                <a:cubicBezTo>
                  <a:pt x="1362" y="630"/>
                  <a:pt x="1362" y="630"/>
                  <a:pt x="1362" y="629"/>
                </a:cubicBezTo>
                <a:cubicBezTo>
                  <a:pt x="1362" y="629"/>
                  <a:pt x="1362" y="629"/>
                  <a:pt x="1362" y="628"/>
                </a:cubicBezTo>
                <a:cubicBezTo>
                  <a:pt x="1362" y="628"/>
                  <a:pt x="1362" y="628"/>
                  <a:pt x="1360" y="624"/>
                </a:cubicBezTo>
                <a:cubicBezTo>
                  <a:pt x="1360" y="624"/>
                  <a:pt x="1360" y="624"/>
                  <a:pt x="1359" y="624"/>
                </a:cubicBezTo>
                <a:cubicBezTo>
                  <a:pt x="1359" y="624"/>
                  <a:pt x="1359" y="624"/>
                  <a:pt x="1358" y="623"/>
                </a:cubicBezTo>
                <a:cubicBezTo>
                  <a:pt x="1358" y="623"/>
                  <a:pt x="1358" y="623"/>
                  <a:pt x="1358" y="622"/>
                </a:cubicBezTo>
                <a:cubicBezTo>
                  <a:pt x="1358" y="622"/>
                  <a:pt x="1358" y="622"/>
                  <a:pt x="1357" y="622"/>
                </a:cubicBezTo>
                <a:cubicBezTo>
                  <a:pt x="1357" y="622"/>
                  <a:pt x="1357" y="622"/>
                  <a:pt x="1357" y="620"/>
                </a:cubicBezTo>
                <a:cubicBezTo>
                  <a:pt x="1357" y="620"/>
                  <a:pt x="1357" y="620"/>
                  <a:pt x="1354" y="617"/>
                </a:cubicBezTo>
                <a:cubicBezTo>
                  <a:pt x="1354" y="617"/>
                  <a:pt x="1354" y="617"/>
                  <a:pt x="1353" y="616"/>
                </a:cubicBezTo>
                <a:cubicBezTo>
                  <a:pt x="1353" y="616"/>
                  <a:pt x="1353" y="616"/>
                  <a:pt x="1352" y="617"/>
                </a:cubicBezTo>
                <a:cubicBezTo>
                  <a:pt x="1352" y="617"/>
                  <a:pt x="1352" y="617"/>
                  <a:pt x="1352" y="616"/>
                </a:cubicBezTo>
                <a:cubicBezTo>
                  <a:pt x="1352" y="616"/>
                  <a:pt x="1352" y="616"/>
                  <a:pt x="1351" y="617"/>
                </a:cubicBezTo>
                <a:cubicBezTo>
                  <a:pt x="1351" y="617"/>
                  <a:pt x="1351" y="617"/>
                  <a:pt x="1351" y="616"/>
                </a:cubicBezTo>
                <a:cubicBezTo>
                  <a:pt x="1351" y="616"/>
                  <a:pt x="1351" y="616"/>
                  <a:pt x="1351" y="614"/>
                </a:cubicBezTo>
                <a:cubicBezTo>
                  <a:pt x="1351" y="614"/>
                  <a:pt x="1351" y="614"/>
                  <a:pt x="1351" y="611"/>
                </a:cubicBezTo>
                <a:cubicBezTo>
                  <a:pt x="1351" y="611"/>
                  <a:pt x="1351" y="611"/>
                  <a:pt x="1351" y="609"/>
                </a:cubicBezTo>
                <a:cubicBezTo>
                  <a:pt x="1351" y="609"/>
                  <a:pt x="1351" y="609"/>
                  <a:pt x="1352" y="609"/>
                </a:cubicBezTo>
                <a:cubicBezTo>
                  <a:pt x="1352" y="609"/>
                  <a:pt x="1352" y="609"/>
                  <a:pt x="1352" y="607"/>
                </a:cubicBezTo>
                <a:cubicBezTo>
                  <a:pt x="1352" y="607"/>
                  <a:pt x="1352" y="607"/>
                  <a:pt x="1351" y="608"/>
                </a:cubicBezTo>
                <a:cubicBezTo>
                  <a:pt x="1351" y="608"/>
                  <a:pt x="1351" y="608"/>
                  <a:pt x="1350" y="612"/>
                </a:cubicBezTo>
                <a:cubicBezTo>
                  <a:pt x="1350" y="612"/>
                  <a:pt x="1350" y="612"/>
                  <a:pt x="1350" y="613"/>
                </a:cubicBezTo>
                <a:cubicBezTo>
                  <a:pt x="1350" y="613"/>
                  <a:pt x="1350" y="613"/>
                  <a:pt x="1349" y="615"/>
                </a:cubicBezTo>
                <a:cubicBezTo>
                  <a:pt x="1349" y="615"/>
                  <a:pt x="1349" y="615"/>
                  <a:pt x="1350" y="616"/>
                </a:cubicBezTo>
                <a:cubicBezTo>
                  <a:pt x="1350" y="616"/>
                  <a:pt x="1350" y="616"/>
                  <a:pt x="1349" y="618"/>
                </a:cubicBezTo>
                <a:cubicBezTo>
                  <a:pt x="1349" y="618"/>
                  <a:pt x="1349" y="618"/>
                  <a:pt x="1348" y="619"/>
                </a:cubicBezTo>
                <a:cubicBezTo>
                  <a:pt x="1348" y="619"/>
                  <a:pt x="1348" y="619"/>
                  <a:pt x="1346" y="618"/>
                </a:cubicBezTo>
                <a:cubicBezTo>
                  <a:pt x="1346" y="618"/>
                  <a:pt x="1346" y="618"/>
                  <a:pt x="1343" y="615"/>
                </a:cubicBezTo>
                <a:cubicBezTo>
                  <a:pt x="1343" y="615"/>
                  <a:pt x="1343" y="615"/>
                  <a:pt x="1343" y="614"/>
                </a:cubicBezTo>
                <a:cubicBezTo>
                  <a:pt x="1343" y="614"/>
                  <a:pt x="1343" y="614"/>
                  <a:pt x="1341" y="613"/>
                </a:cubicBezTo>
                <a:cubicBezTo>
                  <a:pt x="1341" y="613"/>
                  <a:pt x="1341" y="613"/>
                  <a:pt x="1341" y="612"/>
                </a:cubicBezTo>
                <a:cubicBezTo>
                  <a:pt x="1341" y="612"/>
                  <a:pt x="1341" y="612"/>
                  <a:pt x="1341" y="611"/>
                </a:cubicBezTo>
                <a:cubicBezTo>
                  <a:pt x="1341" y="611"/>
                  <a:pt x="1341" y="611"/>
                  <a:pt x="1338" y="608"/>
                </a:cubicBezTo>
                <a:cubicBezTo>
                  <a:pt x="1338" y="608"/>
                  <a:pt x="1338" y="608"/>
                  <a:pt x="1337" y="607"/>
                </a:cubicBezTo>
                <a:cubicBezTo>
                  <a:pt x="1337" y="607"/>
                  <a:pt x="1337" y="607"/>
                  <a:pt x="1337" y="605"/>
                </a:cubicBezTo>
                <a:cubicBezTo>
                  <a:pt x="1337" y="605"/>
                  <a:pt x="1337" y="605"/>
                  <a:pt x="1336" y="605"/>
                </a:cubicBezTo>
                <a:cubicBezTo>
                  <a:pt x="1336" y="605"/>
                  <a:pt x="1336" y="605"/>
                  <a:pt x="1336" y="606"/>
                </a:cubicBezTo>
                <a:cubicBezTo>
                  <a:pt x="1336" y="606"/>
                  <a:pt x="1336" y="606"/>
                  <a:pt x="1336" y="607"/>
                </a:cubicBezTo>
                <a:cubicBezTo>
                  <a:pt x="1336" y="607"/>
                  <a:pt x="1336" y="607"/>
                  <a:pt x="1337" y="609"/>
                </a:cubicBezTo>
                <a:cubicBezTo>
                  <a:pt x="1337" y="609"/>
                  <a:pt x="1337" y="609"/>
                  <a:pt x="1337" y="610"/>
                </a:cubicBezTo>
                <a:cubicBezTo>
                  <a:pt x="1337" y="610"/>
                  <a:pt x="1337" y="610"/>
                  <a:pt x="1340" y="613"/>
                </a:cubicBezTo>
                <a:cubicBezTo>
                  <a:pt x="1340" y="613"/>
                  <a:pt x="1340" y="613"/>
                  <a:pt x="1340" y="614"/>
                </a:cubicBezTo>
                <a:cubicBezTo>
                  <a:pt x="1340" y="614"/>
                  <a:pt x="1340" y="614"/>
                  <a:pt x="1343" y="617"/>
                </a:cubicBezTo>
                <a:cubicBezTo>
                  <a:pt x="1343" y="617"/>
                  <a:pt x="1343" y="617"/>
                  <a:pt x="1344" y="618"/>
                </a:cubicBezTo>
                <a:cubicBezTo>
                  <a:pt x="1344" y="618"/>
                  <a:pt x="1344" y="618"/>
                  <a:pt x="1344" y="619"/>
                </a:cubicBezTo>
                <a:cubicBezTo>
                  <a:pt x="1344" y="619"/>
                  <a:pt x="1344" y="619"/>
                  <a:pt x="1344" y="620"/>
                </a:cubicBezTo>
                <a:cubicBezTo>
                  <a:pt x="1344" y="620"/>
                  <a:pt x="1344" y="620"/>
                  <a:pt x="1346" y="622"/>
                </a:cubicBezTo>
                <a:cubicBezTo>
                  <a:pt x="1346" y="622"/>
                  <a:pt x="1346" y="622"/>
                  <a:pt x="1346" y="623"/>
                </a:cubicBezTo>
                <a:cubicBezTo>
                  <a:pt x="1346" y="623"/>
                  <a:pt x="1346" y="623"/>
                  <a:pt x="1347" y="624"/>
                </a:cubicBezTo>
                <a:cubicBezTo>
                  <a:pt x="1347" y="624"/>
                  <a:pt x="1347" y="624"/>
                  <a:pt x="1347" y="626"/>
                </a:cubicBezTo>
                <a:cubicBezTo>
                  <a:pt x="1347" y="626"/>
                  <a:pt x="1347" y="626"/>
                  <a:pt x="1348" y="627"/>
                </a:cubicBezTo>
                <a:cubicBezTo>
                  <a:pt x="1348" y="627"/>
                  <a:pt x="1348" y="627"/>
                  <a:pt x="1348" y="629"/>
                </a:cubicBezTo>
                <a:cubicBezTo>
                  <a:pt x="1348" y="629"/>
                  <a:pt x="1348" y="629"/>
                  <a:pt x="1351" y="634"/>
                </a:cubicBezTo>
                <a:cubicBezTo>
                  <a:pt x="1351" y="634"/>
                  <a:pt x="1351" y="634"/>
                  <a:pt x="1352" y="636"/>
                </a:cubicBezTo>
                <a:cubicBezTo>
                  <a:pt x="1352" y="636"/>
                  <a:pt x="1352" y="636"/>
                  <a:pt x="1353" y="637"/>
                </a:cubicBezTo>
                <a:cubicBezTo>
                  <a:pt x="1353" y="637"/>
                  <a:pt x="1353" y="637"/>
                  <a:pt x="1355" y="641"/>
                </a:cubicBezTo>
                <a:cubicBezTo>
                  <a:pt x="1355" y="641"/>
                  <a:pt x="1355" y="641"/>
                  <a:pt x="1356" y="642"/>
                </a:cubicBezTo>
                <a:cubicBezTo>
                  <a:pt x="1356" y="642"/>
                  <a:pt x="1356" y="642"/>
                  <a:pt x="1357" y="643"/>
                </a:cubicBezTo>
                <a:cubicBezTo>
                  <a:pt x="1357" y="643"/>
                  <a:pt x="1357" y="643"/>
                  <a:pt x="1358" y="645"/>
                </a:cubicBezTo>
                <a:cubicBezTo>
                  <a:pt x="1358" y="645"/>
                  <a:pt x="1358" y="645"/>
                  <a:pt x="1357" y="645"/>
                </a:cubicBezTo>
                <a:cubicBezTo>
                  <a:pt x="1357" y="645"/>
                  <a:pt x="1357" y="645"/>
                  <a:pt x="1357" y="646"/>
                </a:cubicBezTo>
                <a:cubicBezTo>
                  <a:pt x="1357" y="646"/>
                  <a:pt x="1357" y="646"/>
                  <a:pt x="1357" y="648"/>
                </a:cubicBezTo>
                <a:cubicBezTo>
                  <a:pt x="1357" y="648"/>
                  <a:pt x="1357" y="648"/>
                  <a:pt x="1357" y="649"/>
                </a:cubicBezTo>
                <a:cubicBezTo>
                  <a:pt x="1357" y="649"/>
                  <a:pt x="1357" y="649"/>
                  <a:pt x="1358" y="652"/>
                </a:cubicBezTo>
                <a:cubicBezTo>
                  <a:pt x="1358" y="652"/>
                  <a:pt x="1358" y="652"/>
                  <a:pt x="1360" y="653"/>
                </a:cubicBezTo>
                <a:cubicBezTo>
                  <a:pt x="1360" y="653"/>
                  <a:pt x="1360" y="653"/>
                  <a:pt x="1361" y="653"/>
                </a:cubicBezTo>
                <a:cubicBezTo>
                  <a:pt x="1361" y="653"/>
                  <a:pt x="1361" y="653"/>
                  <a:pt x="1362" y="653"/>
                </a:cubicBezTo>
                <a:cubicBezTo>
                  <a:pt x="1362" y="653"/>
                  <a:pt x="1362" y="653"/>
                  <a:pt x="1363" y="655"/>
                </a:cubicBezTo>
                <a:cubicBezTo>
                  <a:pt x="1363" y="655"/>
                  <a:pt x="1363" y="655"/>
                  <a:pt x="1364" y="655"/>
                </a:cubicBezTo>
                <a:cubicBezTo>
                  <a:pt x="1364" y="655"/>
                  <a:pt x="1364" y="655"/>
                  <a:pt x="1365" y="656"/>
                </a:cubicBezTo>
                <a:cubicBezTo>
                  <a:pt x="1365" y="656"/>
                  <a:pt x="1365" y="656"/>
                  <a:pt x="1366" y="657"/>
                </a:cubicBezTo>
                <a:cubicBezTo>
                  <a:pt x="1366" y="657"/>
                  <a:pt x="1366" y="657"/>
                  <a:pt x="1367" y="658"/>
                </a:cubicBezTo>
                <a:cubicBezTo>
                  <a:pt x="1367" y="658"/>
                  <a:pt x="1367" y="658"/>
                  <a:pt x="1367" y="659"/>
                </a:cubicBezTo>
                <a:cubicBezTo>
                  <a:pt x="1367" y="659"/>
                  <a:pt x="1367" y="659"/>
                  <a:pt x="1367" y="660"/>
                </a:cubicBezTo>
                <a:cubicBezTo>
                  <a:pt x="1367" y="660"/>
                  <a:pt x="1367" y="660"/>
                  <a:pt x="1367" y="661"/>
                </a:cubicBezTo>
                <a:cubicBezTo>
                  <a:pt x="1367" y="661"/>
                  <a:pt x="1367" y="661"/>
                  <a:pt x="1368" y="662"/>
                </a:cubicBezTo>
                <a:cubicBezTo>
                  <a:pt x="1368" y="662"/>
                  <a:pt x="1368" y="662"/>
                  <a:pt x="1369" y="664"/>
                </a:cubicBezTo>
                <a:cubicBezTo>
                  <a:pt x="1369" y="664"/>
                  <a:pt x="1369" y="664"/>
                  <a:pt x="1368" y="663"/>
                </a:cubicBezTo>
                <a:cubicBezTo>
                  <a:pt x="1368" y="663"/>
                  <a:pt x="1368" y="663"/>
                  <a:pt x="1368" y="664"/>
                </a:cubicBezTo>
                <a:cubicBezTo>
                  <a:pt x="1368" y="664"/>
                  <a:pt x="1368" y="664"/>
                  <a:pt x="1368" y="665"/>
                </a:cubicBezTo>
                <a:cubicBezTo>
                  <a:pt x="1368" y="665"/>
                  <a:pt x="1368" y="665"/>
                  <a:pt x="1370" y="669"/>
                </a:cubicBezTo>
                <a:cubicBezTo>
                  <a:pt x="1370" y="669"/>
                  <a:pt x="1370" y="669"/>
                  <a:pt x="1370" y="672"/>
                </a:cubicBezTo>
                <a:cubicBezTo>
                  <a:pt x="1370" y="672"/>
                  <a:pt x="1370" y="672"/>
                  <a:pt x="1370" y="674"/>
                </a:cubicBezTo>
                <a:cubicBezTo>
                  <a:pt x="1370" y="674"/>
                  <a:pt x="1370" y="674"/>
                  <a:pt x="1370" y="677"/>
                </a:cubicBezTo>
                <a:cubicBezTo>
                  <a:pt x="1370" y="677"/>
                  <a:pt x="1370" y="677"/>
                  <a:pt x="1372" y="679"/>
                </a:cubicBezTo>
                <a:cubicBezTo>
                  <a:pt x="1372" y="679"/>
                  <a:pt x="1372" y="679"/>
                  <a:pt x="1373" y="679"/>
                </a:cubicBezTo>
                <a:cubicBezTo>
                  <a:pt x="1373" y="679"/>
                  <a:pt x="1373" y="679"/>
                  <a:pt x="1375" y="681"/>
                </a:cubicBezTo>
                <a:cubicBezTo>
                  <a:pt x="1375" y="681"/>
                  <a:pt x="1375" y="681"/>
                  <a:pt x="1375" y="682"/>
                </a:cubicBezTo>
                <a:cubicBezTo>
                  <a:pt x="1375" y="682"/>
                  <a:pt x="1375" y="682"/>
                  <a:pt x="1377" y="682"/>
                </a:cubicBezTo>
                <a:cubicBezTo>
                  <a:pt x="1377" y="682"/>
                  <a:pt x="1377" y="682"/>
                  <a:pt x="1378" y="683"/>
                </a:cubicBezTo>
                <a:cubicBezTo>
                  <a:pt x="1378" y="683"/>
                  <a:pt x="1378" y="683"/>
                  <a:pt x="1378" y="684"/>
                </a:cubicBezTo>
                <a:cubicBezTo>
                  <a:pt x="1378" y="684"/>
                  <a:pt x="1378" y="684"/>
                  <a:pt x="1380" y="685"/>
                </a:cubicBezTo>
                <a:cubicBezTo>
                  <a:pt x="1380" y="685"/>
                  <a:pt x="1380" y="685"/>
                  <a:pt x="1383" y="692"/>
                </a:cubicBezTo>
                <a:cubicBezTo>
                  <a:pt x="1383" y="692"/>
                  <a:pt x="1383" y="692"/>
                  <a:pt x="1383" y="697"/>
                </a:cubicBezTo>
                <a:cubicBezTo>
                  <a:pt x="1383" y="697"/>
                  <a:pt x="1383" y="697"/>
                  <a:pt x="1384" y="697"/>
                </a:cubicBezTo>
                <a:cubicBezTo>
                  <a:pt x="1384" y="697"/>
                  <a:pt x="1384" y="697"/>
                  <a:pt x="1384" y="699"/>
                </a:cubicBezTo>
                <a:cubicBezTo>
                  <a:pt x="1384" y="699"/>
                  <a:pt x="1384" y="699"/>
                  <a:pt x="1385" y="699"/>
                </a:cubicBezTo>
                <a:cubicBezTo>
                  <a:pt x="1385" y="699"/>
                  <a:pt x="1385" y="699"/>
                  <a:pt x="1386" y="701"/>
                </a:cubicBezTo>
                <a:cubicBezTo>
                  <a:pt x="1386" y="701"/>
                  <a:pt x="1386" y="701"/>
                  <a:pt x="1386" y="703"/>
                </a:cubicBezTo>
                <a:cubicBezTo>
                  <a:pt x="1386" y="703"/>
                  <a:pt x="1386" y="703"/>
                  <a:pt x="1387" y="703"/>
                </a:cubicBezTo>
                <a:cubicBezTo>
                  <a:pt x="1387" y="703"/>
                  <a:pt x="1387" y="703"/>
                  <a:pt x="1387" y="701"/>
                </a:cubicBezTo>
                <a:cubicBezTo>
                  <a:pt x="1387" y="701"/>
                  <a:pt x="1387" y="701"/>
                  <a:pt x="1387" y="700"/>
                </a:cubicBezTo>
                <a:cubicBezTo>
                  <a:pt x="1387" y="700"/>
                  <a:pt x="1387" y="700"/>
                  <a:pt x="1388" y="701"/>
                </a:cubicBezTo>
                <a:cubicBezTo>
                  <a:pt x="1388" y="701"/>
                  <a:pt x="1388" y="701"/>
                  <a:pt x="1388" y="702"/>
                </a:cubicBezTo>
                <a:cubicBezTo>
                  <a:pt x="1388" y="702"/>
                  <a:pt x="1388" y="702"/>
                  <a:pt x="1389" y="703"/>
                </a:cubicBezTo>
                <a:cubicBezTo>
                  <a:pt x="1389" y="703"/>
                  <a:pt x="1389" y="703"/>
                  <a:pt x="1390" y="704"/>
                </a:cubicBezTo>
                <a:cubicBezTo>
                  <a:pt x="1390" y="704"/>
                  <a:pt x="1390" y="704"/>
                  <a:pt x="1391" y="704"/>
                </a:cubicBezTo>
                <a:cubicBezTo>
                  <a:pt x="1391" y="704"/>
                  <a:pt x="1391" y="704"/>
                  <a:pt x="1392" y="704"/>
                </a:cubicBezTo>
                <a:cubicBezTo>
                  <a:pt x="1392" y="704"/>
                  <a:pt x="1392" y="704"/>
                  <a:pt x="1394" y="705"/>
                </a:cubicBezTo>
                <a:cubicBezTo>
                  <a:pt x="1394" y="705"/>
                  <a:pt x="1394" y="705"/>
                  <a:pt x="1394" y="706"/>
                </a:cubicBezTo>
                <a:cubicBezTo>
                  <a:pt x="1394" y="706"/>
                  <a:pt x="1394" y="706"/>
                  <a:pt x="1396" y="706"/>
                </a:cubicBezTo>
                <a:cubicBezTo>
                  <a:pt x="1396" y="706"/>
                  <a:pt x="1396" y="706"/>
                  <a:pt x="1396" y="707"/>
                </a:cubicBezTo>
                <a:cubicBezTo>
                  <a:pt x="1396" y="707"/>
                  <a:pt x="1396" y="707"/>
                  <a:pt x="1398" y="709"/>
                </a:cubicBezTo>
                <a:cubicBezTo>
                  <a:pt x="1398" y="709"/>
                  <a:pt x="1398" y="709"/>
                  <a:pt x="1399" y="711"/>
                </a:cubicBezTo>
                <a:cubicBezTo>
                  <a:pt x="1399" y="711"/>
                  <a:pt x="1399" y="711"/>
                  <a:pt x="1401" y="711"/>
                </a:cubicBezTo>
                <a:cubicBezTo>
                  <a:pt x="1401" y="711"/>
                  <a:pt x="1401" y="711"/>
                  <a:pt x="1402" y="712"/>
                </a:cubicBezTo>
                <a:cubicBezTo>
                  <a:pt x="1402" y="712"/>
                  <a:pt x="1402" y="712"/>
                  <a:pt x="1403" y="713"/>
                </a:cubicBezTo>
                <a:cubicBezTo>
                  <a:pt x="1403" y="713"/>
                  <a:pt x="1403" y="713"/>
                  <a:pt x="1404" y="715"/>
                </a:cubicBezTo>
                <a:cubicBezTo>
                  <a:pt x="1404" y="715"/>
                  <a:pt x="1404" y="715"/>
                  <a:pt x="1405" y="717"/>
                </a:cubicBezTo>
                <a:cubicBezTo>
                  <a:pt x="1405" y="717"/>
                  <a:pt x="1405" y="717"/>
                  <a:pt x="1406" y="718"/>
                </a:cubicBezTo>
                <a:cubicBezTo>
                  <a:pt x="1406" y="718"/>
                  <a:pt x="1406" y="718"/>
                  <a:pt x="1407" y="718"/>
                </a:cubicBezTo>
                <a:cubicBezTo>
                  <a:pt x="1407" y="718"/>
                  <a:pt x="1407" y="718"/>
                  <a:pt x="1408" y="718"/>
                </a:cubicBezTo>
                <a:cubicBezTo>
                  <a:pt x="1408" y="718"/>
                  <a:pt x="1408" y="718"/>
                  <a:pt x="1408" y="719"/>
                </a:cubicBezTo>
                <a:cubicBezTo>
                  <a:pt x="1408" y="719"/>
                  <a:pt x="1408" y="719"/>
                  <a:pt x="1409" y="720"/>
                </a:cubicBezTo>
                <a:cubicBezTo>
                  <a:pt x="1409" y="720"/>
                  <a:pt x="1409" y="720"/>
                  <a:pt x="1410" y="720"/>
                </a:cubicBezTo>
                <a:cubicBezTo>
                  <a:pt x="1410" y="720"/>
                  <a:pt x="1410" y="720"/>
                  <a:pt x="1410" y="721"/>
                </a:cubicBezTo>
                <a:cubicBezTo>
                  <a:pt x="1410" y="721"/>
                  <a:pt x="1410" y="721"/>
                  <a:pt x="1410" y="723"/>
                </a:cubicBezTo>
                <a:cubicBezTo>
                  <a:pt x="1410" y="723"/>
                  <a:pt x="1410" y="723"/>
                  <a:pt x="1409" y="723"/>
                </a:cubicBezTo>
                <a:cubicBezTo>
                  <a:pt x="1409" y="723"/>
                  <a:pt x="1409" y="723"/>
                  <a:pt x="1408" y="725"/>
                </a:cubicBezTo>
                <a:cubicBezTo>
                  <a:pt x="1408" y="725"/>
                  <a:pt x="1408" y="725"/>
                  <a:pt x="1407" y="725"/>
                </a:cubicBezTo>
                <a:cubicBezTo>
                  <a:pt x="1407" y="725"/>
                  <a:pt x="1407" y="725"/>
                  <a:pt x="1407" y="726"/>
                </a:cubicBezTo>
                <a:cubicBezTo>
                  <a:pt x="1407" y="726"/>
                  <a:pt x="1407" y="726"/>
                  <a:pt x="1409" y="726"/>
                </a:cubicBezTo>
                <a:cubicBezTo>
                  <a:pt x="1409" y="726"/>
                  <a:pt x="1409" y="726"/>
                  <a:pt x="1410" y="727"/>
                </a:cubicBezTo>
                <a:cubicBezTo>
                  <a:pt x="1410" y="727"/>
                  <a:pt x="1410" y="727"/>
                  <a:pt x="1414" y="732"/>
                </a:cubicBezTo>
                <a:cubicBezTo>
                  <a:pt x="1414" y="732"/>
                  <a:pt x="1414" y="732"/>
                  <a:pt x="1415" y="733"/>
                </a:cubicBezTo>
                <a:cubicBezTo>
                  <a:pt x="1415" y="733"/>
                  <a:pt x="1415" y="733"/>
                  <a:pt x="1416" y="734"/>
                </a:cubicBezTo>
                <a:cubicBezTo>
                  <a:pt x="1416" y="734"/>
                  <a:pt x="1416" y="734"/>
                  <a:pt x="1418" y="734"/>
                </a:cubicBezTo>
                <a:cubicBezTo>
                  <a:pt x="1418" y="734"/>
                  <a:pt x="1418" y="734"/>
                  <a:pt x="1420" y="734"/>
                </a:cubicBezTo>
                <a:cubicBezTo>
                  <a:pt x="1420" y="734"/>
                  <a:pt x="1420" y="734"/>
                  <a:pt x="1422" y="733"/>
                </a:cubicBezTo>
                <a:cubicBezTo>
                  <a:pt x="1422" y="733"/>
                  <a:pt x="1422" y="733"/>
                  <a:pt x="1423" y="732"/>
                </a:cubicBezTo>
                <a:cubicBezTo>
                  <a:pt x="1423" y="732"/>
                  <a:pt x="1423" y="732"/>
                  <a:pt x="1425" y="731"/>
                </a:cubicBezTo>
                <a:cubicBezTo>
                  <a:pt x="1425" y="731"/>
                  <a:pt x="1425" y="731"/>
                  <a:pt x="1426" y="731"/>
                </a:cubicBezTo>
                <a:cubicBezTo>
                  <a:pt x="1426" y="731"/>
                  <a:pt x="1426" y="731"/>
                  <a:pt x="1428" y="731"/>
                </a:cubicBezTo>
                <a:cubicBezTo>
                  <a:pt x="1428" y="731"/>
                  <a:pt x="1428" y="731"/>
                  <a:pt x="1430" y="731"/>
                </a:cubicBezTo>
                <a:cubicBezTo>
                  <a:pt x="1430" y="731"/>
                  <a:pt x="1430" y="731"/>
                  <a:pt x="1431" y="731"/>
                </a:cubicBezTo>
                <a:cubicBezTo>
                  <a:pt x="1431" y="731"/>
                  <a:pt x="1431" y="731"/>
                  <a:pt x="1435" y="729"/>
                </a:cubicBezTo>
                <a:cubicBezTo>
                  <a:pt x="1435" y="729"/>
                  <a:pt x="1435" y="729"/>
                  <a:pt x="1436" y="729"/>
                </a:cubicBezTo>
                <a:cubicBezTo>
                  <a:pt x="1436" y="729"/>
                  <a:pt x="1436" y="729"/>
                  <a:pt x="1438" y="729"/>
                </a:cubicBezTo>
                <a:cubicBezTo>
                  <a:pt x="1438" y="729"/>
                  <a:pt x="1438" y="729"/>
                  <a:pt x="1439" y="729"/>
                </a:cubicBezTo>
                <a:cubicBezTo>
                  <a:pt x="1439" y="729"/>
                  <a:pt x="1439" y="729"/>
                  <a:pt x="1440" y="729"/>
                </a:cubicBezTo>
                <a:cubicBezTo>
                  <a:pt x="1440" y="729"/>
                  <a:pt x="1440" y="729"/>
                  <a:pt x="1442" y="728"/>
                </a:cubicBezTo>
                <a:cubicBezTo>
                  <a:pt x="1442" y="728"/>
                  <a:pt x="1442" y="728"/>
                  <a:pt x="1444" y="728"/>
                </a:cubicBezTo>
                <a:cubicBezTo>
                  <a:pt x="1444" y="728"/>
                  <a:pt x="1444" y="728"/>
                  <a:pt x="1445" y="728"/>
                </a:cubicBezTo>
                <a:cubicBezTo>
                  <a:pt x="1445" y="728"/>
                  <a:pt x="1445" y="728"/>
                  <a:pt x="1448" y="728"/>
                </a:cubicBezTo>
                <a:cubicBezTo>
                  <a:pt x="1448" y="728"/>
                  <a:pt x="1448" y="728"/>
                  <a:pt x="1450" y="727"/>
                </a:cubicBezTo>
                <a:cubicBezTo>
                  <a:pt x="1450" y="727"/>
                  <a:pt x="1450" y="727"/>
                  <a:pt x="1451" y="727"/>
                </a:cubicBezTo>
                <a:cubicBezTo>
                  <a:pt x="1451" y="727"/>
                  <a:pt x="1451" y="727"/>
                  <a:pt x="1452" y="727"/>
                </a:cubicBezTo>
                <a:cubicBezTo>
                  <a:pt x="1452" y="727"/>
                  <a:pt x="1452" y="727"/>
                  <a:pt x="1452" y="726"/>
                </a:cubicBezTo>
                <a:cubicBezTo>
                  <a:pt x="1452" y="726"/>
                  <a:pt x="1452" y="726"/>
                  <a:pt x="1454" y="726"/>
                </a:cubicBezTo>
                <a:cubicBezTo>
                  <a:pt x="1454" y="726"/>
                  <a:pt x="1454" y="726"/>
                  <a:pt x="1455" y="725"/>
                </a:cubicBezTo>
                <a:cubicBezTo>
                  <a:pt x="1455" y="725"/>
                  <a:pt x="1455" y="725"/>
                  <a:pt x="1456" y="724"/>
                </a:cubicBezTo>
                <a:cubicBezTo>
                  <a:pt x="1456" y="724"/>
                  <a:pt x="1456" y="724"/>
                  <a:pt x="1456" y="723"/>
                </a:cubicBezTo>
                <a:cubicBezTo>
                  <a:pt x="1456" y="723"/>
                  <a:pt x="1456" y="723"/>
                  <a:pt x="1457" y="724"/>
                </a:cubicBezTo>
                <a:cubicBezTo>
                  <a:pt x="1457" y="724"/>
                  <a:pt x="1457" y="724"/>
                  <a:pt x="1457" y="723"/>
                </a:cubicBezTo>
                <a:cubicBezTo>
                  <a:pt x="1457" y="723"/>
                  <a:pt x="1457" y="723"/>
                  <a:pt x="1458" y="724"/>
                </a:cubicBezTo>
                <a:cubicBezTo>
                  <a:pt x="1458" y="724"/>
                  <a:pt x="1458" y="724"/>
                  <a:pt x="1459" y="724"/>
                </a:cubicBezTo>
                <a:cubicBezTo>
                  <a:pt x="1459" y="724"/>
                  <a:pt x="1459" y="724"/>
                  <a:pt x="1460" y="724"/>
                </a:cubicBezTo>
                <a:cubicBezTo>
                  <a:pt x="1460" y="724"/>
                  <a:pt x="1460" y="724"/>
                  <a:pt x="1460" y="725"/>
                </a:cubicBezTo>
                <a:cubicBezTo>
                  <a:pt x="1460" y="725"/>
                  <a:pt x="1460" y="725"/>
                  <a:pt x="1459" y="726"/>
                </a:cubicBezTo>
                <a:cubicBezTo>
                  <a:pt x="1459" y="726"/>
                  <a:pt x="1459" y="726"/>
                  <a:pt x="1459" y="727"/>
                </a:cubicBezTo>
                <a:cubicBezTo>
                  <a:pt x="1459" y="727"/>
                  <a:pt x="1459" y="727"/>
                  <a:pt x="1459" y="728"/>
                </a:cubicBezTo>
                <a:cubicBezTo>
                  <a:pt x="1459" y="728"/>
                  <a:pt x="1459" y="728"/>
                  <a:pt x="1459" y="729"/>
                </a:cubicBezTo>
                <a:cubicBezTo>
                  <a:pt x="1459" y="729"/>
                  <a:pt x="1459" y="729"/>
                  <a:pt x="1460" y="729"/>
                </a:cubicBezTo>
                <a:cubicBezTo>
                  <a:pt x="1460" y="729"/>
                  <a:pt x="1460" y="729"/>
                  <a:pt x="1459" y="730"/>
                </a:cubicBezTo>
                <a:cubicBezTo>
                  <a:pt x="1459" y="730"/>
                  <a:pt x="1459" y="730"/>
                  <a:pt x="1459" y="731"/>
                </a:cubicBezTo>
                <a:cubicBezTo>
                  <a:pt x="1459" y="731"/>
                  <a:pt x="1459" y="731"/>
                  <a:pt x="1459" y="732"/>
                </a:cubicBezTo>
                <a:cubicBezTo>
                  <a:pt x="1459" y="732"/>
                  <a:pt x="1459" y="732"/>
                  <a:pt x="1460" y="733"/>
                </a:cubicBezTo>
                <a:cubicBezTo>
                  <a:pt x="1460" y="733"/>
                  <a:pt x="1460" y="733"/>
                  <a:pt x="1459" y="734"/>
                </a:cubicBezTo>
                <a:cubicBezTo>
                  <a:pt x="1459" y="734"/>
                  <a:pt x="1459" y="734"/>
                  <a:pt x="1458" y="736"/>
                </a:cubicBezTo>
                <a:cubicBezTo>
                  <a:pt x="1458" y="736"/>
                  <a:pt x="1458" y="736"/>
                  <a:pt x="1458" y="737"/>
                </a:cubicBezTo>
                <a:cubicBezTo>
                  <a:pt x="1458" y="737"/>
                  <a:pt x="1458" y="737"/>
                  <a:pt x="1458" y="738"/>
                </a:cubicBezTo>
                <a:cubicBezTo>
                  <a:pt x="1458" y="738"/>
                  <a:pt x="1458" y="738"/>
                  <a:pt x="1458" y="739"/>
                </a:cubicBezTo>
                <a:cubicBezTo>
                  <a:pt x="1458" y="739"/>
                  <a:pt x="1458" y="739"/>
                  <a:pt x="1458" y="740"/>
                </a:cubicBezTo>
                <a:cubicBezTo>
                  <a:pt x="1458" y="740"/>
                  <a:pt x="1458" y="740"/>
                  <a:pt x="1456" y="743"/>
                </a:cubicBezTo>
                <a:cubicBezTo>
                  <a:pt x="1456" y="743"/>
                  <a:pt x="1456" y="743"/>
                  <a:pt x="1454" y="747"/>
                </a:cubicBezTo>
                <a:cubicBezTo>
                  <a:pt x="1454" y="747"/>
                  <a:pt x="1454" y="747"/>
                  <a:pt x="1453" y="748"/>
                </a:cubicBezTo>
                <a:cubicBezTo>
                  <a:pt x="1453" y="748"/>
                  <a:pt x="1453" y="748"/>
                  <a:pt x="1451" y="749"/>
                </a:cubicBezTo>
                <a:cubicBezTo>
                  <a:pt x="1451" y="749"/>
                  <a:pt x="1451" y="749"/>
                  <a:pt x="1451" y="750"/>
                </a:cubicBezTo>
                <a:cubicBezTo>
                  <a:pt x="1451" y="750"/>
                  <a:pt x="1451" y="750"/>
                  <a:pt x="1452" y="751"/>
                </a:cubicBezTo>
                <a:cubicBezTo>
                  <a:pt x="1452" y="751"/>
                  <a:pt x="1452" y="751"/>
                  <a:pt x="1451" y="751"/>
                </a:cubicBezTo>
                <a:cubicBezTo>
                  <a:pt x="1451" y="751"/>
                  <a:pt x="1451" y="751"/>
                  <a:pt x="1447" y="758"/>
                </a:cubicBezTo>
                <a:cubicBezTo>
                  <a:pt x="1447" y="758"/>
                  <a:pt x="1447" y="758"/>
                  <a:pt x="1447" y="760"/>
                </a:cubicBezTo>
                <a:cubicBezTo>
                  <a:pt x="1447" y="760"/>
                  <a:pt x="1447" y="760"/>
                  <a:pt x="1445" y="763"/>
                </a:cubicBezTo>
                <a:cubicBezTo>
                  <a:pt x="1445" y="763"/>
                  <a:pt x="1445" y="763"/>
                  <a:pt x="1445" y="764"/>
                </a:cubicBezTo>
                <a:cubicBezTo>
                  <a:pt x="1445" y="764"/>
                  <a:pt x="1445" y="764"/>
                  <a:pt x="1441" y="770"/>
                </a:cubicBezTo>
                <a:cubicBezTo>
                  <a:pt x="1441" y="770"/>
                  <a:pt x="1441" y="770"/>
                  <a:pt x="1440" y="772"/>
                </a:cubicBezTo>
                <a:cubicBezTo>
                  <a:pt x="1440" y="772"/>
                  <a:pt x="1440" y="772"/>
                  <a:pt x="1438" y="774"/>
                </a:cubicBezTo>
                <a:cubicBezTo>
                  <a:pt x="1438" y="774"/>
                  <a:pt x="1438" y="774"/>
                  <a:pt x="1435" y="778"/>
                </a:cubicBezTo>
                <a:cubicBezTo>
                  <a:pt x="1435" y="778"/>
                  <a:pt x="1435" y="778"/>
                  <a:pt x="1428" y="784"/>
                </a:cubicBezTo>
                <a:cubicBezTo>
                  <a:pt x="1428" y="784"/>
                  <a:pt x="1428" y="784"/>
                  <a:pt x="1425" y="786"/>
                </a:cubicBezTo>
                <a:cubicBezTo>
                  <a:pt x="1425" y="786"/>
                  <a:pt x="1425" y="786"/>
                  <a:pt x="1423" y="787"/>
                </a:cubicBezTo>
                <a:cubicBezTo>
                  <a:pt x="1423" y="787"/>
                  <a:pt x="1423" y="787"/>
                  <a:pt x="1421" y="788"/>
                </a:cubicBezTo>
                <a:cubicBezTo>
                  <a:pt x="1421" y="788"/>
                  <a:pt x="1421" y="788"/>
                  <a:pt x="1419" y="790"/>
                </a:cubicBezTo>
                <a:cubicBezTo>
                  <a:pt x="1419" y="790"/>
                  <a:pt x="1419" y="790"/>
                  <a:pt x="1415" y="794"/>
                </a:cubicBezTo>
                <a:cubicBezTo>
                  <a:pt x="1415" y="794"/>
                  <a:pt x="1415" y="794"/>
                  <a:pt x="1414" y="794"/>
                </a:cubicBezTo>
                <a:cubicBezTo>
                  <a:pt x="1414" y="794"/>
                  <a:pt x="1414" y="794"/>
                  <a:pt x="1410" y="798"/>
                </a:cubicBezTo>
                <a:cubicBezTo>
                  <a:pt x="1410" y="798"/>
                  <a:pt x="1410" y="798"/>
                  <a:pt x="1410" y="799"/>
                </a:cubicBezTo>
                <a:cubicBezTo>
                  <a:pt x="1410" y="799"/>
                  <a:pt x="1410" y="799"/>
                  <a:pt x="1409" y="800"/>
                </a:cubicBezTo>
                <a:cubicBezTo>
                  <a:pt x="1409" y="800"/>
                  <a:pt x="1409" y="800"/>
                  <a:pt x="1408" y="800"/>
                </a:cubicBezTo>
                <a:cubicBezTo>
                  <a:pt x="1408" y="800"/>
                  <a:pt x="1408" y="800"/>
                  <a:pt x="1406" y="801"/>
                </a:cubicBezTo>
                <a:cubicBezTo>
                  <a:pt x="1406" y="801"/>
                  <a:pt x="1406" y="801"/>
                  <a:pt x="1406" y="803"/>
                </a:cubicBezTo>
                <a:cubicBezTo>
                  <a:pt x="1406" y="803"/>
                  <a:pt x="1406" y="803"/>
                  <a:pt x="1401" y="808"/>
                </a:cubicBezTo>
                <a:cubicBezTo>
                  <a:pt x="1401" y="808"/>
                  <a:pt x="1401" y="808"/>
                  <a:pt x="1401" y="809"/>
                </a:cubicBezTo>
                <a:cubicBezTo>
                  <a:pt x="1401" y="809"/>
                  <a:pt x="1401" y="809"/>
                  <a:pt x="1398" y="811"/>
                </a:cubicBezTo>
                <a:cubicBezTo>
                  <a:pt x="1398" y="811"/>
                  <a:pt x="1398" y="811"/>
                  <a:pt x="1398" y="812"/>
                </a:cubicBezTo>
                <a:cubicBezTo>
                  <a:pt x="1398" y="812"/>
                  <a:pt x="1398" y="812"/>
                  <a:pt x="1397" y="812"/>
                </a:cubicBezTo>
                <a:cubicBezTo>
                  <a:pt x="1397" y="812"/>
                  <a:pt x="1397" y="812"/>
                  <a:pt x="1398" y="813"/>
                </a:cubicBezTo>
                <a:cubicBezTo>
                  <a:pt x="1398" y="813"/>
                  <a:pt x="1398" y="813"/>
                  <a:pt x="1395" y="814"/>
                </a:cubicBezTo>
                <a:cubicBezTo>
                  <a:pt x="1395" y="814"/>
                  <a:pt x="1395" y="814"/>
                  <a:pt x="1394" y="815"/>
                </a:cubicBezTo>
                <a:cubicBezTo>
                  <a:pt x="1394" y="815"/>
                  <a:pt x="1394" y="815"/>
                  <a:pt x="1392" y="815"/>
                </a:cubicBezTo>
                <a:cubicBezTo>
                  <a:pt x="1392" y="815"/>
                  <a:pt x="1392" y="815"/>
                  <a:pt x="1392" y="816"/>
                </a:cubicBezTo>
                <a:cubicBezTo>
                  <a:pt x="1392" y="816"/>
                  <a:pt x="1392" y="816"/>
                  <a:pt x="1391" y="817"/>
                </a:cubicBezTo>
                <a:cubicBezTo>
                  <a:pt x="1391" y="817"/>
                  <a:pt x="1391" y="817"/>
                  <a:pt x="1391" y="818"/>
                </a:cubicBezTo>
                <a:cubicBezTo>
                  <a:pt x="1391" y="818"/>
                  <a:pt x="1391" y="818"/>
                  <a:pt x="1390" y="820"/>
                </a:cubicBezTo>
                <a:cubicBezTo>
                  <a:pt x="1390" y="820"/>
                  <a:pt x="1390" y="820"/>
                  <a:pt x="1389" y="821"/>
                </a:cubicBezTo>
                <a:cubicBezTo>
                  <a:pt x="1389" y="821"/>
                  <a:pt x="1389" y="821"/>
                  <a:pt x="1389" y="822"/>
                </a:cubicBezTo>
                <a:cubicBezTo>
                  <a:pt x="1389" y="822"/>
                  <a:pt x="1389" y="822"/>
                  <a:pt x="1388" y="824"/>
                </a:cubicBezTo>
                <a:cubicBezTo>
                  <a:pt x="1388" y="824"/>
                  <a:pt x="1388" y="824"/>
                  <a:pt x="1386" y="828"/>
                </a:cubicBezTo>
                <a:cubicBezTo>
                  <a:pt x="1386" y="828"/>
                  <a:pt x="1386" y="828"/>
                  <a:pt x="1384" y="828"/>
                </a:cubicBezTo>
                <a:cubicBezTo>
                  <a:pt x="1384" y="828"/>
                  <a:pt x="1384" y="828"/>
                  <a:pt x="1384" y="829"/>
                </a:cubicBezTo>
                <a:cubicBezTo>
                  <a:pt x="1384" y="829"/>
                  <a:pt x="1384" y="829"/>
                  <a:pt x="1384" y="830"/>
                </a:cubicBezTo>
                <a:cubicBezTo>
                  <a:pt x="1384" y="830"/>
                  <a:pt x="1384" y="830"/>
                  <a:pt x="1382" y="834"/>
                </a:cubicBezTo>
                <a:cubicBezTo>
                  <a:pt x="1382" y="834"/>
                  <a:pt x="1382" y="834"/>
                  <a:pt x="1381" y="837"/>
                </a:cubicBezTo>
                <a:cubicBezTo>
                  <a:pt x="1381" y="837"/>
                  <a:pt x="1381" y="837"/>
                  <a:pt x="1381" y="838"/>
                </a:cubicBezTo>
                <a:cubicBezTo>
                  <a:pt x="1381" y="838"/>
                  <a:pt x="1381" y="838"/>
                  <a:pt x="1383" y="840"/>
                </a:cubicBezTo>
                <a:cubicBezTo>
                  <a:pt x="1383" y="840"/>
                  <a:pt x="1383" y="840"/>
                  <a:pt x="1384" y="842"/>
                </a:cubicBezTo>
                <a:cubicBezTo>
                  <a:pt x="1384" y="842"/>
                  <a:pt x="1384" y="842"/>
                  <a:pt x="1385" y="841"/>
                </a:cubicBezTo>
                <a:cubicBezTo>
                  <a:pt x="1385" y="841"/>
                  <a:pt x="1385" y="841"/>
                  <a:pt x="1386" y="844"/>
                </a:cubicBezTo>
                <a:cubicBezTo>
                  <a:pt x="1386" y="844"/>
                  <a:pt x="1386" y="844"/>
                  <a:pt x="1385" y="844"/>
                </a:cubicBezTo>
                <a:cubicBezTo>
                  <a:pt x="1385" y="844"/>
                  <a:pt x="1385" y="844"/>
                  <a:pt x="1384" y="845"/>
                </a:cubicBezTo>
                <a:cubicBezTo>
                  <a:pt x="1384" y="845"/>
                  <a:pt x="1384" y="845"/>
                  <a:pt x="1384" y="846"/>
                </a:cubicBezTo>
                <a:cubicBezTo>
                  <a:pt x="1384" y="846"/>
                  <a:pt x="1384" y="846"/>
                  <a:pt x="1384" y="849"/>
                </a:cubicBezTo>
                <a:cubicBezTo>
                  <a:pt x="1384" y="849"/>
                  <a:pt x="1384" y="849"/>
                  <a:pt x="1385" y="850"/>
                </a:cubicBezTo>
                <a:cubicBezTo>
                  <a:pt x="1385" y="850"/>
                  <a:pt x="1385" y="850"/>
                  <a:pt x="1385" y="851"/>
                </a:cubicBezTo>
                <a:cubicBezTo>
                  <a:pt x="1385" y="851"/>
                  <a:pt x="1385" y="851"/>
                  <a:pt x="1384" y="852"/>
                </a:cubicBezTo>
                <a:cubicBezTo>
                  <a:pt x="1384" y="852"/>
                  <a:pt x="1384" y="852"/>
                  <a:pt x="1384" y="853"/>
                </a:cubicBezTo>
                <a:cubicBezTo>
                  <a:pt x="1384" y="853"/>
                  <a:pt x="1384" y="853"/>
                  <a:pt x="1385" y="855"/>
                </a:cubicBezTo>
                <a:cubicBezTo>
                  <a:pt x="1385" y="855"/>
                  <a:pt x="1385" y="855"/>
                  <a:pt x="1385" y="856"/>
                </a:cubicBezTo>
                <a:cubicBezTo>
                  <a:pt x="1385" y="856"/>
                  <a:pt x="1385" y="856"/>
                  <a:pt x="1385" y="857"/>
                </a:cubicBezTo>
                <a:cubicBezTo>
                  <a:pt x="1385" y="857"/>
                  <a:pt x="1385" y="857"/>
                  <a:pt x="1386" y="857"/>
                </a:cubicBezTo>
                <a:cubicBezTo>
                  <a:pt x="1386" y="857"/>
                  <a:pt x="1386" y="857"/>
                  <a:pt x="1385" y="859"/>
                </a:cubicBezTo>
                <a:cubicBezTo>
                  <a:pt x="1385" y="859"/>
                  <a:pt x="1385" y="859"/>
                  <a:pt x="1386" y="859"/>
                </a:cubicBezTo>
                <a:cubicBezTo>
                  <a:pt x="1386" y="859"/>
                  <a:pt x="1386" y="859"/>
                  <a:pt x="1387" y="861"/>
                </a:cubicBezTo>
                <a:cubicBezTo>
                  <a:pt x="1387" y="861"/>
                  <a:pt x="1387" y="861"/>
                  <a:pt x="1386" y="862"/>
                </a:cubicBezTo>
                <a:cubicBezTo>
                  <a:pt x="1386" y="862"/>
                  <a:pt x="1386" y="862"/>
                  <a:pt x="1389" y="864"/>
                </a:cubicBezTo>
                <a:cubicBezTo>
                  <a:pt x="1389" y="864"/>
                  <a:pt x="1389" y="864"/>
                  <a:pt x="1390" y="864"/>
                </a:cubicBezTo>
                <a:cubicBezTo>
                  <a:pt x="1390" y="864"/>
                  <a:pt x="1390" y="864"/>
                  <a:pt x="1392" y="866"/>
                </a:cubicBezTo>
                <a:cubicBezTo>
                  <a:pt x="1392" y="866"/>
                  <a:pt x="1392" y="866"/>
                  <a:pt x="1392" y="867"/>
                </a:cubicBezTo>
                <a:cubicBezTo>
                  <a:pt x="1392" y="867"/>
                  <a:pt x="1392" y="867"/>
                  <a:pt x="1392" y="868"/>
                </a:cubicBezTo>
                <a:cubicBezTo>
                  <a:pt x="1392" y="868"/>
                  <a:pt x="1392" y="868"/>
                  <a:pt x="1392" y="869"/>
                </a:cubicBezTo>
                <a:cubicBezTo>
                  <a:pt x="1392" y="869"/>
                  <a:pt x="1392" y="869"/>
                  <a:pt x="1391" y="871"/>
                </a:cubicBezTo>
                <a:cubicBezTo>
                  <a:pt x="1391" y="871"/>
                  <a:pt x="1391" y="871"/>
                  <a:pt x="1391" y="872"/>
                </a:cubicBezTo>
                <a:cubicBezTo>
                  <a:pt x="1391" y="872"/>
                  <a:pt x="1391" y="872"/>
                  <a:pt x="1390" y="873"/>
                </a:cubicBezTo>
                <a:cubicBezTo>
                  <a:pt x="1390" y="873"/>
                  <a:pt x="1390" y="873"/>
                  <a:pt x="1391" y="875"/>
                </a:cubicBezTo>
                <a:cubicBezTo>
                  <a:pt x="1391" y="875"/>
                  <a:pt x="1391" y="875"/>
                  <a:pt x="1391" y="876"/>
                </a:cubicBezTo>
                <a:cubicBezTo>
                  <a:pt x="1391" y="876"/>
                  <a:pt x="1391" y="876"/>
                  <a:pt x="1391" y="877"/>
                </a:cubicBezTo>
                <a:cubicBezTo>
                  <a:pt x="1391" y="877"/>
                  <a:pt x="1391" y="877"/>
                  <a:pt x="1391" y="878"/>
                </a:cubicBezTo>
                <a:cubicBezTo>
                  <a:pt x="1391" y="878"/>
                  <a:pt x="1391" y="878"/>
                  <a:pt x="1391" y="879"/>
                </a:cubicBezTo>
                <a:cubicBezTo>
                  <a:pt x="1391" y="879"/>
                  <a:pt x="1391" y="879"/>
                  <a:pt x="1392" y="880"/>
                </a:cubicBezTo>
                <a:cubicBezTo>
                  <a:pt x="1392" y="880"/>
                  <a:pt x="1392" y="880"/>
                  <a:pt x="1391" y="881"/>
                </a:cubicBezTo>
                <a:cubicBezTo>
                  <a:pt x="1391" y="881"/>
                  <a:pt x="1391" y="881"/>
                  <a:pt x="1391" y="883"/>
                </a:cubicBezTo>
                <a:cubicBezTo>
                  <a:pt x="1391" y="883"/>
                  <a:pt x="1391" y="883"/>
                  <a:pt x="1391" y="886"/>
                </a:cubicBezTo>
                <a:cubicBezTo>
                  <a:pt x="1391" y="886"/>
                  <a:pt x="1391" y="886"/>
                  <a:pt x="1391" y="889"/>
                </a:cubicBezTo>
                <a:cubicBezTo>
                  <a:pt x="1391" y="889"/>
                  <a:pt x="1391" y="889"/>
                  <a:pt x="1390" y="889"/>
                </a:cubicBezTo>
                <a:cubicBezTo>
                  <a:pt x="1390" y="889"/>
                  <a:pt x="1390" y="889"/>
                  <a:pt x="1390" y="890"/>
                </a:cubicBezTo>
                <a:cubicBezTo>
                  <a:pt x="1390" y="890"/>
                  <a:pt x="1390" y="890"/>
                  <a:pt x="1391" y="890"/>
                </a:cubicBezTo>
                <a:cubicBezTo>
                  <a:pt x="1391" y="890"/>
                  <a:pt x="1391" y="890"/>
                  <a:pt x="1392" y="890"/>
                </a:cubicBezTo>
                <a:cubicBezTo>
                  <a:pt x="1392" y="890"/>
                  <a:pt x="1392" y="890"/>
                  <a:pt x="1392" y="893"/>
                </a:cubicBezTo>
                <a:cubicBezTo>
                  <a:pt x="1392" y="893"/>
                  <a:pt x="1392" y="893"/>
                  <a:pt x="1391" y="894"/>
                </a:cubicBezTo>
                <a:cubicBezTo>
                  <a:pt x="1391" y="894"/>
                  <a:pt x="1391" y="894"/>
                  <a:pt x="1391" y="895"/>
                </a:cubicBezTo>
                <a:cubicBezTo>
                  <a:pt x="1391" y="895"/>
                  <a:pt x="1391" y="895"/>
                  <a:pt x="1390" y="895"/>
                </a:cubicBezTo>
                <a:cubicBezTo>
                  <a:pt x="1390" y="895"/>
                  <a:pt x="1390" y="895"/>
                  <a:pt x="1389" y="896"/>
                </a:cubicBezTo>
                <a:cubicBezTo>
                  <a:pt x="1389" y="896"/>
                  <a:pt x="1389" y="896"/>
                  <a:pt x="1389" y="897"/>
                </a:cubicBezTo>
                <a:cubicBezTo>
                  <a:pt x="1389" y="897"/>
                  <a:pt x="1389" y="897"/>
                  <a:pt x="1390" y="896"/>
                </a:cubicBezTo>
                <a:cubicBezTo>
                  <a:pt x="1390" y="896"/>
                  <a:pt x="1390" y="896"/>
                  <a:pt x="1390" y="897"/>
                </a:cubicBezTo>
                <a:cubicBezTo>
                  <a:pt x="1390" y="897"/>
                  <a:pt x="1390" y="897"/>
                  <a:pt x="1390" y="899"/>
                </a:cubicBezTo>
                <a:cubicBezTo>
                  <a:pt x="1390" y="899"/>
                  <a:pt x="1390" y="899"/>
                  <a:pt x="1389" y="899"/>
                </a:cubicBezTo>
                <a:cubicBezTo>
                  <a:pt x="1389" y="899"/>
                  <a:pt x="1389" y="899"/>
                  <a:pt x="1388" y="900"/>
                </a:cubicBezTo>
                <a:cubicBezTo>
                  <a:pt x="1388" y="900"/>
                  <a:pt x="1388" y="900"/>
                  <a:pt x="1388" y="901"/>
                </a:cubicBezTo>
                <a:cubicBezTo>
                  <a:pt x="1388" y="901"/>
                  <a:pt x="1388" y="901"/>
                  <a:pt x="1386" y="903"/>
                </a:cubicBezTo>
                <a:cubicBezTo>
                  <a:pt x="1386" y="903"/>
                  <a:pt x="1386" y="903"/>
                  <a:pt x="1385" y="903"/>
                </a:cubicBezTo>
                <a:cubicBezTo>
                  <a:pt x="1385" y="903"/>
                  <a:pt x="1385" y="903"/>
                  <a:pt x="1385" y="904"/>
                </a:cubicBezTo>
                <a:cubicBezTo>
                  <a:pt x="1385" y="904"/>
                  <a:pt x="1385" y="904"/>
                  <a:pt x="1381" y="907"/>
                </a:cubicBezTo>
                <a:cubicBezTo>
                  <a:pt x="1381" y="907"/>
                  <a:pt x="1381" y="907"/>
                  <a:pt x="1380" y="907"/>
                </a:cubicBezTo>
                <a:cubicBezTo>
                  <a:pt x="1380" y="907"/>
                  <a:pt x="1380" y="907"/>
                  <a:pt x="1376" y="910"/>
                </a:cubicBezTo>
                <a:cubicBezTo>
                  <a:pt x="1376" y="910"/>
                  <a:pt x="1376" y="910"/>
                  <a:pt x="1375" y="909"/>
                </a:cubicBezTo>
                <a:cubicBezTo>
                  <a:pt x="1375" y="909"/>
                  <a:pt x="1375" y="909"/>
                  <a:pt x="1375" y="910"/>
                </a:cubicBezTo>
                <a:cubicBezTo>
                  <a:pt x="1375" y="910"/>
                  <a:pt x="1375" y="910"/>
                  <a:pt x="1373" y="911"/>
                </a:cubicBezTo>
                <a:cubicBezTo>
                  <a:pt x="1373" y="911"/>
                  <a:pt x="1373" y="911"/>
                  <a:pt x="1370" y="912"/>
                </a:cubicBezTo>
                <a:cubicBezTo>
                  <a:pt x="1370" y="912"/>
                  <a:pt x="1370" y="912"/>
                  <a:pt x="1370" y="913"/>
                </a:cubicBezTo>
                <a:cubicBezTo>
                  <a:pt x="1370" y="913"/>
                  <a:pt x="1370" y="913"/>
                  <a:pt x="1368" y="914"/>
                </a:cubicBezTo>
                <a:cubicBezTo>
                  <a:pt x="1368" y="914"/>
                  <a:pt x="1368" y="914"/>
                  <a:pt x="1367" y="915"/>
                </a:cubicBezTo>
                <a:cubicBezTo>
                  <a:pt x="1367" y="915"/>
                  <a:pt x="1367" y="915"/>
                  <a:pt x="1366" y="916"/>
                </a:cubicBezTo>
                <a:cubicBezTo>
                  <a:pt x="1366" y="916"/>
                  <a:pt x="1366" y="916"/>
                  <a:pt x="1366" y="917"/>
                </a:cubicBezTo>
                <a:cubicBezTo>
                  <a:pt x="1366" y="917"/>
                  <a:pt x="1366" y="917"/>
                  <a:pt x="1363" y="918"/>
                </a:cubicBezTo>
                <a:cubicBezTo>
                  <a:pt x="1363" y="918"/>
                  <a:pt x="1363" y="918"/>
                  <a:pt x="1363" y="919"/>
                </a:cubicBezTo>
                <a:cubicBezTo>
                  <a:pt x="1363" y="919"/>
                  <a:pt x="1363" y="919"/>
                  <a:pt x="1362" y="919"/>
                </a:cubicBezTo>
                <a:cubicBezTo>
                  <a:pt x="1362" y="919"/>
                  <a:pt x="1362" y="919"/>
                  <a:pt x="1362" y="920"/>
                </a:cubicBezTo>
                <a:cubicBezTo>
                  <a:pt x="1362" y="920"/>
                  <a:pt x="1362" y="920"/>
                  <a:pt x="1360" y="920"/>
                </a:cubicBezTo>
                <a:cubicBezTo>
                  <a:pt x="1360" y="920"/>
                  <a:pt x="1360" y="920"/>
                  <a:pt x="1357" y="923"/>
                </a:cubicBezTo>
                <a:cubicBezTo>
                  <a:pt x="1357" y="923"/>
                  <a:pt x="1357" y="923"/>
                  <a:pt x="1357" y="924"/>
                </a:cubicBezTo>
                <a:cubicBezTo>
                  <a:pt x="1357" y="924"/>
                  <a:pt x="1357" y="924"/>
                  <a:pt x="1356" y="925"/>
                </a:cubicBezTo>
                <a:cubicBezTo>
                  <a:pt x="1356" y="925"/>
                  <a:pt x="1356" y="925"/>
                  <a:pt x="1355" y="925"/>
                </a:cubicBezTo>
                <a:cubicBezTo>
                  <a:pt x="1355" y="925"/>
                  <a:pt x="1355" y="925"/>
                  <a:pt x="1354" y="926"/>
                </a:cubicBezTo>
                <a:cubicBezTo>
                  <a:pt x="1354" y="926"/>
                  <a:pt x="1354" y="926"/>
                  <a:pt x="1353" y="925"/>
                </a:cubicBezTo>
                <a:cubicBezTo>
                  <a:pt x="1353" y="925"/>
                  <a:pt x="1353" y="925"/>
                  <a:pt x="1352" y="925"/>
                </a:cubicBezTo>
                <a:cubicBezTo>
                  <a:pt x="1352" y="925"/>
                  <a:pt x="1352" y="925"/>
                  <a:pt x="1352" y="926"/>
                </a:cubicBezTo>
                <a:cubicBezTo>
                  <a:pt x="1352" y="926"/>
                  <a:pt x="1352" y="926"/>
                  <a:pt x="1353" y="926"/>
                </a:cubicBezTo>
                <a:cubicBezTo>
                  <a:pt x="1353" y="926"/>
                  <a:pt x="1353" y="926"/>
                  <a:pt x="1353" y="927"/>
                </a:cubicBezTo>
                <a:cubicBezTo>
                  <a:pt x="1353" y="927"/>
                  <a:pt x="1353" y="927"/>
                  <a:pt x="1352" y="928"/>
                </a:cubicBezTo>
                <a:cubicBezTo>
                  <a:pt x="1352" y="928"/>
                  <a:pt x="1352" y="928"/>
                  <a:pt x="1352" y="929"/>
                </a:cubicBezTo>
                <a:cubicBezTo>
                  <a:pt x="1352" y="929"/>
                  <a:pt x="1352" y="929"/>
                  <a:pt x="1352" y="930"/>
                </a:cubicBezTo>
                <a:cubicBezTo>
                  <a:pt x="1352" y="930"/>
                  <a:pt x="1352" y="930"/>
                  <a:pt x="1354" y="932"/>
                </a:cubicBezTo>
                <a:cubicBezTo>
                  <a:pt x="1354" y="932"/>
                  <a:pt x="1354" y="932"/>
                  <a:pt x="1354" y="933"/>
                </a:cubicBezTo>
                <a:cubicBezTo>
                  <a:pt x="1354" y="933"/>
                  <a:pt x="1354" y="933"/>
                  <a:pt x="1353" y="934"/>
                </a:cubicBezTo>
                <a:cubicBezTo>
                  <a:pt x="1353" y="934"/>
                  <a:pt x="1353" y="934"/>
                  <a:pt x="1354" y="935"/>
                </a:cubicBezTo>
                <a:cubicBezTo>
                  <a:pt x="1354" y="935"/>
                  <a:pt x="1354" y="935"/>
                  <a:pt x="1354" y="937"/>
                </a:cubicBezTo>
                <a:cubicBezTo>
                  <a:pt x="1354" y="937"/>
                  <a:pt x="1354" y="937"/>
                  <a:pt x="1355" y="938"/>
                </a:cubicBezTo>
                <a:cubicBezTo>
                  <a:pt x="1355" y="938"/>
                  <a:pt x="1355" y="938"/>
                  <a:pt x="1355" y="942"/>
                </a:cubicBezTo>
                <a:cubicBezTo>
                  <a:pt x="1355" y="942"/>
                  <a:pt x="1355" y="942"/>
                  <a:pt x="1356" y="941"/>
                </a:cubicBezTo>
                <a:cubicBezTo>
                  <a:pt x="1356" y="941"/>
                  <a:pt x="1356" y="941"/>
                  <a:pt x="1356" y="942"/>
                </a:cubicBezTo>
                <a:cubicBezTo>
                  <a:pt x="1356" y="942"/>
                  <a:pt x="1356" y="942"/>
                  <a:pt x="1357" y="942"/>
                </a:cubicBezTo>
                <a:cubicBezTo>
                  <a:pt x="1357" y="942"/>
                  <a:pt x="1357" y="942"/>
                  <a:pt x="1356" y="944"/>
                </a:cubicBezTo>
                <a:cubicBezTo>
                  <a:pt x="1356" y="944"/>
                  <a:pt x="1356" y="944"/>
                  <a:pt x="1356" y="946"/>
                </a:cubicBezTo>
                <a:cubicBezTo>
                  <a:pt x="1356" y="946"/>
                  <a:pt x="1356" y="946"/>
                  <a:pt x="1355" y="948"/>
                </a:cubicBezTo>
                <a:cubicBezTo>
                  <a:pt x="1355" y="948"/>
                  <a:pt x="1355" y="948"/>
                  <a:pt x="1355" y="949"/>
                </a:cubicBezTo>
                <a:cubicBezTo>
                  <a:pt x="1355" y="949"/>
                  <a:pt x="1355" y="949"/>
                  <a:pt x="1355" y="950"/>
                </a:cubicBezTo>
                <a:cubicBezTo>
                  <a:pt x="1355" y="950"/>
                  <a:pt x="1355" y="950"/>
                  <a:pt x="1355" y="951"/>
                </a:cubicBezTo>
                <a:cubicBezTo>
                  <a:pt x="1355" y="951"/>
                  <a:pt x="1355" y="951"/>
                  <a:pt x="1354" y="951"/>
                </a:cubicBezTo>
                <a:cubicBezTo>
                  <a:pt x="1354" y="951"/>
                  <a:pt x="1354" y="951"/>
                  <a:pt x="1355" y="952"/>
                </a:cubicBezTo>
                <a:cubicBezTo>
                  <a:pt x="1355" y="952"/>
                  <a:pt x="1355" y="952"/>
                  <a:pt x="1356" y="952"/>
                </a:cubicBezTo>
                <a:cubicBezTo>
                  <a:pt x="1356" y="952"/>
                  <a:pt x="1356" y="952"/>
                  <a:pt x="1355" y="954"/>
                </a:cubicBezTo>
                <a:cubicBezTo>
                  <a:pt x="1355" y="954"/>
                  <a:pt x="1355" y="954"/>
                  <a:pt x="1355" y="955"/>
                </a:cubicBezTo>
                <a:cubicBezTo>
                  <a:pt x="1355" y="955"/>
                  <a:pt x="1355" y="955"/>
                  <a:pt x="1352" y="958"/>
                </a:cubicBezTo>
                <a:cubicBezTo>
                  <a:pt x="1352" y="958"/>
                  <a:pt x="1352" y="958"/>
                  <a:pt x="1348" y="960"/>
                </a:cubicBezTo>
                <a:cubicBezTo>
                  <a:pt x="1348" y="960"/>
                  <a:pt x="1348" y="960"/>
                  <a:pt x="1343" y="961"/>
                </a:cubicBezTo>
                <a:cubicBezTo>
                  <a:pt x="1343" y="961"/>
                  <a:pt x="1343" y="961"/>
                  <a:pt x="1341" y="963"/>
                </a:cubicBezTo>
                <a:cubicBezTo>
                  <a:pt x="1341" y="963"/>
                  <a:pt x="1341" y="963"/>
                  <a:pt x="1339" y="963"/>
                </a:cubicBezTo>
                <a:cubicBezTo>
                  <a:pt x="1339" y="963"/>
                  <a:pt x="1339" y="963"/>
                  <a:pt x="1339" y="964"/>
                </a:cubicBezTo>
                <a:cubicBezTo>
                  <a:pt x="1339" y="964"/>
                  <a:pt x="1339" y="964"/>
                  <a:pt x="1338" y="964"/>
                </a:cubicBezTo>
                <a:cubicBezTo>
                  <a:pt x="1338" y="964"/>
                  <a:pt x="1338" y="964"/>
                  <a:pt x="1337" y="966"/>
                </a:cubicBezTo>
                <a:cubicBezTo>
                  <a:pt x="1337" y="966"/>
                  <a:pt x="1337" y="966"/>
                  <a:pt x="1336" y="966"/>
                </a:cubicBezTo>
                <a:cubicBezTo>
                  <a:pt x="1336" y="966"/>
                  <a:pt x="1336" y="966"/>
                  <a:pt x="1336" y="967"/>
                </a:cubicBezTo>
                <a:cubicBezTo>
                  <a:pt x="1336" y="967"/>
                  <a:pt x="1336" y="967"/>
                  <a:pt x="1337" y="968"/>
                </a:cubicBezTo>
                <a:cubicBezTo>
                  <a:pt x="1337" y="968"/>
                  <a:pt x="1337" y="968"/>
                  <a:pt x="1338" y="969"/>
                </a:cubicBezTo>
                <a:cubicBezTo>
                  <a:pt x="1338" y="969"/>
                  <a:pt x="1338" y="969"/>
                  <a:pt x="1339" y="967"/>
                </a:cubicBezTo>
                <a:cubicBezTo>
                  <a:pt x="1339" y="967"/>
                  <a:pt x="1339" y="967"/>
                  <a:pt x="1339" y="968"/>
                </a:cubicBezTo>
                <a:cubicBezTo>
                  <a:pt x="1339" y="968"/>
                  <a:pt x="1339" y="968"/>
                  <a:pt x="1339" y="970"/>
                </a:cubicBezTo>
                <a:cubicBezTo>
                  <a:pt x="1339" y="970"/>
                  <a:pt x="1339" y="970"/>
                  <a:pt x="1338" y="971"/>
                </a:cubicBezTo>
                <a:cubicBezTo>
                  <a:pt x="1338" y="971"/>
                  <a:pt x="1338" y="971"/>
                  <a:pt x="1338" y="972"/>
                </a:cubicBezTo>
                <a:cubicBezTo>
                  <a:pt x="1338" y="972"/>
                  <a:pt x="1338" y="972"/>
                  <a:pt x="1337" y="973"/>
                </a:cubicBezTo>
                <a:cubicBezTo>
                  <a:pt x="1337" y="973"/>
                  <a:pt x="1337" y="973"/>
                  <a:pt x="1338" y="973"/>
                </a:cubicBezTo>
                <a:cubicBezTo>
                  <a:pt x="1338" y="973"/>
                  <a:pt x="1338" y="973"/>
                  <a:pt x="1337" y="976"/>
                </a:cubicBezTo>
                <a:cubicBezTo>
                  <a:pt x="1337" y="976"/>
                  <a:pt x="1337" y="976"/>
                  <a:pt x="1337" y="977"/>
                </a:cubicBezTo>
                <a:cubicBezTo>
                  <a:pt x="1337" y="977"/>
                  <a:pt x="1337" y="977"/>
                  <a:pt x="1336" y="979"/>
                </a:cubicBezTo>
                <a:cubicBezTo>
                  <a:pt x="1336" y="979"/>
                  <a:pt x="1336" y="979"/>
                  <a:pt x="1335" y="982"/>
                </a:cubicBezTo>
                <a:cubicBezTo>
                  <a:pt x="1335" y="982"/>
                  <a:pt x="1335" y="982"/>
                  <a:pt x="1334" y="983"/>
                </a:cubicBezTo>
                <a:cubicBezTo>
                  <a:pt x="1334" y="983"/>
                  <a:pt x="1334" y="983"/>
                  <a:pt x="1334" y="984"/>
                </a:cubicBezTo>
                <a:cubicBezTo>
                  <a:pt x="1334" y="984"/>
                  <a:pt x="1334" y="984"/>
                  <a:pt x="1332" y="986"/>
                </a:cubicBezTo>
                <a:cubicBezTo>
                  <a:pt x="1332" y="986"/>
                  <a:pt x="1332" y="986"/>
                  <a:pt x="1331" y="987"/>
                </a:cubicBezTo>
                <a:cubicBezTo>
                  <a:pt x="1331" y="987"/>
                  <a:pt x="1331" y="987"/>
                  <a:pt x="1330" y="987"/>
                </a:cubicBezTo>
                <a:cubicBezTo>
                  <a:pt x="1330" y="987"/>
                  <a:pt x="1330" y="987"/>
                  <a:pt x="1330" y="988"/>
                </a:cubicBezTo>
                <a:cubicBezTo>
                  <a:pt x="1330" y="988"/>
                  <a:pt x="1330" y="988"/>
                  <a:pt x="1328" y="989"/>
                </a:cubicBezTo>
                <a:cubicBezTo>
                  <a:pt x="1328" y="989"/>
                  <a:pt x="1328" y="989"/>
                  <a:pt x="1327" y="990"/>
                </a:cubicBezTo>
                <a:cubicBezTo>
                  <a:pt x="1327" y="990"/>
                  <a:pt x="1327" y="990"/>
                  <a:pt x="1326" y="992"/>
                </a:cubicBezTo>
                <a:cubicBezTo>
                  <a:pt x="1326" y="992"/>
                  <a:pt x="1326" y="992"/>
                  <a:pt x="1325" y="994"/>
                </a:cubicBezTo>
                <a:cubicBezTo>
                  <a:pt x="1325" y="994"/>
                  <a:pt x="1325" y="994"/>
                  <a:pt x="1324" y="994"/>
                </a:cubicBezTo>
                <a:cubicBezTo>
                  <a:pt x="1324" y="994"/>
                  <a:pt x="1324" y="994"/>
                  <a:pt x="1323" y="996"/>
                </a:cubicBezTo>
                <a:cubicBezTo>
                  <a:pt x="1323" y="996"/>
                  <a:pt x="1323" y="996"/>
                  <a:pt x="1321" y="1000"/>
                </a:cubicBezTo>
                <a:cubicBezTo>
                  <a:pt x="1321" y="1000"/>
                  <a:pt x="1321" y="1000"/>
                  <a:pt x="1319" y="1002"/>
                </a:cubicBezTo>
                <a:cubicBezTo>
                  <a:pt x="1319" y="1002"/>
                  <a:pt x="1319" y="1002"/>
                  <a:pt x="1318" y="1004"/>
                </a:cubicBezTo>
                <a:cubicBezTo>
                  <a:pt x="1318" y="1004"/>
                  <a:pt x="1318" y="1004"/>
                  <a:pt x="1317" y="1004"/>
                </a:cubicBezTo>
                <a:cubicBezTo>
                  <a:pt x="1317" y="1004"/>
                  <a:pt x="1317" y="1004"/>
                  <a:pt x="1316" y="1005"/>
                </a:cubicBezTo>
                <a:cubicBezTo>
                  <a:pt x="1316" y="1005"/>
                  <a:pt x="1316" y="1005"/>
                  <a:pt x="1315" y="1005"/>
                </a:cubicBezTo>
                <a:cubicBezTo>
                  <a:pt x="1315" y="1005"/>
                  <a:pt x="1315" y="1005"/>
                  <a:pt x="1315" y="1006"/>
                </a:cubicBezTo>
                <a:cubicBezTo>
                  <a:pt x="1315" y="1006"/>
                  <a:pt x="1315" y="1006"/>
                  <a:pt x="1308" y="1012"/>
                </a:cubicBezTo>
                <a:cubicBezTo>
                  <a:pt x="1308" y="1012"/>
                  <a:pt x="1308" y="1012"/>
                  <a:pt x="1308" y="1013"/>
                </a:cubicBezTo>
                <a:cubicBezTo>
                  <a:pt x="1308" y="1013"/>
                  <a:pt x="1308" y="1013"/>
                  <a:pt x="1307" y="1014"/>
                </a:cubicBezTo>
                <a:cubicBezTo>
                  <a:pt x="1307" y="1014"/>
                  <a:pt x="1307" y="1014"/>
                  <a:pt x="1302" y="1017"/>
                </a:cubicBezTo>
                <a:cubicBezTo>
                  <a:pt x="1302" y="1017"/>
                  <a:pt x="1302" y="1017"/>
                  <a:pt x="1301" y="1018"/>
                </a:cubicBezTo>
                <a:cubicBezTo>
                  <a:pt x="1301" y="1018"/>
                  <a:pt x="1301" y="1018"/>
                  <a:pt x="1300" y="1018"/>
                </a:cubicBezTo>
                <a:cubicBezTo>
                  <a:pt x="1300" y="1018"/>
                  <a:pt x="1300" y="1018"/>
                  <a:pt x="1300" y="1019"/>
                </a:cubicBezTo>
                <a:cubicBezTo>
                  <a:pt x="1300" y="1019"/>
                  <a:pt x="1300" y="1019"/>
                  <a:pt x="1297" y="1019"/>
                </a:cubicBezTo>
                <a:cubicBezTo>
                  <a:pt x="1297" y="1019"/>
                  <a:pt x="1297" y="1019"/>
                  <a:pt x="1296" y="1020"/>
                </a:cubicBezTo>
                <a:cubicBezTo>
                  <a:pt x="1296" y="1020"/>
                  <a:pt x="1296" y="1020"/>
                  <a:pt x="1295" y="1020"/>
                </a:cubicBezTo>
                <a:cubicBezTo>
                  <a:pt x="1295" y="1020"/>
                  <a:pt x="1295" y="1020"/>
                  <a:pt x="1294" y="1020"/>
                </a:cubicBezTo>
                <a:cubicBezTo>
                  <a:pt x="1294" y="1020"/>
                  <a:pt x="1294" y="1020"/>
                  <a:pt x="1292" y="1020"/>
                </a:cubicBezTo>
                <a:cubicBezTo>
                  <a:pt x="1292" y="1020"/>
                  <a:pt x="1292" y="1020"/>
                  <a:pt x="1291" y="1020"/>
                </a:cubicBezTo>
                <a:cubicBezTo>
                  <a:pt x="1291" y="1020"/>
                  <a:pt x="1291" y="1020"/>
                  <a:pt x="1290" y="1022"/>
                </a:cubicBezTo>
                <a:cubicBezTo>
                  <a:pt x="1290" y="1022"/>
                  <a:pt x="1290" y="1022"/>
                  <a:pt x="1291" y="1022"/>
                </a:cubicBezTo>
                <a:cubicBezTo>
                  <a:pt x="1291" y="1022"/>
                  <a:pt x="1291" y="1022"/>
                  <a:pt x="1291" y="1023"/>
                </a:cubicBezTo>
                <a:cubicBezTo>
                  <a:pt x="1291" y="1023"/>
                  <a:pt x="1291" y="1023"/>
                  <a:pt x="1289" y="1023"/>
                </a:cubicBezTo>
                <a:cubicBezTo>
                  <a:pt x="1289" y="1023"/>
                  <a:pt x="1289" y="1023"/>
                  <a:pt x="1287" y="1022"/>
                </a:cubicBezTo>
                <a:cubicBezTo>
                  <a:pt x="1287" y="1022"/>
                  <a:pt x="1287" y="1022"/>
                  <a:pt x="1286" y="1022"/>
                </a:cubicBezTo>
                <a:cubicBezTo>
                  <a:pt x="1286" y="1022"/>
                  <a:pt x="1286" y="1022"/>
                  <a:pt x="1285" y="1023"/>
                </a:cubicBezTo>
                <a:cubicBezTo>
                  <a:pt x="1285" y="1023"/>
                  <a:pt x="1285" y="1023"/>
                  <a:pt x="1286" y="1024"/>
                </a:cubicBezTo>
                <a:cubicBezTo>
                  <a:pt x="1286" y="1024"/>
                  <a:pt x="1286" y="1024"/>
                  <a:pt x="1285" y="1024"/>
                </a:cubicBezTo>
                <a:cubicBezTo>
                  <a:pt x="1285" y="1024"/>
                  <a:pt x="1285" y="1024"/>
                  <a:pt x="1282" y="1023"/>
                </a:cubicBezTo>
                <a:cubicBezTo>
                  <a:pt x="1282" y="1023"/>
                  <a:pt x="1282" y="1023"/>
                  <a:pt x="1281" y="1023"/>
                </a:cubicBezTo>
                <a:cubicBezTo>
                  <a:pt x="1281" y="1023"/>
                  <a:pt x="1281" y="1023"/>
                  <a:pt x="1279" y="1022"/>
                </a:cubicBezTo>
                <a:cubicBezTo>
                  <a:pt x="1279" y="1022"/>
                  <a:pt x="1279" y="1022"/>
                  <a:pt x="1277" y="1022"/>
                </a:cubicBezTo>
                <a:cubicBezTo>
                  <a:pt x="1277" y="1022"/>
                  <a:pt x="1277" y="1022"/>
                  <a:pt x="1277" y="1023"/>
                </a:cubicBezTo>
                <a:cubicBezTo>
                  <a:pt x="1277" y="1023"/>
                  <a:pt x="1277" y="1023"/>
                  <a:pt x="1276" y="1023"/>
                </a:cubicBezTo>
                <a:cubicBezTo>
                  <a:pt x="1276" y="1023"/>
                  <a:pt x="1276" y="1023"/>
                  <a:pt x="1274" y="1022"/>
                </a:cubicBezTo>
                <a:cubicBezTo>
                  <a:pt x="1274" y="1022"/>
                  <a:pt x="1274" y="1022"/>
                  <a:pt x="1271" y="1022"/>
                </a:cubicBezTo>
                <a:cubicBezTo>
                  <a:pt x="1271" y="1022"/>
                  <a:pt x="1271" y="1022"/>
                  <a:pt x="1270" y="1023"/>
                </a:cubicBezTo>
                <a:cubicBezTo>
                  <a:pt x="1270" y="1023"/>
                  <a:pt x="1270" y="1023"/>
                  <a:pt x="1269" y="1024"/>
                </a:cubicBezTo>
                <a:cubicBezTo>
                  <a:pt x="1269" y="1024"/>
                  <a:pt x="1269" y="1024"/>
                  <a:pt x="1268" y="1024"/>
                </a:cubicBezTo>
                <a:cubicBezTo>
                  <a:pt x="1268" y="1024"/>
                  <a:pt x="1268" y="1024"/>
                  <a:pt x="1267" y="1024"/>
                </a:cubicBezTo>
                <a:cubicBezTo>
                  <a:pt x="1267" y="1024"/>
                  <a:pt x="1267" y="1024"/>
                  <a:pt x="1267" y="1025"/>
                </a:cubicBezTo>
                <a:cubicBezTo>
                  <a:pt x="1267" y="1025"/>
                  <a:pt x="1267" y="1025"/>
                  <a:pt x="1265" y="1025"/>
                </a:cubicBezTo>
                <a:cubicBezTo>
                  <a:pt x="1265" y="1025"/>
                  <a:pt x="1265" y="1025"/>
                  <a:pt x="1263" y="1025"/>
                </a:cubicBezTo>
                <a:cubicBezTo>
                  <a:pt x="1263" y="1025"/>
                  <a:pt x="1263" y="1025"/>
                  <a:pt x="1261" y="1025"/>
                </a:cubicBezTo>
                <a:cubicBezTo>
                  <a:pt x="1261" y="1025"/>
                  <a:pt x="1261" y="1025"/>
                  <a:pt x="1259" y="1025"/>
                </a:cubicBezTo>
                <a:cubicBezTo>
                  <a:pt x="1259" y="1025"/>
                  <a:pt x="1259" y="1025"/>
                  <a:pt x="1258" y="1026"/>
                </a:cubicBezTo>
                <a:cubicBezTo>
                  <a:pt x="1258" y="1026"/>
                  <a:pt x="1258" y="1026"/>
                  <a:pt x="1257" y="1027"/>
                </a:cubicBezTo>
                <a:cubicBezTo>
                  <a:pt x="1257" y="1027"/>
                  <a:pt x="1257" y="1027"/>
                  <a:pt x="1256" y="1028"/>
                </a:cubicBezTo>
                <a:cubicBezTo>
                  <a:pt x="1256" y="1028"/>
                  <a:pt x="1256" y="1028"/>
                  <a:pt x="1256" y="1027"/>
                </a:cubicBezTo>
                <a:cubicBezTo>
                  <a:pt x="1256" y="1027"/>
                  <a:pt x="1256" y="1027"/>
                  <a:pt x="1255" y="1028"/>
                </a:cubicBezTo>
                <a:cubicBezTo>
                  <a:pt x="1255" y="1028"/>
                  <a:pt x="1255" y="1028"/>
                  <a:pt x="1252" y="1026"/>
                </a:cubicBezTo>
                <a:cubicBezTo>
                  <a:pt x="1252" y="1026"/>
                  <a:pt x="1252" y="1026"/>
                  <a:pt x="1251" y="1026"/>
                </a:cubicBezTo>
                <a:cubicBezTo>
                  <a:pt x="1251" y="1026"/>
                  <a:pt x="1251" y="1026"/>
                  <a:pt x="1251" y="1025"/>
                </a:cubicBezTo>
                <a:cubicBezTo>
                  <a:pt x="1251" y="1025"/>
                  <a:pt x="1251" y="1025"/>
                  <a:pt x="1250" y="1024"/>
                </a:cubicBezTo>
                <a:cubicBezTo>
                  <a:pt x="1250" y="1024"/>
                  <a:pt x="1250" y="1024"/>
                  <a:pt x="1249" y="1025"/>
                </a:cubicBezTo>
                <a:cubicBezTo>
                  <a:pt x="1249" y="1025"/>
                  <a:pt x="1249" y="1025"/>
                  <a:pt x="1249" y="1024"/>
                </a:cubicBezTo>
                <a:cubicBezTo>
                  <a:pt x="1249" y="1024"/>
                  <a:pt x="1249" y="1024"/>
                  <a:pt x="1249" y="1023"/>
                </a:cubicBezTo>
                <a:cubicBezTo>
                  <a:pt x="1249" y="1023"/>
                  <a:pt x="1249" y="1023"/>
                  <a:pt x="1247" y="1023"/>
                </a:cubicBezTo>
                <a:cubicBezTo>
                  <a:pt x="1247" y="1023"/>
                  <a:pt x="1247" y="1023"/>
                  <a:pt x="1246" y="1023"/>
                </a:cubicBezTo>
                <a:cubicBezTo>
                  <a:pt x="1246" y="1023"/>
                  <a:pt x="1246" y="1023"/>
                  <a:pt x="1246" y="1022"/>
                </a:cubicBezTo>
                <a:cubicBezTo>
                  <a:pt x="1246" y="1022"/>
                  <a:pt x="1246" y="1022"/>
                  <a:pt x="1246" y="1020"/>
                </a:cubicBezTo>
                <a:cubicBezTo>
                  <a:pt x="1246" y="1020"/>
                  <a:pt x="1246" y="1020"/>
                  <a:pt x="1247" y="1019"/>
                </a:cubicBezTo>
                <a:cubicBezTo>
                  <a:pt x="1247" y="1019"/>
                  <a:pt x="1247" y="1019"/>
                  <a:pt x="1245" y="1017"/>
                </a:cubicBezTo>
                <a:cubicBezTo>
                  <a:pt x="1245" y="1017"/>
                  <a:pt x="1245" y="1017"/>
                  <a:pt x="1244" y="1016"/>
                </a:cubicBezTo>
                <a:cubicBezTo>
                  <a:pt x="1244" y="1016"/>
                  <a:pt x="1244" y="1016"/>
                  <a:pt x="1243" y="1014"/>
                </a:cubicBezTo>
                <a:cubicBezTo>
                  <a:pt x="1243" y="1014"/>
                  <a:pt x="1243" y="1014"/>
                  <a:pt x="1243" y="1012"/>
                </a:cubicBezTo>
                <a:cubicBezTo>
                  <a:pt x="1243" y="1012"/>
                  <a:pt x="1243" y="1012"/>
                  <a:pt x="1244" y="1012"/>
                </a:cubicBezTo>
                <a:cubicBezTo>
                  <a:pt x="1244" y="1012"/>
                  <a:pt x="1244" y="1012"/>
                  <a:pt x="1245" y="1013"/>
                </a:cubicBezTo>
                <a:cubicBezTo>
                  <a:pt x="1245" y="1013"/>
                  <a:pt x="1245" y="1013"/>
                  <a:pt x="1246" y="1012"/>
                </a:cubicBezTo>
                <a:cubicBezTo>
                  <a:pt x="1246" y="1012"/>
                  <a:pt x="1246" y="1012"/>
                  <a:pt x="1246" y="1010"/>
                </a:cubicBezTo>
                <a:cubicBezTo>
                  <a:pt x="1246" y="1010"/>
                  <a:pt x="1246" y="1010"/>
                  <a:pt x="1246" y="1008"/>
                </a:cubicBezTo>
                <a:cubicBezTo>
                  <a:pt x="1246" y="1008"/>
                  <a:pt x="1246" y="1008"/>
                  <a:pt x="1246" y="1007"/>
                </a:cubicBezTo>
                <a:cubicBezTo>
                  <a:pt x="1246" y="1007"/>
                  <a:pt x="1246" y="1007"/>
                  <a:pt x="1244" y="1004"/>
                </a:cubicBezTo>
                <a:cubicBezTo>
                  <a:pt x="1244" y="1004"/>
                  <a:pt x="1244" y="1004"/>
                  <a:pt x="1244" y="1002"/>
                </a:cubicBezTo>
                <a:cubicBezTo>
                  <a:pt x="1244" y="1002"/>
                  <a:pt x="1244" y="1002"/>
                  <a:pt x="1242" y="1000"/>
                </a:cubicBezTo>
                <a:cubicBezTo>
                  <a:pt x="1242" y="1000"/>
                  <a:pt x="1242" y="1000"/>
                  <a:pt x="1241" y="996"/>
                </a:cubicBezTo>
                <a:cubicBezTo>
                  <a:pt x="1241" y="996"/>
                  <a:pt x="1241" y="996"/>
                  <a:pt x="1240" y="993"/>
                </a:cubicBezTo>
                <a:cubicBezTo>
                  <a:pt x="1240" y="993"/>
                  <a:pt x="1240" y="993"/>
                  <a:pt x="1240" y="991"/>
                </a:cubicBezTo>
                <a:cubicBezTo>
                  <a:pt x="1240" y="991"/>
                  <a:pt x="1240" y="991"/>
                  <a:pt x="1239" y="987"/>
                </a:cubicBezTo>
                <a:cubicBezTo>
                  <a:pt x="1239" y="987"/>
                  <a:pt x="1239" y="987"/>
                  <a:pt x="1237" y="986"/>
                </a:cubicBezTo>
                <a:cubicBezTo>
                  <a:pt x="1237" y="986"/>
                  <a:pt x="1237" y="986"/>
                  <a:pt x="1236" y="984"/>
                </a:cubicBezTo>
                <a:cubicBezTo>
                  <a:pt x="1236" y="984"/>
                  <a:pt x="1236" y="984"/>
                  <a:pt x="1234" y="982"/>
                </a:cubicBezTo>
                <a:cubicBezTo>
                  <a:pt x="1234" y="982"/>
                  <a:pt x="1234" y="982"/>
                  <a:pt x="1234" y="981"/>
                </a:cubicBezTo>
                <a:cubicBezTo>
                  <a:pt x="1234" y="981"/>
                  <a:pt x="1234" y="981"/>
                  <a:pt x="1232" y="980"/>
                </a:cubicBezTo>
                <a:cubicBezTo>
                  <a:pt x="1232" y="980"/>
                  <a:pt x="1232" y="980"/>
                  <a:pt x="1231" y="977"/>
                </a:cubicBezTo>
                <a:cubicBezTo>
                  <a:pt x="1231" y="977"/>
                  <a:pt x="1231" y="977"/>
                  <a:pt x="1230" y="975"/>
                </a:cubicBezTo>
                <a:cubicBezTo>
                  <a:pt x="1230" y="975"/>
                  <a:pt x="1230" y="975"/>
                  <a:pt x="1230" y="973"/>
                </a:cubicBezTo>
                <a:cubicBezTo>
                  <a:pt x="1230" y="973"/>
                  <a:pt x="1230" y="973"/>
                  <a:pt x="1229" y="972"/>
                </a:cubicBezTo>
                <a:cubicBezTo>
                  <a:pt x="1229" y="972"/>
                  <a:pt x="1229" y="972"/>
                  <a:pt x="1229" y="971"/>
                </a:cubicBezTo>
                <a:cubicBezTo>
                  <a:pt x="1229" y="971"/>
                  <a:pt x="1229" y="971"/>
                  <a:pt x="1229" y="970"/>
                </a:cubicBezTo>
                <a:cubicBezTo>
                  <a:pt x="1229" y="970"/>
                  <a:pt x="1229" y="970"/>
                  <a:pt x="1229" y="969"/>
                </a:cubicBezTo>
                <a:cubicBezTo>
                  <a:pt x="1229" y="969"/>
                  <a:pt x="1229" y="969"/>
                  <a:pt x="1228" y="968"/>
                </a:cubicBezTo>
                <a:cubicBezTo>
                  <a:pt x="1228" y="968"/>
                  <a:pt x="1228" y="968"/>
                  <a:pt x="1227" y="965"/>
                </a:cubicBezTo>
                <a:cubicBezTo>
                  <a:pt x="1227" y="965"/>
                  <a:pt x="1227" y="965"/>
                  <a:pt x="1227" y="964"/>
                </a:cubicBezTo>
                <a:cubicBezTo>
                  <a:pt x="1227" y="964"/>
                  <a:pt x="1227" y="964"/>
                  <a:pt x="1227" y="962"/>
                </a:cubicBezTo>
                <a:cubicBezTo>
                  <a:pt x="1227" y="962"/>
                  <a:pt x="1227" y="962"/>
                  <a:pt x="1227" y="959"/>
                </a:cubicBezTo>
                <a:cubicBezTo>
                  <a:pt x="1227" y="959"/>
                  <a:pt x="1227" y="959"/>
                  <a:pt x="1225" y="954"/>
                </a:cubicBezTo>
                <a:cubicBezTo>
                  <a:pt x="1225" y="954"/>
                  <a:pt x="1225" y="954"/>
                  <a:pt x="1225" y="949"/>
                </a:cubicBezTo>
                <a:cubicBezTo>
                  <a:pt x="1225" y="949"/>
                  <a:pt x="1225" y="949"/>
                  <a:pt x="1224" y="946"/>
                </a:cubicBezTo>
                <a:cubicBezTo>
                  <a:pt x="1224" y="946"/>
                  <a:pt x="1224" y="946"/>
                  <a:pt x="1225" y="946"/>
                </a:cubicBezTo>
                <a:cubicBezTo>
                  <a:pt x="1225" y="946"/>
                  <a:pt x="1225" y="946"/>
                  <a:pt x="1225" y="943"/>
                </a:cubicBezTo>
                <a:cubicBezTo>
                  <a:pt x="1225" y="943"/>
                  <a:pt x="1225" y="943"/>
                  <a:pt x="1222" y="938"/>
                </a:cubicBezTo>
                <a:cubicBezTo>
                  <a:pt x="1222" y="938"/>
                  <a:pt x="1222" y="938"/>
                  <a:pt x="1222" y="937"/>
                </a:cubicBezTo>
                <a:cubicBezTo>
                  <a:pt x="1222" y="937"/>
                  <a:pt x="1222" y="937"/>
                  <a:pt x="1218" y="932"/>
                </a:cubicBezTo>
                <a:cubicBezTo>
                  <a:pt x="1218" y="932"/>
                  <a:pt x="1218" y="932"/>
                  <a:pt x="1218" y="929"/>
                </a:cubicBezTo>
                <a:cubicBezTo>
                  <a:pt x="1218" y="929"/>
                  <a:pt x="1218" y="929"/>
                  <a:pt x="1215" y="922"/>
                </a:cubicBezTo>
                <a:cubicBezTo>
                  <a:pt x="1215" y="922"/>
                  <a:pt x="1215" y="922"/>
                  <a:pt x="1213" y="919"/>
                </a:cubicBezTo>
                <a:cubicBezTo>
                  <a:pt x="1213" y="919"/>
                  <a:pt x="1213" y="919"/>
                  <a:pt x="1209" y="915"/>
                </a:cubicBezTo>
                <a:cubicBezTo>
                  <a:pt x="1209" y="915"/>
                  <a:pt x="1209" y="915"/>
                  <a:pt x="1209" y="910"/>
                </a:cubicBezTo>
                <a:cubicBezTo>
                  <a:pt x="1209" y="910"/>
                  <a:pt x="1209" y="910"/>
                  <a:pt x="1209" y="909"/>
                </a:cubicBezTo>
                <a:cubicBezTo>
                  <a:pt x="1209" y="909"/>
                  <a:pt x="1209" y="909"/>
                  <a:pt x="1209" y="907"/>
                </a:cubicBezTo>
                <a:cubicBezTo>
                  <a:pt x="1209" y="907"/>
                  <a:pt x="1209" y="907"/>
                  <a:pt x="1209" y="904"/>
                </a:cubicBezTo>
                <a:cubicBezTo>
                  <a:pt x="1209" y="904"/>
                  <a:pt x="1209" y="904"/>
                  <a:pt x="1209" y="902"/>
                </a:cubicBezTo>
                <a:cubicBezTo>
                  <a:pt x="1209" y="902"/>
                  <a:pt x="1209" y="902"/>
                  <a:pt x="1209" y="900"/>
                </a:cubicBezTo>
                <a:cubicBezTo>
                  <a:pt x="1209" y="900"/>
                  <a:pt x="1209" y="900"/>
                  <a:pt x="1211" y="898"/>
                </a:cubicBezTo>
                <a:cubicBezTo>
                  <a:pt x="1211" y="898"/>
                  <a:pt x="1211" y="898"/>
                  <a:pt x="1211" y="895"/>
                </a:cubicBezTo>
                <a:cubicBezTo>
                  <a:pt x="1211" y="895"/>
                  <a:pt x="1211" y="895"/>
                  <a:pt x="1213" y="893"/>
                </a:cubicBezTo>
                <a:cubicBezTo>
                  <a:pt x="1213" y="893"/>
                  <a:pt x="1213" y="893"/>
                  <a:pt x="1213" y="888"/>
                </a:cubicBezTo>
                <a:cubicBezTo>
                  <a:pt x="1213" y="888"/>
                  <a:pt x="1213" y="888"/>
                  <a:pt x="1214" y="886"/>
                </a:cubicBezTo>
                <a:cubicBezTo>
                  <a:pt x="1214" y="886"/>
                  <a:pt x="1214" y="886"/>
                  <a:pt x="1217" y="883"/>
                </a:cubicBezTo>
                <a:cubicBezTo>
                  <a:pt x="1217" y="883"/>
                  <a:pt x="1217" y="883"/>
                  <a:pt x="1217" y="881"/>
                </a:cubicBezTo>
                <a:cubicBezTo>
                  <a:pt x="1217" y="881"/>
                  <a:pt x="1217" y="881"/>
                  <a:pt x="1220" y="879"/>
                </a:cubicBezTo>
                <a:cubicBezTo>
                  <a:pt x="1220" y="879"/>
                  <a:pt x="1220" y="879"/>
                  <a:pt x="1221" y="879"/>
                </a:cubicBezTo>
                <a:cubicBezTo>
                  <a:pt x="1221" y="879"/>
                  <a:pt x="1221" y="879"/>
                  <a:pt x="1223" y="874"/>
                </a:cubicBezTo>
                <a:cubicBezTo>
                  <a:pt x="1223" y="874"/>
                  <a:pt x="1223" y="874"/>
                  <a:pt x="1223" y="869"/>
                </a:cubicBezTo>
                <a:cubicBezTo>
                  <a:pt x="1223" y="869"/>
                  <a:pt x="1223" y="869"/>
                  <a:pt x="1222" y="868"/>
                </a:cubicBezTo>
                <a:cubicBezTo>
                  <a:pt x="1222" y="868"/>
                  <a:pt x="1222" y="868"/>
                  <a:pt x="1222" y="867"/>
                </a:cubicBezTo>
                <a:cubicBezTo>
                  <a:pt x="1222" y="867"/>
                  <a:pt x="1222" y="867"/>
                  <a:pt x="1220" y="863"/>
                </a:cubicBezTo>
                <a:cubicBezTo>
                  <a:pt x="1220" y="863"/>
                  <a:pt x="1220" y="863"/>
                  <a:pt x="1220" y="861"/>
                </a:cubicBezTo>
                <a:cubicBezTo>
                  <a:pt x="1220" y="861"/>
                  <a:pt x="1220" y="861"/>
                  <a:pt x="1219" y="860"/>
                </a:cubicBezTo>
                <a:cubicBezTo>
                  <a:pt x="1219" y="860"/>
                  <a:pt x="1219" y="860"/>
                  <a:pt x="1219" y="858"/>
                </a:cubicBezTo>
                <a:cubicBezTo>
                  <a:pt x="1219" y="858"/>
                  <a:pt x="1219" y="858"/>
                  <a:pt x="1218" y="857"/>
                </a:cubicBezTo>
                <a:cubicBezTo>
                  <a:pt x="1218" y="857"/>
                  <a:pt x="1218" y="857"/>
                  <a:pt x="1220" y="855"/>
                </a:cubicBezTo>
                <a:cubicBezTo>
                  <a:pt x="1220" y="855"/>
                  <a:pt x="1220" y="855"/>
                  <a:pt x="1220" y="852"/>
                </a:cubicBezTo>
                <a:cubicBezTo>
                  <a:pt x="1220" y="852"/>
                  <a:pt x="1220" y="852"/>
                  <a:pt x="1218" y="849"/>
                </a:cubicBezTo>
                <a:cubicBezTo>
                  <a:pt x="1218" y="849"/>
                  <a:pt x="1218" y="849"/>
                  <a:pt x="1218" y="844"/>
                </a:cubicBezTo>
                <a:cubicBezTo>
                  <a:pt x="1218" y="844"/>
                  <a:pt x="1218" y="844"/>
                  <a:pt x="1215" y="841"/>
                </a:cubicBezTo>
                <a:cubicBezTo>
                  <a:pt x="1215" y="841"/>
                  <a:pt x="1215" y="841"/>
                  <a:pt x="1215" y="840"/>
                </a:cubicBezTo>
                <a:cubicBezTo>
                  <a:pt x="1215" y="840"/>
                  <a:pt x="1215" y="840"/>
                  <a:pt x="1214" y="839"/>
                </a:cubicBezTo>
                <a:cubicBezTo>
                  <a:pt x="1214" y="839"/>
                  <a:pt x="1214" y="839"/>
                  <a:pt x="1216" y="838"/>
                </a:cubicBezTo>
                <a:cubicBezTo>
                  <a:pt x="1216" y="838"/>
                  <a:pt x="1216" y="838"/>
                  <a:pt x="1215" y="837"/>
                </a:cubicBezTo>
                <a:cubicBezTo>
                  <a:pt x="1215" y="837"/>
                  <a:pt x="1215" y="837"/>
                  <a:pt x="1213" y="837"/>
                </a:cubicBezTo>
                <a:cubicBezTo>
                  <a:pt x="1213" y="837"/>
                  <a:pt x="1213" y="837"/>
                  <a:pt x="1213" y="836"/>
                </a:cubicBezTo>
                <a:cubicBezTo>
                  <a:pt x="1213" y="836"/>
                  <a:pt x="1213" y="836"/>
                  <a:pt x="1213" y="834"/>
                </a:cubicBezTo>
                <a:cubicBezTo>
                  <a:pt x="1213" y="834"/>
                  <a:pt x="1213" y="834"/>
                  <a:pt x="1213" y="833"/>
                </a:cubicBezTo>
                <a:cubicBezTo>
                  <a:pt x="1213" y="833"/>
                  <a:pt x="1213" y="833"/>
                  <a:pt x="1212" y="832"/>
                </a:cubicBezTo>
                <a:cubicBezTo>
                  <a:pt x="1212" y="832"/>
                  <a:pt x="1212" y="832"/>
                  <a:pt x="1211" y="831"/>
                </a:cubicBezTo>
                <a:cubicBezTo>
                  <a:pt x="1211" y="831"/>
                  <a:pt x="1211" y="831"/>
                  <a:pt x="1212" y="830"/>
                </a:cubicBezTo>
                <a:cubicBezTo>
                  <a:pt x="1212" y="830"/>
                  <a:pt x="1212" y="830"/>
                  <a:pt x="1211" y="829"/>
                </a:cubicBezTo>
                <a:cubicBezTo>
                  <a:pt x="1211" y="829"/>
                  <a:pt x="1211" y="829"/>
                  <a:pt x="1210" y="828"/>
                </a:cubicBezTo>
                <a:cubicBezTo>
                  <a:pt x="1210" y="828"/>
                  <a:pt x="1210" y="828"/>
                  <a:pt x="1209" y="826"/>
                </a:cubicBezTo>
                <a:cubicBezTo>
                  <a:pt x="1209" y="826"/>
                  <a:pt x="1209" y="826"/>
                  <a:pt x="1208" y="826"/>
                </a:cubicBezTo>
                <a:cubicBezTo>
                  <a:pt x="1208" y="826"/>
                  <a:pt x="1208" y="826"/>
                  <a:pt x="1207" y="824"/>
                </a:cubicBezTo>
                <a:cubicBezTo>
                  <a:pt x="1207" y="824"/>
                  <a:pt x="1207" y="824"/>
                  <a:pt x="1206" y="824"/>
                </a:cubicBezTo>
                <a:cubicBezTo>
                  <a:pt x="1206" y="824"/>
                  <a:pt x="1206" y="824"/>
                  <a:pt x="1205" y="823"/>
                </a:cubicBezTo>
                <a:cubicBezTo>
                  <a:pt x="1205" y="823"/>
                  <a:pt x="1205" y="823"/>
                  <a:pt x="1203" y="822"/>
                </a:cubicBezTo>
                <a:cubicBezTo>
                  <a:pt x="1203" y="822"/>
                  <a:pt x="1203" y="822"/>
                  <a:pt x="1202" y="820"/>
                </a:cubicBezTo>
                <a:cubicBezTo>
                  <a:pt x="1202" y="820"/>
                  <a:pt x="1202" y="820"/>
                  <a:pt x="1200" y="818"/>
                </a:cubicBezTo>
                <a:cubicBezTo>
                  <a:pt x="1200" y="818"/>
                  <a:pt x="1200" y="818"/>
                  <a:pt x="1198" y="816"/>
                </a:cubicBezTo>
                <a:cubicBezTo>
                  <a:pt x="1198" y="816"/>
                  <a:pt x="1198" y="816"/>
                  <a:pt x="1197" y="814"/>
                </a:cubicBezTo>
                <a:cubicBezTo>
                  <a:pt x="1197" y="814"/>
                  <a:pt x="1197" y="814"/>
                  <a:pt x="1196" y="813"/>
                </a:cubicBezTo>
                <a:cubicBezTo>
                  <a:pt x="1196" y="813"/>
                  <a:pt x="1196" y="813"/>
                  <a:pt x="1195" y="812"/>
                </a:cubicBezTo>
                <a:cubicBezTo>
                  <a:pt x="1195" y="812"/>
                  <a:pt x="1195" y="812"/>
                  <a:pt x="1195" y="810"/>
                </a:cubicBezTo>
                <a:cubicBezTo>
                  <a:pt x="1195" y="810"/>
                  <a:pt x="1195" y="810"/>
                  <a:pt x="1194" y="809"/>
                </a:cubicBezTo>
                <a:cubicBezTo>
                  <a:pt x="1194" y="809"/>
                  <a:pt x="1194" y="809"/>
                  <a:pt x="1194" y="808"/>
                </a:cubicBezTo>
                <a:cubicBezTo>
                  <a:pt x="1194" y="808"/>
                  <a:pt x="1194" y="808"/>
                  <a:pt x="1193" y="807"/>
                </a:cubicBezTo>
                <a:cubicBezTo>
                  <a:pt x="1193" y="807"/>
                  <a:pt x="1193" y="807"/>
                  <a:pt x="1192" y="804"/>
                </a:cubicBezTo>
                <a:cubicBezTo>
                  <a:pt x="1192" y="804"/>
                  <a:pt x="1192" y="804"/>
                  <a:pt x="1194" y="804"/>
                </a:cubicBezTo>
                <a:cubicBezTo>
                  <a:pt x="1194" y="804"/>
                  <a:pt x="1194" y="804"/>
                  <a:pt x="1195" y="803"/>
                </a:cubicBezTo>
                <a:cubicBezTo>
                  <a:pt x="1195" y="803"/>
                  <a:pt x="1195" y="803"/>
                  <a:pt x="1195" y="800"/>
                </a:cubicBezTo>
                <a:cubicBezTo>
                  <a:pt x="1195" y="800"/>
                  <a:pt x="1195" y="800"/>
                  <a:pt x="1195" y="798"/>
                </a:cubicBezTo>
                <a:cubicBezTo>
                  <a:pt x="1195" y="798"/>
                  <a:pt x="1195" y="798"/>
                  <a:pt x="1196" y="799"/>
                </a:cubicBezTo>
                <a:cubicBezTo>
                  <a:pt x="1196" y="799"/>
                  <a:pt x="1196" y="799"/>
                  <a:pt x="1199" y="798"/>
                </a:cubicBezTo>
                <a:cubicBezTo>
                  <a:pt x="1199" y="798"/>
                  <a:pt x="1199" y="798"/>
                  <a:pt x="1197" y="798"/>
                </a:cubicBezTo>
                <a:cubicBezTo>
                  <a:pt x="1197" y="798"/>
                  <a:pt x="1197" y="798"/>
                  <a:pt x="1196" y="796"/>
                </a:cubicBezTo>
                <a:cubicBezTo>
                  <a:pt x="1196" y="796"/>
                  <a:pt x="1196" y="796"/>
                  <a:pt x="1197" y="795"/>
                </a:cubicBezTo>
                <a:cubicBezTo>
                  <a:pt x="1197" y="795"/>
                  <a:pt x="1197" y="795"/>
                  <a:pt x="1197" y="794"/>
                </a:cubicBezTo>
                <a:cubicBezTo>
                  <a:pt x="1197" y="794"/>
                  <a:pt x="1197" y="794"/>
                  <a:pt x="1197" y="793"/>
                </a:cubicBezTo>
                <a:cubicBezTo>
                  <a:pt x="1197" y="793"/>
                  <a:pt x="1197" y="793"/>
                  <a:pt x="1195" y="793"/>
                </a:cubicBezTo>
                <a:cubicBezTo>
                  <a:pt x="1195" y="793"/>
                  <a:pt x="1195" y="793"/>
                  <a:pt x="1197" y="790"/>
                </a:cubicBezTo>
                <a:cubicBezTo>
                  <a:pt x="1197" y="790"/>
                  <a:pt x="1197" y="790"/>
                  <a:pt x="1199" y="787"/>
                </a:cubicBezTo>
                <a:cubicBezTo>
                  <a:pt x="1199" y="787"/>
                  <a:pt x="1199" y="787"/>
                  <a:pt x="1198" y="786"/>
                </a:cubicBezTo>
                <a:cubicBezTo>
                  <a:pt x="1198" y="786"/>
                  <a:pt x="1198" y="786"/>
                  <a:pt x="1199" y="786"/>
                </a:cubicBezTo>
                <a:cubicBezTo>
                  <a:pt x="1199" y="786"/>
                  <a:pt x="1199" y="786"/>
                  <a:pt x="1200" y="785"/>
                </a:cubicBezTo>
                <a:cubicBezTo>
                  <a:pt x="1200" y="785"/>
                  <a:pt x="1200" y="785"/>
                  <a:pt x="1199" y="784"/>
                </a:cubicBezTo>
                <a:cubicBezTo>
                  <a:pt x="1199" y="784"/>
                  <a:pt x="1199" y="784"/>
                  <a:pt x="1200" y="782"/>
                </a:cubicBezTo>
                <a:cubicBezTo>
                  <a:pt x="1200" y="782"/>
                  <a:pt x="1200" y="782"/>
                  <a:pt x="1199" y="780"/>
                </a:cubicBezTo>
                <a:cubicBezTo>
                  <a:pt x="1199" y="780"/>
                  <a:pt x="1199" y="780"/>
                  <a:pt x="1198" y="778"/>
                </a:cubicBezTo>
                <a:cubicBezTo>
                  <a:pt x="1198" y="778"/>
                  <a:pt x="1198" y="778"/>
                  <a:pt x="1198" y="776"/>
                </a:cubicBezTo>
                <a:cubicBezTo>
                  <a:pt x="1198" y="776"/>
                  <a:pt x="1198" y="776"/>
                  <a:pt x="1199" y="775"/>
                </a:cubicBezTo>
                <a:cubicBezTo>
                  <a:pt x="1199" y="775"/>
                  <a:pt x="1199" y="775"/>
                  <a:pt x="1198" y="774"/>
                </a:cubicBezTo>
                <a:cubicBezTo>
                  <a:pt x="1198" y="774"/>
                  <a:pt x="1198" y="774"/>
                  <a:pt x="1196" y="775"/>
                </a:cubicBezTo>
                <a:cubicBezTo>
                  <a:pt x="1196" y="775"/>
                  <a:pt x="1196" y="775"/>
                  <a:pt x="1195" y="774"/>
                </a:cubicBezTo>
                <a:cubicBezTo>
                  <a:pt x="1195" y="774"/>
                  <a:pt x="1195" y="774"/>
                  <a:pt x="1194" y="774"/>
                </a:cubicBezTo>
                <a:cubicBezTo>
                  <a:pt x="1194" y="774"/>
                  <a:pt x="1194" y="774"/>
                  <a:pt x="1194" y="770"/>
                </a:cubicBezTo>
                <a:cubicBezTo>
                  <a:pt x="1194" y="770"/>
                  <a:pt x="1194" y="770"/>
                  <a:pt x="1193" y="771"/>
                </a:cubicBezTo>
                <a:cubicBezTo>
                  <a:pt x="1193" y="771"/>
                  <a:pt x="1193" y="771"/>
                  <a:pt x="1192" y="770"/>
                </a:cubicBezTo>
                <a:cubicBezTo>
                  <a:pt x="1192" y="770"/>
                  <a:pt x="1192" y="770"/>
                  <a:pt x="1191" y="770"/>
                </a:cubicBezTo>
                <a:cubicBezTo>
                  <a:pt x="1191" y="770"/>
                  <a:pt x="1191" y="770"/>
                  <a:pt x="1190" y="769"/>
                </a:cubicBezTo>
                <a:cubicBezTo>
                  <a:pt x="1190" y="769"/>
                  <a:pt x="1190" y="769"/>
                  <a:pt x="1189" y="771"/>
                </a:cubicBezTo>
                <a:cubicBezTo>
                  <a:pt x="1189" y="771"/>
                  <a:pt x="1189" y="771"/>
                  <a:pt x="1188" y="771"/>
                </a:cubicBezTo>
                <a:cubicBezTo>
                  <a:pt x="1188" y="771"/>
                  <a:pt x="1188" y="771"/>
                  <a:pt x="1187" y="771"/>
                </a:cubicBezTo>
                <a:cubicBezTo>
                  <a:pt x="1187" y="771"/>
                  <a:pt x="1187" y="771"/>
                  <a:pt x="1184" y="772"/>
                </a:cubicBezTo>
                <a:cubicBezTo>
                  <a:pt x="1184" y="772"/>
                  <a:pt x="1184" y="772"/>
                  <a:pt x="1183" y="772"/>
                </a:cubicBezTo>
                <a:cubicBezTo>
                  <a:pt x="1183" y="772"/>
                  <a:pt x="1183" y="772"/>
                  <a:pt x="1182" y="772"/>
                </a:cubicBezTo>
                <a:cubicBezTo>
                  <a:pt x="1182" y="772"/>
                  <a:pt x="1182" y="772"/>
                  <a:pt x="1176" y="773"/>
                </a:cubicBezTo>
                <a:cubicBezTo>
                  <a:pt x="1176" y="773"/>
                  <a:pt x="1176" y="773"/>
                  <a:pt x="1173" y="772"/>
                </a:cubicBezTo>
                <a:cubicBezTo>
                  <a:pt x="1173" y="772"/>
                  <a:pt x="1173" y="772"/>
                  <a:pt x="1172" y="771"/>
                </a:cubicBezTo>
                <a:cubicBezTo>
                  <a:pt x="1172" y="771"/>
                  <a:pt x="1172" y="771"/>
                  <a:pt x="1171" y="768"/>
                </a:cubicBezTo>
                <a:cubicBezTo>
                  <a:pt x="1171" y="768"/>
                  <a:pt x="1171" y="768"/>
                  <a:pt x="1170" y="768"/>
                </a:cubicBezTo>
                <a:cubicBezTo>
                  <a:pt x="1170" y="768"/>
                  <a:pt x="1170" y="768"/>
                  <a:pt x="1170" y="766"/>
                </a:cubicBezTo>
                <a:cubicBezTo>
                  <a:pt x="1170" y="766"/>
                  <a:pt x="1170" y="766"/>
                  <a:pt x="1169" y="763"/>
                </a:cubicBezTo>
                <a:cubicBezTo>
                  <a:pt x="1169" y="763"/>
                  <a:pt x="1169" y="763"/>
                  <a:pt x="1166" y="760"/>
                </a:cubicBezTo>
                <a:cubicBezTo>
                  <a:pt x="1166" y="760"/>
                  <a:pt x="1166" y="760"/>
                  <a:pt x="1162" y="758"/>
                </a:cubicBezTo>
                <a:cubicBezTo>
                  <a:pt x="1162" y="758"/>
                  <a:pt x="1162" y="758"/>
                  <a:pt x="1160" y="759"/>
                </a:cubicBezTo>
                <a:cubicBezTo>
                  <a:pt x="1160" y="759"/>
                  <a:pt x="1160" y="759"/>
                  <a:pt x="1157" y="758"/>
                </a:cubicBezTo>
                <a:cubicBezTo>
                  <a:pt x="1157" y="758"/>
                  <a:pt x="1157" y="758"/>
                  <a:pt x="1153" y="760"/>
                </a:cubicBezTo>
                <a:cubicBezTo>
                  <a:pt x="1153" y="760"/>
                  <a:pt x="1153" y="760"/>
                  <a:pt x="1150" y="759"/>
                </a:cubicBezTo>
                <a:cubicBezTo>
                  <a:pt x="1150" y="759"/>
                  <a:pt x="1150" y="759"/>
                  <a:pt x="1146" y="761"/>
                </a:cubicBezTo>
                <a:cubicBezTo>
                  <a:pt x="1146" y="761"/>
                  <a:pt x="1146" y="761"/>
                  <a:pt x="1142" y="762"/>
                </a:cubicBezTo>
                <a:cubicBezTo>
                  <a:pt x="1142" y="762"/>
                  <a:pt x="1142" y="762"/>
                  <a:pt x="1139" y="763"/>
                </a:cubicBezTo>
                <a:cubicBezTo>
                  <a:pt x="1139" y="763"/>
                  <a:pt x="1139" y="763"/>
                  <a:pt x="1136" y="766"/>
                </a:cubicBezTo>
                <a:cubicBezTo>
                  <a:pt x="1136" y="766"/>
                  <a:pt x="1136" y="766"/>
                  <a:pt x="1132" y="766"/>
                </a:cubicBezTo>
                <a:cubicBezTo>
                  <a:pt x="1132" y="766"/>
                  <a:pt x="1132" y="766"/>
                  <a:pt x="1127" y="769"/>
                </a:cubicBezTo>
                <a:cubicBezTo>
                  <a:pt x="1127" y="769"/>
                  <a:pt x="1127" y="769"/>
                  <a:pt x="1124" y="768"/>
                </a:cubicBezTo>
                <a:cubicBezTo>
                  <a:pt x="1124" y="768"/>
                  <a:pt x="1124" y="768"/>
                  <a:pt x="1121" y="767"/>
                </a:cubicBezTo>
                <a:cubicBezTo>
                  <a:pt x="1121" y="767"/>
                  <a:pt x="1121" y="767"/>
                  <a:pt x="1120" y="765"/>
                </a:cubicBezTo>
                <a:cubicBezTo>
                  <a:pt x="1120" y="765"/>
                  <a:pt x="1120" y="765"/>
                  <a:pt x="1119" y="766"/>
                </a:cubicBezTo>
                <a:cubicBezTo>
                  <a:pt x="1119" y="766"/>
                  <a:pt x="1119" y="766"/>
                  <a:pt x="1118" y="767"/>
                </a:cubicBezTo>
                <a:cubicBezTo>
                  <a:pt x="1118" y="767"/>
                  <a:pt x="1118" y="767"/>
                  <a:pt x="1115" y="766"/>
                </a:cubicBezTo>
                <a:cubicBezTo>
                  <a:pt x="1115" y="766"/>
                  <a:pt x="1115" y="766"/>
                  <a:pt x="1112" y="767"/>
                </a:cubicBezTo>
                <a:cubicBezTo>
                  <a:pt x="1112" y="767"/>
                  <a:pt x="1112" y="767"/>
                  <a:pt x="1104" y="767"/>
                </a:cubicBezTo>
                <a:cubicBezTo>
                  <a:pt x="1104" y="767"/>
                  <a:pt x="1104" y="767"/>
                  <a:pt x="1102" y="767"/>
                </a:cubicBezTo>
                <a:cubicBezTo>
                  <a:pt x="1102" y="767"/>
                  <a:pt x="1102" y="767"/>
                  <a:pt x="1102" y="768"/>
                </a:cubicBezTo>
                <a:cubicBezTo>
                  <a:pt x="1102" y="768"/>
                  <a:pt x="1102" y="768"/>
                  <a:pt x="1097" y="769"/>
                </a:cubicBezTo>
                <a:cubicBezTo>
                  <a:pt x="1097" y="769"/>
                  <a:pt x="1097" y="769"/>
                  <a:pt x="1097" y="770"/>
                </a:cubicBezTo>
                <a:cubicBezTo>
                  <a:pt x="1097" y="770"/>
                  <a:pt x="1097" y="770"/>
                  <a:pt x="1095" y="770"/>
                </a:cubicBezTo>
                <a:cubicBezTo>
                  <a:pt x="1095" y="770"/>
                  <a:pt x="1095" y="770"/>
                  <a:pt x="1093" y="772"/>
                </a:cubicBezTo>
                <a:cubicBezTo>
                  <a:pt x="1093" y="772"/>
                  <a:pt x="1093" y="772"/>
                  <a:pt x="1086" y="769"/>
                </a:cubicBezTo>
                <a:cubicBezTo>
                  <a:pt x="1086" y="769"/>
                  <a:pt x="1086" y="769"/>
                  <a:pt x="1082" y="766"/>
                </a:cubicBezTo>
                <a:cubicBezTo>
                  <a:pt x="1082" y="766"/>
                  <a:pt x="1082" y="766"/>
                  <a:pt x="1080" y="766"/>
                </a:cubicBezTo>
                <a:cubicBezTo>
                  <a:pt x="1080" y="766"/>
                  <a:pt x="1080" y="766"/>
                  <a:pt x="1076" y="762"/>
                </a:cubicBezTo>
                <a:cubicBezTo>
                  <a:pt x="1076" y="762"/>
                  <a:pt x="1076" y="762"/>
                  <a:pt x="1074" y="760"/>
                </a:cubicBezTo>
                <a:cubicBezTo>
                  <a:pt x="1074" y="760"/>
                  <a:pt x="1074" y="760"/>
                  <a:pt x="1073" y="760"/>
                </a:cubicBezTo>
                <a:cubicBezTo>
                  <a:pt x="1073" y="760"/>
                  <a:pt x="1073" y="760"/>
                  <a:pt x="1071" y="758"/>
                </a:cubicBezTo>
                <a:cubicBezTo>
                  <a:pt x="1071" y="758"/>
                  <a:pt x="1071" y="758"/>
                  <a:pt x="1070" y="757"/>
                </a:cubicBezTo>
                <a:cubicBezTo>
                  <a:pt x="1070" y="757"/>
                  <a:pt x="1070" y="757"/>
                  <a:pt x="1071" y="756"/>
                </a:cubicBezTo>
                <a:cubicBezTo>
                  <a:pt x="1071" y="756"/>
                  <a:pt x="1071" y="756"/>
                  <a:pt x="1070" y="756"/>
                </a:cubicBezTo>
                <a:cubicBezTo>
                  <a:pt x="1070" y="756"/>
                  <a:pt x="1070" y="756"/>
                  <a:pt x="1068" y="756"/>
                </a:cubicBezTo>
                <a:cubicBezTo>
                  <a:pt x="1068" y="756"/>
                  <a:pt x="1068" y="756"/>
                  <a:pt x="1067" y="756"/>
                </a:cubicBezTo>
                <a:cubicBezTo>
                  <a:pt x="1067" y="756"/>
                  <a:pt x="1067" y="756"/>
                  <a:pt x="1064" y="754"/>
                </a:cubicBezTo>
                <a:cubicBezTo>
                  <a:pt x="1064" y="754"/>
                  <a:pt x="1064" y="754"/>
                  <a:pt x="1063" y="754"/>
                </a:cubicBezTo>
                <a:cubicBezTo>
                  <a:pt x="1063" y="754"/>
                  <a:pt x="1063" y="754"/>
                  <a:pt x="1063" y="753"/>
                </a:cubicBezTo>
                <a:cubicBezTo>
                  <a:pt x="1063" y="753"/>
                  <a:pt x="1063" y="753"/>
                  <a:pt x="1062" y="752"/>
                </a:cubicBezTo>
                <a:cubicBezTo>
                  <a:pt x="1062" y="752"/>
                  <a:pt x="1062" y="752"/>
                  <a:pt x="1061" y="751"/>
                </a:cubicBezTo>
                <a:cubicBezTo>
                  <a:pt x="1061" y="751"/>
                  <a:pt x="1061" y="751"/>
                  <a:pt x="1062" y="750"/>
                </a:cubicBezTo>
                <a:cubicBezTo>
                  <a:pt x="1062" y="750"/>
                  <a:pt x="1062" y="750"/>
                  <a:pt x="1060" y="750"/>
                </a:cubicBezTo>
                <a:cubicBezTo>
                  <a:pt x="1060" y="750"/>
                  <a:pt x="1060" y="750"/>
                  <a:pt x="1059" y="749"/>
                </a:cubicBezTo>
                <a:cubicBezTo>
                  <a:pt x="1059" y="749"/>
                  <a:pt x="1059" y="749"/>
                  <a:pt x="1059" y="747"/>
                </a:cubicBezTo>
                <a:cubicBezTo>
                  <a:pt x="1059" y="747"/>
                  <a:pt x="1059" y="747"/>
                  <a:pt x="1058" y="745"/>
                </a:cubicBezTo>
                <a:cubicBezTo>
                  <a:pt x="1058" y="745"/>
                  <a:pt x="1058" y="745"/>
                  <a:pt x="1057" y="745"/>
                </a:cubicBezTo>
                <a:cubicBezTo>
                  <a:pt x="1057" y="745"/>
                  <a:pt x="1057" y="745"/>
                  <a:pt x="1057" y="744"/>
                </a:cubicBezTo>
                <a:cubicBezTo>
                  <a:pt x="1057" y="744"/>
                  <a:pt x="1057" y="744"/>
                  <a:pt x="1058" y="743"/>
                </a:cubicBezTo>
                <a:cubicBezTo>
                  <a:pt x="1058" y="743"/>
                  <a:pt x="1058" y="743"/>
                  <a:pt x="1057" y="742"/>
                </a:cubicBezTo>
                <a:cubicBezTo>
                  <a:pt x="1057" y="742"/>
                  <a:pt x="1057" y="742"/>
                  <a:pt x="1057" y="741"/>
                </a:cubicBezTo>
                <a:cubicBezTo>
                  <a:pt x="1057" y="741"/>
                  <a:pt x="1057" y="741"/>
                  <a:pt x="1057" y="740"/>
                </a:cubicBezTo>
                <a:cubicBezTo>
                  <a:pt x="1057" y="740"/>
                  <a:pt x="1057" y="740"/>
                  <a:pt x="1056" y="739"/>
                </a:cubicBezTo>
                <a:cubicBezTo>
                  <a:pt x="1056" y="739"/>
                  <a:pt x="1056" y="739"/>
                  <a:pt x="1055" y="738"/>
                </a:cubicBezTo>
                <a:cubicBezTo>
                  <a:pt x="1055" y="738"/>
                  <a:pt x="1055" y="738"/>
                  <a:pt x="1054" y="736"/>
                </a:cubicBezTo>
                <a:cubicBezTo>
                  <a:pt x="1054" y="736"/>
                  <a:pt x="1054" y="736"/>
                  <a:pt x="1053" y="736"/>
                </a:cubicBezTo>
                <a:cubicBezTo>
                  <a:pt x="1053" y="736"/>
                  <a:pt x="1053" y="736"/>
                  <a:pt x="1052" y="736"/>
                </a:cubicBezTo>
                <a:cubicBezTo>
                  <a:pt x="1052" y="736"/>
                  <a:pt x="1052" y="736"/>
                  <a:pt x="1052" y="735"/>
                </a:cubicBezTo>
                <a:cubicBezTo>
                  <a:pt x="1052" y="735"/>
                  <a:pt x="1052" y="735"/>
                  <a:pt x="1053" y="734"/>
                </a:cubicBezTo>
                <a:cubicBezTo>
                  <a:pt x="1053" y="734"/>
                  <a:pt x="1053" y="734"/>
                  <a:pt x="1052" y="734"/>
                </a:cubicBezTo>
                <a:cubicBezTo>
                  <a:pt x="1052" y="734"/>
                  <a:pt x="1052" y="734"/>
                  <a:pt x="1051" y="735"/>
                </a:cubicBezTo>
                <a:cubicBezTo>
                  <a:pt x="1051" y="735"/>
                  <a:pt x="1051" y="735"/>
                  <a:pt x="1050" y="734"/>
                </a:cubicBezTo>
                <a:cubicBezTo>
                  <a:pt x="1050" y="734"/>
                  <a:pt x="1050" y="734"/>
                  <a:pt x="1049" y="734"/>
                </a:cubicBezTo>
                <a:cubicBezTo>
                  <a:pt x="1049" y="734"/>
                  <a:pt x="1049" y="734"/>
                  <a:pt x="1047" y="732"/>
                </a:cubicBezTo>
                <a:cubicBezTo>
                  <a:pt x="1047" y="732"/>
                  <a:pt x="1047" y="732"/>
                  <a:pt x="1048" y="730"/>
                </a:cubicBezTo>
                <a:cubicBezTo>
                  <a:pt x="1048" y="730"/>
                  <a:pt x="1048" y="730"/>
                  <a:pt x="1047" y="729"/>
                </a:cubicBezTo>
                <a:cubicBezTo>
                  <a:pt x="1047" y="729"/>
                  <a:pt x="1047" y="729"/>
                  <a:pt x="1045" y="729"/>
                </a:cubicBezTo>
                <a:cubicBezTo>
                  <a:pt x="1045" y="729"/>
                  <a:pt x="1045" y="729"/>
                  <a:pt x="1045" y="728"/>
                </a:cubicBezTo>
                <a:cubicBezTo>
                  <a:pt x="1045" y="728"/>
                  <a:pt x="1045" y="728"/>
                  <a:pt x="1043" y="728"/>
                </a:cubicBezTo>
                <a:cubicBezTo>
                  <a:pt x="1043" y="728"/>
                  <a:pt x="1043" y="728"/>
                  <a:pt x="1044" y="726"/>
                </a:cubicBezTo>
                <a:cubicBezTo>
                  <a:pt x="1044" y="726"/>
                  <a:pt x="1044" y="726"/>
                  <a:pt x="1043" y="725"/>
                </a:cubicBezTo>
                <a:cubicBezTo>
                  <a:pt x="1043" y="725"/>
                  <a:pt x="1043" y="725"/>
                  <a:pt x="1042" y="725"/>
                </a:cubicBezTo>
                <a:cubicBezTo>
                  <a:pt x="1042" y="725"/>
                  <a:pt x="1042" y="725"/>
                  <a:pt x="1045" y="724"/>
                </a:cubicBezTo>
                <a:cubicBezTo>
                  <a:pt x="1045" y="724"/>
                  <a:pt x="1045" y="724"/>
                  <a:pt x="1044" y="723"/>
                </a:cubicBezTo>
                <a:cubicBezTo>
                  <a:pt x="1044" y="723"/>
                  <a:pt x="1044" y="723"/>
                  <a:pt x="1042" y="723"/>
                </a:cubicBezTo>
                <a:cubicBezTo>
                  <a:pt x="1042" y="723"/>
                  <a:pt x="1042" y="723"/>
                  <a:pt x="1041" y="724"/>
                </a:cubicBezTo>
                <a:cubicBezTo>
                  <a:pt x="1041" y="724"/>
                  <a:pt x="1041" y="724"/>
                  <a:pt x="1040" y="724"/>
                </a:cubicBezTo>
                <a:cubicBezTo>
                  <a:pt x="1040" y="724"/>
                  <a:pt x="1040" y="724"/>
                  <a:pt x="1039" y="723"/>
                </a:cubicBezTo>
                <a:cubicBezTo>
                  <a:pt x="1039" y="723"/>
                  <a:pt x="1039" y="723"/>
                  <a:pt x="1038" y="723"/>
                </a:cubicBezTo>
                <a:cubicBezTo>
                  <a:pt x="1038" y="723"/>
                  <a:pt x="1038" y="723"/>
                  <a:pt x="1037" y="722"/>
                </a:cubicBezTo>
                <a:cubicBezTo>
                  <a:pt x="1037" y="722"/>
                  <a:pt x="1037" y="722"/>
                  <a:pt x="1038" y="721"/>
                </a:cubicBezTo>
                <a:cubicBezTo>
                  <a:pt x="1038" y="721"/>
                  <a:pt x="1038" y="721"/>
                  <a:pt x="1037" y="721"/>
                </a:cubicBezTo>
                <a:cubicBezTo>
                  <a:pt x="1037" y="721"/>
                  <a:pt x="1037" y="721"/>
                  <a:pt x="1035" y="721"/>
                </a:cubicBezTo>
                <a:cubicBezTo>
                  <a:pt x="1035" y="721"/>
                  <a:pt x="1035" y="721"/>
                  <a:pt x="1035" y="720"/>
                </a:cubicBezTo>
                <a:cubicBezTo>
                  <a:pt x="1035" y="720"/>
                  <a:pt x="1035" y="720"/>
                  <a:pt x="1035" y="719"/>
                </a:cubicBezTo>
                <a:cubicBezTo>
                  <a:pt x="1035" y="719"/>
                  <a:pt x="1035" y="719"/>
                  <a:pt x="1036" y="719"/>
                </a:cubicBezTo>
                <a:cubicBezTo>
                  <a:pt x="1036" y="719"/>
                  <a:pt x="1036" y="719"/>
                  <a:pt x="1037" y="718"/>
                </a:cubicBezTo>
                <a:cubicBezTo>
                  <a:pt x="1037" y="718"/>
                  <a:pt x="1037" y="718"/>
                  <a:pt x="1035" y="717"/>
                </a:cubicBezTo>
                <a:cubicBezTo>
                  <a:pt x="1035" y="717"/>
                  <a:pt x="1035" y="717"/>
                  <a:pt x="1034" y="718"/>
                </a:cubicBezTo>
                <a:cubicBezTo>
                  <a:pt x="1034" y="718"/>
                  <a:pt x="1034" y="718"/>
                  <a:pt x="1033" y="718"/>
                </a:cubicBezTo>
                <a:cubicBezTo>
                  <a:pt x="1033" y="718"/>
                  <a:pt x="1033" y="718"/>
                  <a:pt x="1034" y="717"/>
                </a:cubicBezTo>
                <a:cubicBezTo>
                  <a:pt x="1034" y="717"/>
                  <a:pt x="1034" y="717"/>
                  <a:pt x="1034" y="715"/>
                </a:cubicBezTo>
                <a:cubicBezTo>
                  <a:pt x="1034" y="715"/>
                  <a:pt x="1034" y="715"/>
                  <a:pt x="1033" y="714"/>
                </a:cubicBezTo>
                <a:cubicBezTo>
                  <a:pt x="1033" y="714"/>
                  <a:pt x="1033" y="714"/>
                  <a:pt x="1034" y="713"/>
                </a:cubicBezTo>
                <a:cubicBezTo>
                  <a:pt x="1034" y="713"/>
                  <a:pt x="1034" y="713"/>
                  <a:pt x="1036" y="715"/>
                </a:cubicBezTo>
                <a:cubicBezTo>
                  <a:pt x="1036" y="715"/>
                  <a:pt x="1036" y="715"/>
                  <a:pt x="1037" y="715"/>
                </a:cubicBezTo>
                <a:cubicBezTo>
                  <a:pt x="1037" y="715"/>
                  <a:pt x="1037" y="715"/>
                  <a:pt x="1038" y="714"/>
                </a:cubicBezTo>
                <a:cubicBezTo>
                  <a:pt x="1038" y="714"/>
                  <a:pt x="1038" y="714"/>
                  <a:pt x="1037" y="714"/>
                </a:cubicBezTo>
                <a:cubicBezTo>
                  <a:pt x="1037" y="714"/>
                  <a:pt x="1037" y="714"/>
                  <a:pt x="1035" y="713"/>
                </a:cubicBezTo>
                <a:cubicBezTo>
                  <a:pt x="1035" y="713"/>
                  <a:pt x="1035" y="713"/>
                  <a:pt x="1035" y="712"/>
                </a:cubicBezTo>
                <a:cubicBezTo>
                  <a:pt x="1035" y="712"/>
                  <a:pt x="1035" y="712"/>
                  <a:pt x="1036" y="711"/>
                </a:cubicBezTo>
                <a:cubicBezTo>
                  <a:pt x="1036" y="711"/>
                  <a:pt x="1036" y="711"/>
                  <a:pt x="1034" y="710"/>
                </a:cubicBezTo>
                <a:cubicBezTo>
                  <a:pt x="1034" y="710"/>
                  <a:pt x="1034" y="710"/>
                  <a:pt x="1035" y="710"/>
                </a:cubicBezTo>
                <a:cubicBezTo>
                  <a:pt x="1035" y="710"/>
                  <a:pt x="1035" y="710"/>
                  <a:pt x="1035" y="709"/>
                </a:cubicBezTo>
                <a:cubicBezTo>
                  <a:pt x="1035" y="709"/>
                  <a:pt x="1035" y="709"/>
                  <a:pt x="1034" y="709"/>
                </a:cubicBezTo>
                <a:cubicBezTo>
                  <a:pt x="1034" y="709"/>
                  <a:pt x="1034" y="709"/>
                  <a:pt x="1032" y="706"/>
                </a:cubicBezTo>
                <a:cubicBezTo>
                  <a:pt x="1032" y="706"/>
                  <a:pt x="1032" y="706"/>
                  <a:pt x="1030" y="704"/>
                </a:cubicBezTo>
                <a:cubicBezTo>
                  <a:pt x="1030" y="704"/>
                  <a:pt x="1030" y="704"/>
                  <a:pt x="1034" y="701"/>
                </a:cubicBezTo>
                <a:cubicBezTo>
                  <a:pt x="1034" y="701"/>
                  <a:pt x="1034" y="701"/>
                  <a:pt x="1036" y="698"/>
                </a:cubicBezTo>
                <a:cubicBezTo>
                  <a:pt x="1036" y="698"/>
                  <a:pt x="1036" y="698"/>
                  <a:pt x="1036" y="696"/>
                </a:cubicBezTo>
                <a:cubicBezTo>
                  <a:pt x="1036" y="696"/>
                  <a:pt x="1036" y="696"/>
                  <a:pt x="1036" y="693"/>
                </a:cubicBezTo>
                <a:cubicBezTo>
                  <a:pt x="1036" y="693"/>
                  <a:pt x="1036" y="693"/>
                  <a:pt x="1037" y="689"/>
                </a:cubicBezTo>
                <a:cubicBezTo>
                  <a:pt x="1037" y="689"/>
                  <a:pt x="1037" y="689"/>
                  <a:pt x="1039" y="687"/>
                </a:cubicBezTo>
                <a:cubicBezTo>
                  <a:pt x="1039" y="687"/>
                  <a:pt x="1039" y="687"/>
                  <a:pt x="1039" y="683"/>
                </a:cubicBezTo>
                <a:cubicBezTo>
                  <a:pt x="1039" y="683"/>
                  <a:pt x="1039" y="683"/>
                  <a:pt x="1038" y="676"/>
                </a:cubicBezTo>
                <a:cubicBezTo>
                  <a:pt x="1038" y="676"/>
                  <a:pt x="1038" y="676"/>
                  <a:pt x="1036" y="673"/>
                </a:cubicBezTo>
                <a:cubicBezTo>
                  <a:pt x="1036" y="673"/>
                  <a:pt x="1036" y="673"/>
                  <a:pt x="1037" y="673"/>
                </a:cubicBezTo>
                <a:cubicBezTo>
                  <a:pt x="1037" y="673"/>
                  <a:pt x="1037" y="673"/>
                  <a:pt x="1038" y="673"/>
                </a:cubicBezTo>
                <a:cubicBezTo>
                  <a:pt x="1038" y="673"/>
                  <a:pt x="1038" y="673"/>
                  <a:pt x="1038" y="671"/>
                </a:cubicBezTo>
                <a:cubicBezTo>
                  <a:pt x="1038" y="671"/>
                  <a:pt x="1038" y="671"/>
                  <a:pt x="1038" y="669"/>
                </a:cubicBezTo>
                <a:cubicBezTo>
                  <a:pt x="1038" y="669"/>
                  <a:pt x="1038" y="669"/>
                  <a:pt x="1037" y="666"/>
                </a:cubicBezTo>
                <a:cubicBezTo>
                  <a:pt x="1037" y="666"/>
                  <a:pt x="1037" y="666"/>
                  <a:pt x="1036" y="667"/>
                </a:cubicBezTo>
                <a:cubicBezTo>
                  <a:pt x="1036" y="667"/>
                  <a:pt x="1036" y="667"/>
                  <a:pt x="1035" y="666"/>
                </a:cubicBezTo>
                <a:cubicBezTo>
                  <a:pt x="1035" y="666"/>
                  <a:pt x="1035" y="666"/>
                  <a:pt x="1035" y="665"/>
                </a:cubicBezTo>
                <a:cubicBezTo>
                  <a:pt x="1035" y="665"/>
                  <a:pt x="1035" y="665"/>
                  <a:pt x="1033" y="666"/>
                </a:cubicBezTo>
                <a:cubicBezTo>
                  <a:pt x="1033" y="666"/>
                  <a:pt x="1033" y="666"/>
                  <a:pt x="1033" y="664"/>
                </a:cubicBezTo>
                <a:cubicBezTo>
                  <a:pt x="1033" y="664"/>
                  <a:pt x="1033" y="664"/>
                  <a:pt x="1034" y="663"/>
                </a:cubicBezTo>
                <a:cubicBezTo>
                  <a:pt x="1034" y="663"/>
                  <a:pt x="1034" y="663"/>
                  <a:pt x="1034" y="662"/>
                </a:cubicBezTo>
                <a:cubicBezTo>
                  <a:pt x="1034" y="662"/>
                  <a:pt x="1034" y="662"/>
                  <a:pt x="1034" y="660"/>
                </a:cubicBezTo>
                <a:cubicBezTo>
                  <a:pt x="1034" y="660"/>
                  <a:pt x="1034" y="660"/>
                  <a:pt x="1034" y="659"/>
                </a:cubicBezTo>
                <a:cubicBezTo>
                  <a:pt x="1034" y="659"/>
                  <a:pt x="1034" y="659"/>
                  <a:pt x="1034" y="657"/>
                </a:cubicBezTo>
                <a:cubicBezTo>
                  <a:pt x="1034" y="657"/>
                  <a:pt x="1034" y="657"/>
                  <a:pt x="1035" y="656"/>
                </a:cubicBezTo>
                <a:cubicBezTo>
                  <a:pt x="1035" y="656"/>
                  <a:pt x="1035" y="656"/>
                  <a:pt x="1036" y="656"/>
                </a:cubicBezTo>
                <a:cubicBezTo>
                  <a:pt x="1036" y="656"/>
                  <a:pt x="1036" y="656"/>
                  <a:pt x="1038" y="653"/>
                </a:cubicBezTo>
                <a:cubicBezTo>
                  <a:pt x="1038" y="653"/>
                  <a:pt x="1038" y="653"/>
                  <a:pt x="1039" y="652"/>
                </a:cubicBezTo>
                <a:cubicBezTo>
                  <a:pt x="1039" y="652"/>
                  <a:pt x="1039" y="652"/>
                  <a:pt x="1038" y="652"/>
                </a:cubicBezTo>
                <a:cubicBezTo>
                  <a:pt x="1038" y="652"/>
                  <a:pt x="1038" y="652"/>
                  <a:pt x="1038" y="651"/>
                </a:cubicBezTo>
                <a:cubicBezTo>
                  <a:pt x="1038" y="651"/>
                  <a:pt x="1038" y="651"/>
                  <a:pt x="1041" y="648"/>
                </a:cubicBezTo>
                <a:cubicBezTo>
                  <a:pt x="1041" y="648"/>
                  <a:pt x="1041" y="648"/>
                  <a:pt x="1041" y="647"/>
                </a:cubicBezTo>
                <a:cubicBezTo>
                  <a:pt x="1041" y="647"/>
                  <a:pt x="1041" y="647"/>
                  <a:pt x="1042" y="643"/>
                </a:cubicBezTo>
                <a:cubicBezTo>
                  <a:pt x="1042" y="643"/>
                  <a:pt x="1042" y="643"/>
                  <a:pt x="1043" y="643"/>
                </a:cubicBezTo>
                <a:cubicBezTo>
                  <a:pt x="1043" y="643"/>
                  <a:pt x="1043" y="643"/>
                  <a:pt x="1046" y="640"/>
                </a:cubicBezTo>
                <a:cubicBezTo>
                  <a:pt x="1046" y="640"/>
                  <a:pt x="1046" y="640"/>
                  <a:pt x="1046" y="638"/>
                </a:cubicBezTo>
                <a:cubicBezTo>
                  <a:pt x="1046" y="638"/>
                  <a:pt x="1046" y="638"/>
                  <a:pt x="1050" y="633"/>
                </a:cubicBezTo>
                <a:cubicBezTo>
                  <a:pt x="1050" y="633"/>
                  <a:pt x="1050" y="633"/>
                  <a:pt x="1050" y="631"/>
                </a:cubicBezTo>
                <a:cubicBezTo>
                  <a:pt x="1050" y="631"/>
                  <a:pt x="1050" y="631"/>
                  <a:pt x="1052" y="630"/>
                </a:cubicBezTo>
                <a:cubicBezTo>
                  <a:pt x="1052" y="630"/>
                  <a:pt x="1052" y="630"/>
                  <a:pt x="1052" y="629"/>
                </a:cubicBezTo>
                <a:cubicBezTo>
                  <a:pt x="1052" y="629"/>
                  <a:pt x="1052" y="629"/>
                  <a:pt x="1056" y="626"/>
                </a:cubicBezTo>
                <a:cubicBezTo>
                  <a:pt x="1056" y="626"/>
                  <a:pt x="1056" y="626"/>
                  <a:pt x="1057" y="626"/>
                </a:cubicBezTo>
                <a:cubicBezTo>
                  <a:pt x="1057" y="626"/>
                  <a:pt x="1057" y="626"/>
                  <a:pt x="1057" y="624"/>
                </a:cubicBezTo>
                <a:cubicBezTo>
                  <a:pt x="1057" y="624"/>
                  <a:pt x="1057" y="624"/>
                  <a:pt x="1060" y="621"/>
                </a:cubicBezTo>
                <a:cubicBezTo>
                  <a:pt x="1060" y="621"/>
                  <a:pt x="1060" y="621"/>
                  <a:pt x="1061" y="618"/>
                </a:cubicBezTo>
                <a:cubicBezTo>
                  <a:pt x="1061" y="618"/>
                  <a:pt x="1061" y="618"/>
                  <a:pt x="1068" y="617"/>
                </a:cubicBezTo>
                <a:cubicBezTo>
                  <a:pt x="1068" y="617"/>
                  <a:pt x="1068" y="617"/>
                  <a:pt x="1072" y="613"/>
                </a:cubicBezTo>
                <a:cubicBezTo>
                  <a:pt x="1072" y="613"/>
                  <a:pt x="1072" y="613"/>
                  <a:pt x="1074" y="613"/>
                </a:cubicBezTo>
                <a:cubicBezTo>
                  <a:pt x="1074" y="613"/>
                  <a:pt x="1074" y="613"/>
                  <a:pt x="1076" y="611"/>
                </a:cubicBezTo>
                <a:cubicBezTo>
                  <a:pt x="1076" y="611"/>
                  <a:pt x="1076" y="611"/>
                  <a:pt x="1076" y="609"/>
                </a:cubicBezTo>
                <a:cubicBezTo>
                  <a:pt x="1076" y="609"/>
                  <a:pt x="1076" y="609"/>
                  <a:pt x="1080" y="605"/>
                </a:cubicBezTo>
                <a:cubicBezTo>
                  <a:pt x="1080" y="605"/>
                  <a:pt x="1080" y="605"/>
                  <a:pt x="1080" y="603"/>
                </a:cubicBezTo>
                <a:cubicBezTo>
                  <a:pt x="1080" y="603"/>
                  <a:pt x="1080" y="603"/>
                  <a:pt x="1080" y="602"/>
                </a:cubicBezTo>
                <a:cubicBezTo>
                  <a:pt x="1080" y="602"/>
                  <a:pt x="1080" y="602"/>
                  <a:pt x="1079" y="602"/>
                </a:cubicBezTo>
                <a:cubicBezTo>
                  <a:pt x="1079" y="602"/>
                  <a:pt x="1079" y="602"/>
                  <a:pt x="1080" y="599"/>
                </a:cubicBezTo>
                <a:cubicBezTo>
                  <a:pt x="1080" y="599"/>
                  <a:pt x="1080" y="599"/>
                  <a:pt x="1079" y="597"/>
                </a:cubicBezTo>
                <a:cubicBezTo>
                  <a:pt x="1079" y="597"/>
                  <a:pt x="1079" y="597"/>
                  <a:pt x="1079" y="596"/>
                </a:cubicBezTo>
                <a:cubicBezTo>
                  <a:pt x="1079" y="596"/>
                  <a:pt x="1079" y="596"/>
                  <a:pt x="1081" y="593"/>
                </a:cubicBezTo>
                <a:cubicBezTo>
                  <a:pt x="1081" y="593"/>
                  <a:pt x="1081" y="593"/>
                  <a:pt x="1083" y="590"/>
                </a:cubicBezTo>
                <a:cubicBezTo>
                  <a:pt x="1083" y="590"/>
                  <a:pt x="1083" y="590"/>
                  <a:pt x="1083" y="589"/>
                </a:cubicBezTo>
                <a:cubicBezTo>
                  <a:pt x="1083" y="589"/>
                  <a:pt x="1083" y="589"/>
                  <a:pt x="1082" y="587"/>
                </a:cubicBezTo>
                <a:cubicBezTo>
                  <a:pt x="1082" y="587"/>
                  <a:pt x="1082" y="587"/>
                  <a:pt x="1085" y="585"/>
                </a:cubicBezTo>
                <a:cubicBezTo>
                  <a:pt x="1085" y="585"/>
                  <a:pt x="1085" y="585"/>
                  <a:pt x="1086" y="583"/>
                </a:cubicBezTo>
                <a:cubicBezTo>
                  <a:pt x="1086" y="583"/>
                  <a:pt x="1086" y="583"/>
                  <a:pt x="1088" y="583"/>
                </a:cubicBezTo>
                <a:cubicBezTo>
                  <a:pt x="1088" y="583"/>
                  <a:pt x="1088" y="583"/>
                  <a:pt x="1090" y="581"/>
                </a:cubicBezTo>
                <a:cubicBezTo>
                  <a:pt x="1090" y="581"/>
                  <a:pt x="1090" y="581"/>
                  <a:pt x="1091" y="581"/>
                </a:cubicBezTo>
                <a:cubicBezTo>
                  <a:pt x="1091" y="581"/>
                  <a:pt x="1091" y="581"/>
                  <a:pt x="1093" y="579"/>
                </a:cubicBezTo>
                <a:cubicBezTo>
                  <a:pt x="1093" y="579"/>
                  <a:pt x="1093" y="579"/>
                  <a:pt x="1095" y="578"/>
                </a:cubicBezTo>
                <a:cubicBezTo>
                  <a:pt x="1095" y="578"/>
                  <a:pt x="1095" y="578"/>
                  <a:pt x="1096" y="577"/>
                </a:cubicBezTo>
                <a:cubicBezTo>
                  <a:pt x="1096" y="577"/>
                  <a:pt x="1096" y="577"/>
                  <a:pt x="1097" y="577"/>
                </a:cubicBezTo>
                <a:cubicBezTo>
                  <a:pt x="1097" y="577"/>
                  <a:pt x="1097" y="577"/>
                  <a:pt x="1100" y="575"/>
                </a:cubicBezTo>
                <a:cubicBezTo>
                  <a:pt x="1100" y="575"/>
                  <a:pt x="1100" y="575"/>
                  <a:pt x="1101" y="573"/>
                </a:cubicBezTo>
                <a:cubicBezTo>
                  <a:pt x="1101" y="573"/>
                  <a:pt x="1101" y="573"/>
                  <a:pt x="1101" y="571"/>
                </a:cubicBezTo>
                <a:cubicBezTo>
                  <a:pt x="1101" y="571"/>
                  <a:pt x="1101" y="571"/>
                  <a:pt x="1102" y="569"/>
                </a:cubicBezTo>
                <a:cubicBezTo>
                  <a:pt x="1102" y="569"/>
                  <a:pt x="1102" y="569"/>
                  <a:pt x="1103" y="565"/>
                </a:cubicBezTo>
                <a:cubicBezTo>
                  <a:pt x="1103" y="565"/>
                  <a:pt x="1103" y="565"/>
                  <a:pt x="1104" y="564"/>
                </a:cubicBezTo>
                <a:cubicBezTo>
                  <a:pt x="1104" y="564"/>
                  <a:pt x="1104" y="564"/>
                  <a:pt x="1105" y="564"/>
                </a:cubicBezTo>
                <a:cubicBezTo>
                  <a:pt x="1105" y="564"/>
                  <a:pt x="1105" y="564"/>
                  <a:pt x="1106" y="563"/>
                </a:cubicBezTo>
                <a:cubicBezTo>
                  <a:pt x="1106" y="563"/>
                  <a:pt x="1106" y="563"/>
                  <a:pt x="1107" y="564"/>
                </a:cubicBezTo>
                <a:cubicBezTo>
                  <a:pt x="1107" y="564"/>
                  <a:pt x="1107" y="564"/>
                  <a:pt x="1107" y="565"/>
                </a:cubicBezTo>
                <a:cubicBezTo>
                  <a:pt x="1107" y="565"/>
                  <a:pt x="1107" y="565"/>
                  <a:pt x="1107" y="566"/>
                </a:cubicBezTo>
                <a:cubicBezTo>
                  <a:pt x="1107" y="566"/>
                  <a:pt x="1107" y="566"/>
                  <a:pt x="1108" y="566"/>
                </a:cubicBezTo>
                <a:cubicBezTo>
                  <a:pt x="1108" y="566"/>
                  <a:pt x="1108" y="566"/>
                  <a:pt x="1109" y="568"/>
                </a:cubicBezTo>
                <a:cubicBezTo>
                  <a:pt x="1109" y="568"/>
                  <a:pt x="1109" y="568"/>
                  <a:pt x="1111" y="568"/>
                </a:cubicBezTo>
                <a:cubicBezTo>
                  <a:pt x="1111" y="568"/>
                  <a:pt x="1111" y="568"/>
                  <a:pt x="1113" y="568"/>
                </a:cubicBezTo>
                <a:cubicBezTo>
                  <a:pt x="1113" y="568"/>
                  <a:pt x="1113" y="568"/>
                  <a:pt x="1114" y="567"/>
                </a:cubicBezTo>
                <a:cubicBezTo>
                  <a:pt x="1114" y="567"/>
                  <a:pt x="1114" y="567"/>
                  <a:pt x="1115" y="568"/>
                </a:cubicBezTo>
                <a:cubicBezTo>
                  <a:pt x="1115" y="568"/>
                  <a:pt x="1115" y="568"/>
                  <a:pt x="1117" y="568"/>
                </a:cubicBezTo>
                <a:cubicBezTo>
                  <a:pt x="1117" y="568"/>
                  <a:pt x="1117" y="568"/>
                  <a:pt x="1119" y="568"/>
                </a:cubicBezTo>
                <a:cubicBezTo>
                  <a:pt x="1119" y="568"/>
                  <a:pt x="1119" y="568"/>
                  <a:pt x="1120" y="566"/>
                </a:cubicBezTo>
                <a:cubicBezTo>
                  <a:pt x="1120" y="566"/>
                  <a:pt x="1120" y="566"/>
                  <a:pt x="1121" y="567"/>
                </a:cubicBezTo>
                <a:cubicBezTo>
                  <a:pt x="1121" y="567"/>
                  <a:pt x="1121" y="567"/>
                  <a:pt x="1121" y="568"/>
                </a:cubicBezTo>
                <a:cubicBezTo>
                  <a:pt x="1121" y="568"/>
                  <a:pt x="1121" y="568"/>
                  <a:pt x="1122" y="569"/>
                </a:cubicBezTo>
                <a:cubicBezTo>
                  <a:pt x="1122" y="569"/>
                  <a:pt x="1122" y="569"/>
                  <a:pt x="1125" y="569"/>
                </a:cubicBezTo>
                <a:cubicBezTo>
                  <a:pt x="1125" y="569"/>
                  <a:pt x="1125" y="569"/>
                  <a:pt x="1126" y="569"/>
                </a:cubicBezTo>
                <a:cubicBezTo>
                  <a:pt x="1126" y="569"/>
                  <a:pt x="1126" y="569"/>
                  <a:pt x="1128" y="569"/>
                </a:cubicBezTo>
                <a:cubicBezTo>
                  <a:pt x="1128" y="569"/>
                  <a:pt x="1128" y="569"/>
                  <a:pt x="1130" y="568"/>
                </a:cubicBezTo>
                <a:cubicBezTo>
                  <a:pt x="1130" y="568"/>
                  <a:pt x="1130" y="568"/>
                  <a:pt x="1131" y="567"/>
                </a:cubicBezTo>
                <a:cubicBezTo>
                  <a:pt x="1131" y="567"/>
                  <a:pt x="1131" y="567"/>
                  <a:pt x="1131" y="566"/>
                </a:cubicBezTo>
                <a:cubicBezTo>
                  <a:pt x="1131" y="566"/>
                  <a:pt x="1131" y="566"/>
                  <a:pt x="1132" y="565"/>
                </a:cubicBezTo>
                <a:cubicBezTo>
                  <a:pt x="1132" y="565"/>
                  <a:pt x="1132" y="565"/>
                  <a:pt x="1133" y="565"/>
                </a:cubicBezTo>
                <a:cubicBezTo>
                  <a:pt x="1133" y="565"/>
                  <a:pt x="1133" y="565"/>
                  <a:pt x="1135" y="565"/>
                </a:cubicBezTo>
                <a:cubicBezTo>
                  <a:pt x="1135" y="565"/>
                  <a:pt x="1135" y="565"/>
                  <a:pt x="1136" y="564"/>
                </a:cubicBezTo>
                <a:cubicBezTo>
                  <a:pt x="1136" y="564"/>
                  <a:pt x="1136" y="564"/>
                  <a:pt x="1137" y="564"/>
                </a:cubicBezTo>
                <a:cubicBezTo>
                  <a:pt x="1137" y="564"/>
                  <a:pt x="1137" y="564"/>
                  <a:pt x="1138" y="564"/>
                </a:cubicBezTo>
                <a:cubicBezTo>
                  <a:pt x="1138" y="564"/>
                  <a:pt x="1138" y="564"/>
                  <a:pt x="1139" y="563"/>
                </a:cubicBezTo>
                <a:cubicBezTo>
                  <a:pt x="1139" y="563"/>
                  <a:pt x="1139" y="563"/>
                  <a:pt x="1139" y="562"/>
                </a:cubicBezTo>
                <a:cubicBezTo>
                  <a:pt x="1139" y="562"/>
                  <a:pt x="1139" y="562"/>
                  <a:pt x="1141" y="561"/>
                </a:cubicBezTo>
                <a:cubicBezTo>
                  <a:pt x="1141" y="561"/>
                  <a:pt x="1141" y="561"/>
                  <a:pt x="1143" y="561"/>
                </a:cubicBezTo>
                <a:cubicBezTo>
                  <a:pt x="1143" y="561"/>
                  <a:pt x="1143" y="561"/>
                  <a:pt x="1146" y="558"/>
                </a:cubicBezTo>
                <a:cubicBezTo>
                  <a:pt x="1146" y="558"/>
                  <a:pt x="1146" y="558"/>
                  <a:pt x="1148" y="559"/>
                </a:cubicBezTo>
                <a:cubicBezTo>
                  <a:pt x="1148" y="559"/>
                  <a:pt x="1148" y="559"/>
                  <a:pt x="1150" y="558"/>
                </a:cubicBezTo>
                <a:cubicBezTo>
                  <a:pt x="1150" y="558"/>
                  <a:pt x="1150" y="558"/>
                  <a:pt x="1151" y="558"/>
                </a:cubicBezTo>
                <a:cubicBezTo>
                  <a:pt x="1151" y="558"/>
                  <a:pt x="1151" y="558"/>
                  <a:pt x="1153" y="559"/>
                </a:cubicBezTo>
                <a:cubicBezTo>
                  <a:pt x="1153" y="559"/>
                  <a:pt x="1153" y="559"/>
                  <a:pt x="1154" y="559"/>
                </a:cubicBezTo>
                <a:cubicBezTo>
                  <a:pt x="1154" y="559"/>
                  <a:pt x="1154" y="559"/>
                  <a:pt x="1155" y="557"/>
                </a:cubicBezTo>
                <a:cubicBezTo>
                  <a:pt x="1155" y="557"/>
                  <a:pt x="1155" y="557"/>
                  <a:pt x="1157" y="558"/>
                </a:cubicBezTo>
                <a:cubicBezTo>
                  <a:pt x="1157" y="558"/>
                  <a:pt x="1157" y="558"/>
                  <a:pt x="1158" y="558"/>
                </a:cubicBezTo>
                <a:cubicBezTo>
                  <a:pt x="1158" y="558"/>
                  <a:pt x="1158" y="558"/>
                  <a:pt x="1159" y="556"/>
                </a:cubicBezTo>
                <a:cubicBezTo>
                  <a:pt x="1159" y="556"/>
                  <a:pt x="1159" y="556"/>
                  <a:pt x="1160" y="557"/>
                </a:cubicBezTo>
                <a:cubicBezTo>
                  <a:pt x="1160" y="557"/>
                  <a:pt x="1160" y="557"/>
                  <a:pt x="1161" y="557"/>
                </a:cubicBezTo>
                <a:cubicBezTo>
                  <a:pt x="1161" y="557"/>
                  <a:pt x="1161" y="557"/>
                  <a:pt x="1162" y="557"/>
                </a:cubicBezTo>
                <a:cubicBezTo>
                  <a:pt x="1162" y="557"/>
                  <a:pt x="1162" y="557"/>
                  <a:pt x="1164" y="556"/>
                </a:cubicBezTo>
                <a:cubicBezTo>
                  <a:pt x="1164" y="556"/>
                  <a:pt x="1164" y="556"/>
                  <a:pt x="1165" y="557"/>
                </a:cubicBezTo>
                <a:cubicBezTo>
                  <a:pt x="1165" y="557"/>
                  <a:pt x="1165" y="557"/>
                  <a:pt x="1167" y="557"/>
                </a:cubicBezTo>
                <a:cubicBezTo>
                  <a:pt x="1167" y="557"/>
                  <a:pt x="1167" y="557"/>
                  <a:pt x="1167" y="558"/>
                </a:cubicBezTo>
                <a:cubicBezTo>
                  <a:pt x="1167" y="558"/>
                  <a:pt x="1167" y="558"/>
                  <a:pt x="1169" y="558"/>
                </a:cubicBezTo>
                <a:cubicBezTo>
                  <a:pt x="1169" y="558"/>
                  <a:pt x="1169" y="558"/>
                  <a:pt x="1170" y="557"/>
                </a:cubicBezTo>
                <a:cubicBezTo>
                  <a:pt x="1170" y="557"/>
                  <a:pt x="1170" y="557"/>
                  <a:pt x="1171" y="557"/>
                </a:cubicBezTo>
                <a:cubicBezTo>
                  <a:pt x="1171" y="557"/>
                  <a:pt x="1171" y="557"/>
                  <a:pt x="1172" y="557"/>
                </a:cubicBezTo>
                <a:cubicBezTo>
                  <a:pt x="1172" y="557"/>
                  <a:pt x="1172" y="557"/>
                  <a:pt x="1172" y="556"/>
                </a:cubicBezTo>
                <a:cubicBezTo>
                  <a:pt x="1172" y="556"/>
                  <a:pt x="1172" y="556"/>
                  <a:pt x="1174" y="556"/>
                </a:cubicBezTo>
                <a:cubicBezTo>
                  <a:pt x="1174" y="556"/>
                  <a:pt x="1174" y="556"/>
                  <a:pt x="1174" y="555"/>
                </a:cubicBezTo>
                <a:cubicBezTo>
                  <a:pt x="1174" y="555"/>
                  <a:pt x="1174" y="555"/>
                  <a:pt x="1175" y="555"/>
                </a:cubicBezTo>
                <a:cubicBezTo>
                  <a:pt x="1175" y="555"/>
                  <a:pt x="1175" y="555"/>
                  <a:pt x="1176" y="556"/>
                </a:cubicBezTo>
                <a:cubicBezTo>
                  <a:pt x="1176" y="556"/>
                  <a:pt x="1176" y="556"/>
                  <a:pt x="1176" y="557"/>
                </a:cubicBezTo>
                <a:cubicBezTo>
                  <a:pt x="1176" y="557"/>
                  <a:pt x="1176" y="557"/>
                  <a:pt x="1178" y="557"/>
                </a:cubicBezTo>
                <a:cubicBezTo>
                  <a:pt x="1178" y="557"/>
                  <a:pt x="1178" y="557"/>
                  <a:pt x="1180" y="556"/>
                </a:cubicBezTo>
                <a:cubicBezTo>
                  <a:pt x="1180" y="556"/>
                  <a:pt x="1180" y="556"/>
                  <a:pt x="1180" y="555"/>
                </a:cubicBezTo>
                <a:cubicBezTo>
                  <a:pt x="1180" y="555"/>
                  <a:pt x="1180" y="555"/>
                  <a:pt x="1181" y="556"/>
                </a:cubicBezTo>
                <a:cubicBezTo>
                  <a:pt x="1181" y="556"/>
                  <a:pt x="1181" y="556"/>
                  <a:pt x="1183" y="557"/>
                </a:cubicBezTo>
                <a:cubicBezTo>
                  <a:pt x="1183" y="557"/>
                  <a:pt x="1183" y="557"/>
                  <a:pt x="1185" y="556"/>
                </a:cubicBezTo>
                <a:cubicBezTo>
                  <a:pt x="1185" y="556"/>
                  <a:pt x="1185" y="556"/>
                  <a:pt x="1186" y="556"/>
                </a:cubicBezTo>
                <a:cubicBezTo>
                  <a:pt x="1186" y="556"/>
                  <a:pt x="1186" y="556"/>
                  <a:pt x="1188" y="556"/>
                </a:cubicBezTo>
                <a:cubicBezTo>
                  <a:pt x="1188" y="556"/>
                  <a:pt x="1188" y="556"/>
                  <a:pt x="1190" y="555"/>
                </a:cubicBezTo>
                <a:cubicBezTo>
                  <a:pt x="1190" y="555"/>
                  <a:pt x="1190" y="555"/>
                  <a:pt x="1192" y="554"/>
                </a:cubicBezTo>
                <a:cubicBezTo>
                  <a:pt x="1192" y="554"/>
                  <a:pt x="1192" y="554"/>
                  <a:pt x="1194" y="554"/>
                </a:cubicBezTo>
                <a:cubicBezTo>
                  <a:pt x="1194" y="554"/>
                  <a:pt x="1194" y="554"/>
                  <a:pt x="1195" y="554"/>
                </a:cubicBezTo>
                <a:cubicBezTo>
                  <a:pt x="1195" y="554"/>
                  <a:pt x="1195" y="554"/>
                  <a:pt x="1196" y="553"/>
                </a:cubicBezTo>
                <a:cubicBezTo>
                  <a:pt x="1196" y="553"/>
                  <a:pt x="1196" y="553"/>
                  <a:pt x="1197" y="554"/>
                </a:cubicBezTo>
                <a:cubicBezTo>
                  <a:pt x="1197" y="554"/>
                  <a:pt x="1197" y="554"/>
                  <a:pt x="1197" y="555"/>
                </a:cubicBezTo>
                <a:cubicBezTo>
                  <a:pt x="1197" y="555"/>
                  <a:pt x="1197" y="555"/>
                  <a:pt x="1198" y="558"/>
                </a:cubicBezTo>
                <a:cubicBezTo>
                  <a:pt x="1198" y="558"/>
                  <a:pt x="1198" y="558"/>
                  <a:pt x="1199" y="558"/>
                </a:cubicBezTo>
                <a:cubicBezTo>
                  <a:pt x="1199" y="558"/>
                  <a:pt x="1199" y="558"/>
                  <a:pt x="1200" y="557"/>
                </a:cubicBezTo>
                <a:cubicBezTo>
                  <a:pt x="1200" y="557"/>
                  <a:pt x="1200" y="557"/>
                  <a:pt x="1202" y="555"/>
                </a:cubicBezTo>
                <a:cubicBezTo>
                  <a:pt x="1202" y="555"/>
                  <a:pt x="1202" y="555"/>
                  <a:pt x="1202" y="556"/>
                </a:cubicBezTo>
                <a:cubicBezTo>
                  <a:pt x="1202" y="556"/>
                  <a:pt x="1202" y="556"/>
                  <a:pt x="1202" y="557"/>
                </a:cubicBezTo>
                <a:cubicBezTo>
                  <a:pt x="1202" y="557"/>
                  <a:pt x="1202" y="557"/>
                  <a:pt x="1201" y="559"/>
                </a:cubicBezTo>
                <a:cubicBezTo>
                  <a:pt x="1201" y="559"/>
                  <a:pt x="1201" y="559"/>
                  <a:pt x="1201" y="560"/>
                </a:cubicBezTo>
                <a:cubicBezTo>
                  <a:pt x="1201" y="560"/>
                  <a:pt x="1201" y="560"/>
                  <a:pt x="1200" y="561"/>
                </a:cubicBezTo>
                <a:cubicBezTo>
                  <a:pt x="1200" y="561"/>
                  <a:pt x="1200" y="561"/>
                  <a:pt x="1199" y="562"/>
                </a:cubicBezTo>
                <a:cubicBezTo>
                  <a:pt x="1199" y="562"/>
                  <a:pt x="1199" y="562"/>
                  <a:pt x="1201" y="565"/>
                </a:cubicBezTo>
                <a:cubicBezTo>
                  <a:pt x="1201" y="565"/>
                  <a:pt x="1201" y="565"/>
                  <a:pt x="1203" y="565"/>
                </a:cubicBezTo>
                <a:cubicBezTo>
                  <a:pt x="1203" y="565"/>
                  <a:pt x="1203" y="565"/>
                  <a:pt x="1203" y="567"/>
                </a:cubicBezTo>
                <a:cubicBezTo>
                  <a:pt x="1203" y="567"/>
                  <a:pt x="1203" y="567"/>
                  <a:pt x="1203" y="568"/>
                </a:cubicBezTo>
                <a:cubicBezTo>
                  <a:pt x="1203" y="568"/>
                  <a:pt x="1203" y="568"/>
                  <a:pt x="1203" y="569"/>
                </a:cubicBezTo>
                <a:cubicBezTo>
                  <a:pt x="1203" y="569"/>
                  <a:pt x="1203" y="569"/>
                  <a:pt x="1203" y="570"/>
                </a:cubicBezTo>
                <a:cubicBezTo>
                  <a:pt x="1203" y="570"/>
                  <a:pt x="1203" y="570"/>
                  <a:pt x="1201" y="572"/>
                </a:cubicBezTo>
                <a:cubicBezTo>
                  <a:pt x="1201" y="572"/>
                  <a:pt x="1201" y="572"/>
                  <a:pt x="1198" y="574"/>
                </a:cubicBezTo>
                <a:cubicBezTo>
                  <a:pt x="1198" y="574"/>
                  <a:pt x="1198" y="574"/>
                  <a:pt x="1197" y="576"/>
                </a:cubicBezTo>
                <a:cubicBezTo>
                  <a:pt x="1197" y="576"/>
                  <a:pt x="1197" y="576"/>
                  <a:pt x="1198" y="578"/>
                </a:cubicBezTo>
                <a:cubicBezTo>
                  <a:pt x="1198" y="578"/>
                  <a:pt x="1198" y="578"/>
                  <a:pt x="1200" y="580"/>
                </a:cubicBezTo>
                <a:cubicBezTo>
                  <a:pt x="1200" y="580"/>
                  <a:pt x="1200" y="580"/>
                  <a:pt x="1201" y="579"/>
                </a:cubicBezTo>
                <a:cubicBezTo>
                  <a:pt x="1201" y="579"/>
                  <a:pt x="1201" y="579"/>
                  <a:pt x="1201" y="580"/>
                </a:cubicBezTo>
                <a:cubicBezTo>
                  <a:pt x="1201" y="580"/>
                  <a:pt x="1201" y="580"/>
                  <a:pt x="1202" y="581"/>
                </a:cubicBezTo>
                <a:cubicBezTo>
                  <a:pt x="1202" y="581"/>
                  <a:pt x="1202" y="581"/>
                  <a:pt x="1203" y="580"/>
                </a:cubicBezTo>
                <a:cubicBezTo>
                  <a:pt x="1203" y="580"/>
                  <a:pt x="1203" y="580"/>
                  <a:pt x="1204" y="580"/>
                </a:cubicBezTo>
                <a:cubicBezTo>
                  <a:pt x="1204" y="580"/>
                  <a:pt x="1204" y="580"/>
                  <a:pt x="1204" y="581"/>
                </a:cubicBezTo>
                <a:cubicBezTo>
                  <a:pt x="1204" y="581"/>
                  <a:pt x="1204" y="581"/>
                  <a:pt x="1204" y="582"/>
                </a:cubicBezTo>
                <a:cubicBezTo>
                  <a:pt x="1204" y="582"/>
                  <a:pt x="1204" y="582"/>
                  <a:pt x="1206" y="583"/>
                </a:cubicBezTo>
                <a:cubicBezTo>
                  <a:pt x="1206" y="583"/>
                  <a:pt x="1206" y="583"/>
                  <a:pt x="1207" y="583"/>
                </a:cubicBezTo>
                <a:cubicBezTo>
                  <a:pt x="1207" y="583"/>
                  <a:pt x="1207" y="583"/>
                  <a:pt x="1208" y="583"/>
                </a:cubicBezTo>
                <a:cubicBezTo>
                  <a:pt x="1208" y="583"/>
                  <a:pt x="1208" y="583"/>
                  <a:pt x="1209" y="584"/>
                </a:cubicBezTo>
                <a:cubicBezTo>
                  <a:pt x="1209" y="584"/>
                  <a:pt x="1209" y="584"/>
                  <a:pt x="1212" y="585"/>
                </a:cubicBezTo>
                <a:cubicBezTo>
                  <a:pt x="1212" y="585"/>
                  <a:pt x="1212" y="585"/>
                  <a:pt x="1217" y="584"/>
                </a:cubicBezTo>
                <a:cubicBezTo>
                  <a:pt x="1217" y="584"/>
                  <a:pt x="1217" y="584"/>
                  <a:pt x="1219" y="585"/>
                </a:cubicBezTo>
                <a:cubicBezTo>
                  <a:pt x="1219" y="585"/>
                  <a:pt x="1219" y="585"/>
                  <a:pt x="1222" y="585"/>
                </a:cubicBezTo>
                <a:cubicBezTo>
                  <a:pt x="1222" y="585"/>
                  <a:pt x="1222" y="585"/>
                  <a:pt x="1224" y="586"/>
                </a:cubicBezTo>
                <a:cubicBezTo>
                  <a:pt x="1224" y="586"/>
                  <a:pt x="1224" y="586"/>
                  <a:pt x="1228" y="587"/>
                </a:cubicBezTo>
                <a:cubicBezTo>
                  <a:pt x="1228" y="587"/>
                  <a:pt x="1228" y="587"/>
                  <a:pt x="1230" y="589"/>
                </a:cubicBezTo>
                <a:cubicBezTo>
                  <a:pt x="1230" y="589"/>
                  <a:pt x="1230" y="589"/>
                  <a:pt x="1230" y="591"/>
                </a:cubicBezTo>
                <a:cubicBezTo>
                  <a:pt x="1230" y="591"/>
                  <a:pt x="1230" y="591"/>
                  <a:pt x="1232" y="595"/>
                </a:cubicBezTo>
                <a:cubicBezTo>
                  <a:pt x="1232" y="595"/>
                  <a:pt x="1232" y="595"/>
                  <a:pt x="1234" y="596"/>
                </a:cubicBezTo>
                <a:cubicBezTo>
                  <a:pt x="1234" y="596"/>
                  <a:pt x="1234" y="596"/>
                  <a:pt x="1236" y="596"/>
                </a:cubicBezTo>
                <a:cubicBezTo>
                  <a:pt x="1236" y="596"/>
                  <a:pt x="1236" y="596"/>
                  <a:pt x="1237" y="595"/>
                </a:cubicBezTo>
                <a:cubicBezTo>
                  <a:pt x="1237" y="595"/>
                  <a:pt x="1237" y="595"/>
                  <a:pt x="1239" y="596"/>
                </a:cubicBezTo>
                <a:cubicBezTo>
                  <a:pt x="1239" y="596"/>
                  <a:pt x="1239" y="596"/>
                  <a:pt x="1244" y="598"/>
                </a:cubicBezTo>
                <a:cubicBezTo>
                  <a:pt x="1244" y="598"/>
                  <a:pt x="1244" y="598"/>
                  <a:pt x="1247" y="599"/>
                </a:cubicBezTo>
                <a:cubicBezTo>
                  <a:pt x="1247" y="599"/>
                  <a:pt x="1247" y="599"/>
                  <a:pt x="1249" y="601"/>
                </a:cubicBezTo>
                <a:cubicBezTo>
                  <a:pt x="1249" y="601"/>
                  <a:pt x="1249" y="601"/>
                  <a:pt x="1251" y="603"/>
                </a:cubicBezTo>
                <a:cubicBezTo>
                  <a:pt x="1251" y="603"/>
                  <a:pt x="1251" y="603"/>
                  <a:pt x="1254" y="604"/>
                </a:cubicBezTo>
                <a:cubicBezTo>
                  <a:pt x="1254" y="604"/>
                  <a:pt x="1254" y="604"/>
                  <a:pt x="1255" y="603"/>
                </a:cubicBezTo>
                <a:cubicBezTo>
                  <a:pt x="1255" y="603"/>
                  <a:pt x="1255" y="603"/>
                  <a:pt x="1257" y="601"/>
                </a:cubicBezTo>
                <a:cubicBezTo>
                  <a:pt x="1257" y="601"/>
                  <a:pt x="1257" y="601"/>
                  <a:pt x="1259" y="599"/>
                </a:cubicBezTo>
                <a:cubicBezTo>
                  <a:pt x="1259" y="599"/>
                  <a:pt x="1259" y="599"/>
                  <a:pt x="1260" y="598"/>
                </a:cubicBezTo>
                <a:cubicBezTo>
                  <a:pt x="1260" y="598"/>
                  <a:pt x="1260" y="598"/>
                  <a:pt x="1259" y="595"/>
                </a:cubicBezTo>
                <a:cubicBezTo>
                  <a:pt x="1259" y="595"/>
                  <a:pt x="1259" y="595"/>
                  <a:pt x="1258" y="593"/>
                </a:cubicBezTo>
                <a:cubicBezTo>
                  <a:pt x="1258" y="593"/>
                  <a:pt x="1258" y="593"/>
                  <a:pt x="1258" y="590"/>
                </a:cubicBezTo>
                <a:cubicBezTo>
                  <a:pt x="1258" y="590"/>
                  <a:pt x="1258" y="590"/>
                  <a:pt x="1259" y="590"/>
                </a:cubicBezTo>
                <a:cubicBezTo>
                  <a:pt x="1259" y="590"/>
                  <a:pt x="1259" y="590"/>
                  <a:pt x="1259" y="588"/>
                </a:cubicBezTo>
                <a:cubicBezTo>
                  <a:pt x="1259" y="588"/>
                  <a:pt x="1259" y="588"/>
                  <a:pt x="1261" y="586"/>
                </a:cubicBezTo>
                <a:cubicBezTo>
                  <a:pt x="1261" y="586"/>
                  <a:pt x="1261" y="586"/>
                  <a:pt x="1263" y="585"/>
                </a:cubicBezTo>
                <a:cubicBezTo>
                  <a:pt x="1263" y="585"/>
                  <a:pt x="1263" y="585"/>
                  <a:pt x="1266" y="585"/>
                </a:cubicBezTo>
                <a:cubicBezTo>
                  <a:pt x="1266" y="585"/>
                  <a:pt x="1266" y="585"/>
                  <a:pt x="1268" y="584"/>
                </a:cubicBezTo>
                <a:cubicBezTo>
                  <a:pt x="1268" y="584"/>
                  <a:pt x="1268" y="584"/>
                  <a:pt x="1269" y="584"/>
                </a:cubicBezTo>
                <a:cubicBezTo>
                  <a:pt x="1269" y="584"/>
                  <a:pt x="1269" y="584"/>
                  <a:pt x="1270" y="585"/>
                </a:cubicBezTo>
                <a:cubicBezTo>
                  <a:pt x="1270" y="585"/>
                  <a:pt x="1270" y="585"/>
                  <a:pt x="1271" y="584"/>
                </a:cubicBezTo>
                <a:cubicBezTo>
                  <a:pt x="1271" y="584"/>
                  <a:pt x="1271" y="584"/>
                  <a:pt x="1273" y="585"/>
                </a:cubicBezTo>
                <a:cubicBezTo>
                  <a:pt x="1273" y="585"/>
                  <a:pt x="1273" y="585"/>
                  <a:pt x="1275" y="585"/>
                </a:cubicBezTo>
                <a:cubicBezTo>
                  <a:pt x="1275" y="585"/>
                  <a:pt x="1275" y="585"/>
                  <a:pt x="1277" y="586"/>
                </a:cubicBezTo>
                <a:cubicBezTo>
                  <a:pt x="1277" y="586"/>
                  <a:pt x="1277" y="586"/>
                  <a:pt x="1278" y="587"/>
                </a:cubicBezTo>
                <a:cubicBezTo>
                  <a:pt x="1278" y="587"/>
                  <a:pt x="1278" y="587"/>
                  <a:pt x="1277" y="587"/>
                </a:cubicBezTo>
                <a:cubicBezTo>
                  <a:pt x="1277" y="587"/>
                  <a:pt x="1277" y="587"/>
                  <a:pt x="1278" y="588"/>
                </a:cubicBezTo>
                <a:cubicBezTo>
                  <a:pt x="1278" y="588"/>
                  <a:pt x="1278" y="588"/>
                  <a:pt x="1280" y="589"/>
                </a:cubicBezTo>
                <a:cubicBezTo>
                  <a:pt x="1280" y="589"/>
                  <a:pt x="1280" y="589"/>
                  <a:pt x="1281" y="589"/>
                </a:cubicBezTo>
                <a:cubicBezTo>
                  <a:pt x="1281" y="589"/>
                  <a:pt x="1281" y="589"/>
                  <a:pt x="1282" y="589"/>
                </a:cubicBezTo>
                <a:cubicBezTo>
                  <a:pt x="1282" y="589"/>
                  <a:pt x="1282" y="589"/>
                  <a:pt x="1286" y="590"/>
                </a:cubicBezTo>
                <a:cubicBezTo>
                  <a:pt x="1286" y="590"/>
                  <a:pt x="1286" y="590"/>
                  <a:pt x="1288" y="590"/>
                </a:cubicBezTo>
                <a:cubicBezTo>
                  <a:pt x="1288" y="590"/>
                  <a:pt x="1288" y="590"/>
                  <a:pt x="1289" y="590"/>
                </a:cubicBezTo>
                <a:cubicBezTo>
                  <a:pt x="1289" y="590"/>
                  <a:pt x="1289" y="590"/>
                  <a:pt x="1290" y="591"/>
                </a:cubicBezTo>
                <a:cubicBezTo>
                  <a:pt x="1290" y="591"/>
                  <a:pt x="1290" y="591"/>
                  <a:pt x="1290" y="593"/>
                </a:cubicBezTo>
                <a:cubicBezTo>
                  <a:pt x="1290" y="593"/>
                  <a:pt x="1290" y="593"/>
                  <a:pt x="1291" y="593"/>
                </a:cubicBezTo>
                <a:cubicBezTo>
                  <a:pt x="1291" y="593"/>
                  <a:pt x="1291" y="593"/>
                  <a:pt x="1294" y="592"/>
                </a:cubicBezTo>
                <a:cubicBezTo>
                  <a:pt x="1294" y="592"/>
                  <a:pt x="1294" y="592"/>
                  <a:pt x="1296" y="593"/>
                </a:cubicBezTo>
                <a:cubicBezTo>
                  <a:pt x="1296" y="593"/>
                  <a:pt x="1296" y="593"/>
                  <a:pt x="1301" y="594"/>
                </a:cubicBezTo>
                <a:cubicBezTo>
                  <a:pt x="1301" y="594"/>
                  <a:pt x="1301" y="594"/>
                  <a:pt x="1303" y="594"/>
                </a:cubicBezTo>
                <a:cubicBezTo>
                  <a:pt x="1303" y="594"/>
                  <a:pt x="1303" y="594"/>
                  <a:pt x="1305" y="595"/>
                </a:cubicBezTo>
                <a:cubicBezTo>
                  <a:pt x="1305" y="595"/>
                  <a:pt x="1305" y="595"/>
                  <a:pt x="1306" y="595"/>
                </a:cubicBezTo>
                <a:cubicBezTo>
                  <a:pt x="1306" y="595"/>
                  <a:pt x="1306" y="595"/>
                  <a:pt x="1307" y="595"/>
                </a:cubicBezTo>
                <a:cubicBezTo>
                  <a:pt x="1307" y="595"/>
                  <a:pt x="1307" y="595"/>
                  <a:pt x="1308" y="596"/>
                </a:cubicBezTo>
                <a:cubicBezTo>
                  <a:pt x="1308" y="596"/>
                  <a:pt x="1308" y="596"/>
                  <a:pt x="1311" y="596"/>
                </a:cubicBezTo>
                <a:cubicBezTo>
                  <a:pt x="1311" y="596"/>
                  <a:pt x="1311" y="596"/>
                  <a:pt x="1312" y="596"/>
                </a:cubicBezTo>
                <a:cubicBezTo>
                  <a:pt x="1312" y="596"/>
                  <a:pt x="1312" y="596"/>
                  <a:pt x="1314" y="597"/>
                </a:cubicBezTo>
                <a:cubicBezTo>
                  <a:pt x="1314" y="597"/>
                  <a:pt x="1314" y="597"/>
                  <a:pt x="1316" y="597"/>
                </a:cubicBezTo>
                <a:cubicBezTo>
                  <a:pt x="1316" y="597"/>
                  <a:pt x="1316" y="597"/>
                  <a:pt x="1317" y="597"/>
                </a:cubicBezTo>
                <a:cubicBezTo>
                  <a:pt x="1317" y="597"/>
                  <a:pt x="1317" y="597"/>
                  <a:pt x="1318" y="596"/>
                </a:cubicBezTo>
                <a:cubicBezTo>
                  <a:pt x="1318" y="596"/>
                  <a:pt x="1318" y="596"/>
                  <a:pt x="1320" y="595"/>
                </a:cubicBezTo>
                <a:cubicBezTo>
                  <a:pt x="1320" y="595"/>
                  <a:pt x="1320" y="595"/>
                  <a:pt x="1322" y="594"/>
                </a:cubicBezTo>
                <a:cubicBezTo>
                  <a:pt x="1322" y="594"/>
                  <a:pt x="1322" y="594"/>
                  <a:pt x="1323" y="593"/>
                </a:cubicBezTo>
                <a:cubicBezTo>
                  <a:pt x="1323" y="593"/>
                  <a:pt x="1323" y="593"/>
                  <a:pt x="1324" y="593"/>
                </a:cubicBezTo>
                <a:cubicBezTo>
                  <a:pt x="1324" y="593"/>
                  <a:pt x="1324" y="593"/>
                  <a:pt x="1324" y="594"/>
                </a:cubicBezTo>
                <a:cubicBezTo>
                  <a:pt x="1324" y="594"/>
                  <a:pt x="1324" y="594"/>
                  <a:pt x="1325" y="594"/>
                </a:cubicBezTo>
                <a:cubicBezTo>
                  <a:pt x="1325" y="594"/>
                  <a:pt x="1325" y="594"/>
                  <a:pt x="1327" y="594"/>
                </a:cubicBezTo>
                <a:cubicBezTo>
                  <a:pt x="1327" y="594"/>
                  <a:pt x="1327" y="594"/>
                  <a:pt x="1328" y="594"/>
                </a:cubicBezTo>
                <a:cubicBezTo>
                  <a:pt x="1328" y="594"/>
                  <a:pt x="1328" y="594"/>
                  <a:pt x="1328" y="593"/>
                </a:cubicBezTo>
                <a:cubicBezTo>
                  <a:pt x="1328" y="593"/>
                  <a:pt x="1328" y="593"/>
                  <a:pt x="1329" y="593"/>
                </a:cubicBezTo>
                <a:cubicBezTo>
                  <a:pt x="1329" y="593"/>
                  <a:pt x="1329" y="593"/>
                  <a:pt x="1330" y="594"/>
                </a:cubicBezTo>
                <a:cubicBezTo>
                  <a:pt x="1330" y="594"/>
                  <a:pt x="1330" y="594"/>
                  <a:pt x="1331" y="593"/>
                </a:cubicBezTo>
                <a:cubicBezTo>
                  <a:pt x="1331" y="593"/>
                  <a:pt x="1331" y="593"/>
                  <a:pt x="1332" y="594"/>
                </a:cubicBezTo>
                <a:cubicBezTo>
                  <a:pt x="1332" y="594"/>
                  <a:pt x="1332" y="594"/>
                  <a:pt x="1331" y="594"/>
                </a:cubicBezTo>
                <a:cubicBezTo>
                  <a:pt x="1331" y="594"/>
                  <a:pt x="1331" y="594"/>
                  <a:pt x="1332" y="595"/>
                </a:cubicBezTo>
                <a:cubicBezTo>
                  <a:pt x="1332" y="595"/>
                  <a:pt x="1332" y="595"/>
                  <a:pt x="1333" y="596"/>
                </a:cubicBezTo>
                <a:cubicBezTo>
                  <a:pt x="1333" y="596"/>
                  <a:pt x="1333" y="596"/>
                  <a:pt x="1334" y="597"/>
                </a:cubicBezTo>
                <a:cubicBezTo>
                  <a:pt x="1334" y="597"/>
                  <a:pt x="1334" y="597"/>
                  <a:pt x="1333" y="595"/>
                </a:cubicBezTo>
                <a:cubicBezTo>
                  <a:pt x="1333" y="595"/>
                  <a:pt x="1333" y="595"/>
                  <a:pt x="1333" y="594"/>
                </a:cubicBezTo>
                <a:cubicBezTo>
                  <a:pt x="1333" y="594"/>
                  <a:pt x="1333" y="594"/>
                  <a:pt x="1336" y="596"/>
                </a:cubicBezTo>
                <a:cubicBezTo>
                  <a:pt x="1336" y="596"/>
                  <a:pt x="1336" y="596"/>
                  <a:pt x="1339" y="595"/>
                </a:cubicBezTo>
                <a:cubicBezTo>
                  <a:pt x="1339" y="595"/>
                  <a:pt x="1339" y="595"/>
                  <a:pt x="1343" y="596"/>
                </a:cubicBezTo>
                <a:cubicBezTo>
                  <a:pt x="1343" y="596"/>
                  <a:pt x="1343" y="596"/>
                  <a:pt x="1344" y="595"/>
                </a:cubicBezTo>
                <a:cubicBezTo>
                  <a:pt x="1344" y="595"/>
                  <a:pt x="1344" y="595"/>
                  <a:pt x="1345" y="594"/>
                </a:cubicBezTo>
                <a:cubicBezTo>
                  <a:pt x="1345" y="594"/>
                  <a:pt x="1345" y="594"/>
                  <a:pt x="1347" y="591"/>
                </a:cubicBezTo>
                <a:cubicBezTo>
                  <a:pt x="1347" y="591"/>
                  <a:pt x="1347" y="591"/>
                  <a:pt x="1349" y="588"/>
                </a:cubicBezTo>
                <a:cubicBezTo>
                  <a:pt x="1349" y="588"/>
                  <a:pt x="1349" y="588"/>
                  <a:pt x="1349" y="583"/>
                </a:cubicBezTo>
                <a:cubicBezTo>
                  <a:pt x="1349" y="583"/>
                  <a:pt x="1349" y="583"/>
                  <a:pt x="1351" y="582"/>
                </a:cubicBezTo>
                <a:cubicBezTo>
                  <a:pt x="1351" y="582"/>
                  <a:pt x="1351" y="582"/>
                  <a:pt x="1351" y="581"/>
                </a:cubicBezTo>
                <a:cubicBezTo>
                  <a:pt x="1351" y="581"/>
                  <a:pt x="1351" y="581"/>
                  <a:pt x="1351" y="580"/>
                </a:cubicBezTo>
                <a:cubicBezTo>
                  <a:pt x="1351" y="580"/>
                  <a:pt x="1351" y="580"/>
                  <a:pt x="1352" y="578"/>
                </a:cubicBezTo>
                <a:cubicBezTo>
                  <a:pt x="1352" y="578"/>
                  <a:pt x="1352" y="578"/>
                  <a:pt x="1353" y="576"/>
                </a:cubicBezTo>
                <a:cubicBezTo>
                  <a:pt x="1353" y="576"/>
                  <a:pt x="1353" y="576"/>
                  <a:pt x="1353" y="572"/>
                </a:cubicBezTo>
                <a:cubicBezTo>
                  <a:pt x="1353" y="572"/>
                  <a:pt x="1353" y="572"/>
                  <a:pt x="1354" y="572"/>
                </a:cubicBezTo>
                <a:cubicBezTo>
                  <a:pt x="1354" y="572"/>
                  <a:pt x="1354" y="572"/>
                  <a:pt x="1354" y="571"/>
                </a:cubicBezTo>
                <a:cubicBezTo>
                  <a:pt x="1354" y="571"/>
                  <a:pt x="1354" y="571"/>
                  <a:pt x="1354" y="569"/>
                </a:cubicBezTo>
                <a:cubicBezTo>
                  <a:pt x="1354" y="569"/>
                  <a:pt x="1354" y="569"/>
                  <a:pt x="1355" y="568"/>
                </a:cubicBezTo>
                <a:cubicBezTo>
                  <a:pt x="1355" y="568"/>
                  <a:pt x="1355" y="568"/>
                  <a:pt x="1354" y="566"/>
                </a:cubicBezTo>
                <a:cubicBezTo>
                  <a:pt x="1354" y="566"/>
                  <a:pt x="1354" y="566"/>
                  <a:pt x="1353" y="564"/>
                </a:cubicBezTo>
                <a:cubicBezTo>
                  <a:pt x="1353" y="564"/>
                  <a:pt x="1353" y="564"/>
                  <a:pt x="1353" y="562"/>
                </a:cubicBezTo>
                <a:cubicBezTo>
                  <a:pt x="1353" y="562"/>
                  <a:pt x="1353" y="562"/>
                  <a:pt x="1354" y="562"/>
                </a:cubicBezTo>
                <a:cubicBezTo>
                  <a:pt x="1354" y="562"/>
                  <a:pt x="1354" y="562"/>
                  <a:pt x="1354" y="561"/>
                </a:cubicBezTo>
                <a:cubicBezTo>
                  <a:pt x="1354" y="561"/>
                  <a:pt x="1354" y="561"/>
                  <a:pt x="1353" y="559"/>
                </a:cubicBezTo>
                <a:cubicBezTo>
                  <a:pt x="1353" y="559"/>
                  <a:pt x="1353" y="559"/>
                  <a:pt x="1354" y="558"/>
                </a:cubicBezTo>
                <a:cubicBezTo>
                  <a:pt x="1354" y="558"/>
                  <a:pt x="1354" y="558"/>
                  <a:pt x="1355" y="556"/>
                </a:cubicBezTo>
                <a:cubicBezTo>
                  <a:pt x="1355" y="556"/>
                  <a:pt x="1355" y="556"/>
                  <a:pt x="1355" y="555"/>
                </a:cubicBezTo>
                <a:cubicBezTo>
                  <a:pt x="1355" y="555"/>
                  <a:pt x="1355" y="555"/>
                  <a:pt x="1354" y="555"/>
                </a:cubicBezTo>
                <a:cubicBezTo>
                  <a:pt x="1354" y="555"/>
                  <a:pt x="1354" y="555"/>
                  <a:pt x="1353" y="556"/>
                </a:cubicBezTo>
                <a:cubicBezTo>
                  <a:pt x="1353" y="556"/>
                  <a:pt x="1353" y="556"/>
                  <a:pt x="1352" y="557"/>
                </a:cubicBezTo>
                <a:cubicBezTo>
                  <a:pt x="1352" y="557"/>
                  <a:pt x="1352" y="557"/>
                  <a:pt x="1351" y="557"/>
                </a:cubicBezTo>
                <a:cubicBezTo>
                  <a:pt x="1351" y="557"/>
                  <a:pt x="1351" y="557"/>
                  <a:pt x="1349" y="556"/>
                </a:cubicBezTo>
                <a:cubicBezTo>
                  <a:pt x="1349" y="556"/>
                  <a:pt x="1349" y="556"/>
                  <a:pt x="1346" y="555"/>
                </a:cubicBezTo>
                <a:cubicBezTo>
                  <a:pt x="1346" y="555"/>
                  <a:pt x="1346" y="555"/>
                  <a:pt x="1343" y="559"/>
                </a:cubicBezTo>
                <a:cubicBezTo>
                  <a:pt x="1343" y="559"/>
                  <a:pt x="1343" y="559"/>
                  <a:pt x="1343" y="560"/>
                </a:cubicBezTo>
                <a:cubicBezTo>
                  <a:pt x="1343" y="560"/>
                  <a:pt x="1343" y="560"/>
                  <a:pt x="1342" y="560"/>
                </a:cubicBezTo>
                <a:cubicBezTo>
                  <a:pt x="1342" y="560"/>
                  <a:pt x="1342" y="560"/>
                  <a:pt x="1341" y="560"/>
                </a:cubicBezTo>
                <a:cubicBezTo>
                  <a:pt x="1341" y="560"/>
                  <a:pt x="1341" y="560"/>
                  <a:pt x="1339" y="561"/>
                </a:cubicBezTo>
                <a:cubicBezTo>
                  <a:pt x="1339" y="561"/>
                  <a:pt x="1339" y="561"/>
                  <a:pt x="1334" y="561"/>
                </a:cubicBezTo>
                <a:cubicBezTo>
                  <a:pt x="1334" y="561"/>
                  <a:pt x="1334" y="561"/>
                  <a:pt x="1332" y="560"/>
                </a:cubicBezTo>
                <a:cubicBezTo>
                  <a:pt x="1332" y="560"/>
                  <a:pt x="1332" y="560"/>
                  <a:pt x="1330" y="558"/>
                </a:cubicBezTo>
                <a:cubicBezTo>
                  <a:pt x="1330" y="558"/>
                  <a:pt x="1330" y="558"/>
                  <a:pt x="1329" y="558"/>
                </a:cubicBezTo>
                <a:cubicBezTo>
                  <a:pt x="1329" y="558"/>
                  <a:pt x="1329" y="558"/>
                  <a:pt x="1326" y="556"/>
                </a:cubicBezTo>
                <a:cubicBezTo>
                  <a:pt x="1326" y="556"/>
                  <a:pt x="1326" y="556"/>
                  <a:pt x="1324" y="556"/>
                </a:cubicBezTo>
                <a:cubicBezTo>
                  <a:pt x="1324" y="556"/>
                  <a:pt x="1324" y="556"/>
                  <a:pt x="1321" y="556"/>
                </a:cubicBezTo>
                <a:cubicBezTo>
                  <a:pt x="1321" y="556"/>
                  <a:pt x="1321" y="556"/>
                  <a:pt x="1321" y="557"/>
                </a:cubicBezTo>
                <a:cubicBezTo>
                  <a:pt x="1321" y="557"/>
                  <a:pt x="1321" y="557"/>
                  <a:pt x="1321" y="558"/>
                </a:cubicBezTo>
                <a:cubicBezTo>
                  <a:pt x="1321" y="558"/>
                  <a:pt x="1321" y="558"/>
                  <a:pt x="1321" y="560"/>
                </a:cubicBezTo>
                <a:cubicBezTo>
                  <a:pt x="1321" y="560"/>
                  <a:pt x="1321" y="560"/>
                  <a:pt x="1320" y="560"/>
                </a:cubicBezTo>
                <a:cubicBezTo>
                  <a:pt x="1320" y="560"/>
                  <a:pt x="1320" y="560"/>
                  <a:pt x="1319" y="560"/>
                </a:cubicBezTo>
                <a:cubicBezTo>
                  <a:pt x="1319" y="560"/>
                  <a:pt x="1319" y="560"/>
                  <a:pt x="1318" y="560"/>
                </a:cubicBezTo>
                <a:cubicBezTo>
                  <a:pt x="1318" y="560"/>
                  <a:pt x="1318" y="560"/>
                  <a:pt x="1317" y="560"/>
                </a:cubicBezTo>
                <a:cubicBezTo>
                  <a:pt x="1317" y="560"/>
                  <a:pt x="1317" y="560"/>
                  <a:pt x="1317" y="561"/>
                </a:cubicBezTo>
                <a:cubicBezTo>
                  <a:pt x="1317" y="561"/>
                  <a:pt x="1317" y="561"/>
                  <a:pt x="1315" y="561"/>
                </a:cubicBezTo>
                <a:cubicBezTo>
                  <a:pt x="1315" y="561"/>
                  <a:pt x="1315" y="561"/>
                  <a:pt x="1314" y="560"/>
                </a:cubicBezTo>
                <a:cubicBezTo>
                  <a:pt x="1314" y="560"/>
                  <a:pt x="1314" y="560"/>
                  <a:pt x="1313" y="561"/>
                </a:cubicBezTo>
                <a:cubicBezTo>
                  <a:pt x="1313" y="561"/>
                  <a:pt x="1313" y="561"/>
                  <a:pt x="1312" y="560"/>
                </a:cubicBezTo>
                <a:cubicBezTo>
                  <a:pt x="1312" y="560"/>
                  <a:pt x="1312" y="560"/>
                  <a:pt x="1312" y="559"/>
                </a:cubicBezTo>
                <a:cubicBezTo>
                  <a:pt x="1312" y="559"/>
                  <a:pt x="1312" y="559"/>
                  <a:pt x="1311" y="558"/>
                </a:cubicBezTo>
                <a:cubicBezTo>
                  <a:pt x="1311" y="558"/>
                  <a:pt x="1311" y="558"/>
                  <a:pt x="1312" y="558"/>
                </a:cubicBezTo>
                <a:cubicBezTo>
                  <a:pt x="1312" y="558"/>
                  <a:pt x="1312" y="558"/>
                  <a:pt x="1312" y="557"/>
                </a:cubicBezTo>
                <a:cubicBezTo>
                  <a:pt x="1312" y="557"/>
                  <a:pt x="1312" y="557"/>
                  <a:pt x="1311" y="557"/>
                </a:cubicBezTo>
                <a:cubicBezTo>
                  <a:pt x="1311" y="557"/>
                  <a:pt x="1311" y="557"/>
                  <a:pt x="1310" y="558"/>
                </a:cubicBezTo>
                <a:cubicBezTo>
                  <a:pt x="1310" y="558"/>
                  <a:pt x="1310" y="558"/>
                  <a:pt x="1309" y="557"/>
                </a:cubicBezTo>
                <a:cubicBezTo>
                  <a:pt x="1309" y="557"/>
                  <a:pt x="1309" y="557"/>
                  <a:pt x="1308" y="557"/>
                </a:cubicBezTo>
                <a:cubicBezTo>
                  <a:pt x="1308" y="557"/>
                  <a:pt x="1308" y="557"/>
                  <a:pt x="1308" y="556"/>
                </a:cubicBezTo>
                <a:cubicBezTo>
                  <a:pt x="1308" y="556"/>
                  <a:pt x="1308" y="556"/>
                  <a:pt x="1307" y="556"/>
                </a:cubicBezTo>
                <a:cubicBezTo>
                  <a:pt x="1307" y="556"/>
                  <a:pt x="1307" y="556"/>
                  <a:pt x="1306" y="557"/>
                </a:cubicBezTo>
                <a:cubicBezTo>
                  <a:pt x="1306" y="557"/>
                  <a:pt x="1306" y="557"/>
                  <a:pt x="1305" y="558"/>
                </a:cubicBezTo>
                <a:cubicBezTo>
                  <a:pt x="1305" y="558"/>
                  <a:pt x="1305" y="558"/>
                  <a:pt x="1305" y="557"/>
                </a:cubicBezTo>
                <a:cubicBezTo>
                  <a:pt x="1305" y="557"/>
                  <a:pt x="1305" y="557"/>
                  <a:pt x="1304" y="557"/>
                </a:cubicBezTo>
                <a:cubicBezTo>
                  <a:pt x="1304" y="557"/>
                  <a:pt x="1304" y="557"/>
                  <a:pt x="1303" y="557"/>
                </a:cubicBezTo>
                <a:cubicBezTo>
                  <a:pt x="1303" y="557"/>
                  <a:pt x="1303" y="557"/>
                  <a:pt x="1305" y="556"/>
                </a:cubicBezTo>
                <a:cubicBezTo>
                  <a:pt x="1305" y="556"/>
                  <a:pt x="1305" y="556"/>
                  <a:pt x="1305" y="555"/>
                </a:cubicBezTo>
                <a:cubicBezTo>
                  <a:pt x="1305" y="555"/>
                  <a:pt x="1305" y="555"/>
                  <a:pt x="1303" y="555"/>
                </a:cubicBezTo>
                <a:cubicBezTo>
                  <a:pt x="1303" y="555"/>
                  <a:pt x="1303" y="555"/>
                  <a:pt x="1301" y="555"/>
                </a:cubicBezTo>
                <a:cubicBezTo>
                  <a:pt x="1301" y="555"/>
                  <a:pt x="1301" y="555"/>
                  <a:pt x="1302" y="554"/>
                </a:cubicBezTo>
                <a:cubicBezTo>
                  <a:pt x="1302" y="554"/>
                  <a:pt x="1302" y="554"/>
                  <a:pt x="1300" y="552"/>
                </a:cubicBezTo>
                <a:cubicBezTo>
                  <a:pt x="1300" y="552"/>
                  <a:pt x="1300" y="552"/>
                  <a:pt x="1300" y="551"/>
                </a:cubicBezTo>
                <a:cubicBezTo>
                  <a:pt x="1300" y="551"/>
                  <a:pt x="1300" y="551"/>
                  <a:pt x="1299" y="551"/>
                </a:cubicBezTo>
                <a:cubicBezTo>
                  <a:pt x="1299" y="551"/>
                  <a:pt x="1299" y="551"/>
                  <a:pt x="1300" y="550"/>
                </a:cubicBezTo>
                <a:cubicBezTo>
                  <a:pt x="1300" y="550"/>
                  <a:pt x="1300" y="550"/>
                  <a:pt x="1299" y="548"/>
                </a:cubicBezTo>
                <a:cubicBezTo>
                  <a:pt x="1299" y="548"/>
                  <a:pt x="1299" y="548"/>
                  <a:pt x="1298" y="547"/>
                </a:cubicBezTo>
                <a:cubicBezTo>
                  <a:pt x="1298" y="547"/>
                  <a:pt x="1298" y="547"/>
                  <a:pt x="1297" y="547"/>
                </a:cubicBezTo>
                <a:cubicBezTo>
                  <a:pt x="1297" y="547"/>
                  <a:pt x="1297" y="547"/>
                  <a:pt x="1296" y="546"/>
                </a:cubicBezTo>
                <a:cubicBezTo>
                  <a:pt x="1296" y="546"/>
                  <a:pt x="1296" y="546"/>
                  <a:pt x="1295" y="547"/>
                </a:cubicBezTo>
                <a:cubicBezTo>
                  <a:pt x="1295" y="547"/>
                  <a:pt x="1295" y="547"/>
                  <a:pt x="1294" y="546"/>
                </a:cubicBezTo>
                <a:cubicBezTo>
                  <a:pt x="1294" y="546"/>
                  <a:pt x="1294" y="546"/>
                  <a:pt x="1294" y="545"/>
                </a:cubicBezTo>
                <a:cubicBezTo>
                  <a:pt x="1294" y="545"/>
                  <a:pt x="1294" y="545"/>
                  <a:pt x="1295" y="545"/>
                </a:cubicBezTo>
                <a:cubicBezTo>
                  <a:pt x="1295" y="545"/>
                  <a:pt x="1295" y="545"/>
                  <a:pt x="1294" y="544"/>
                </a:cubicBezTo>
                <a:cubicBezTo>
                  <a:pt x="1294" y="544"/>
                  <a:pt x="1294" y="544"/>
                  <a:pt x="1295" y="543"/>
                </a:cubicBezTo>
                <a:cubicBezTo>
                  <a:pt x="1295" y="543"/>
                  <a:pt x="1295" y="543"/>
                  <a:pt x="1296" y="544"/>
                </a:cubicBezTo>
                <a:cubicBezTo>
                  <a:pt x="1296" y="544"/>
                  <a:pt x="1296" y="544"/>
                  <a:pt x="1297" y="543"/>
                </a:cubicBezTo>
                <a:cubicBezTo>
                  <a:pt x="1297" y="543"/>
                  <a:pt x="1297" y="543"/>
                  <a:pt x="1296" y="542"/>
                </a:cubicBezTo>
                <a:cubicBezTo>
                  <a:pt x="1296" y="542"/>
                  <a:pt x="1296" y="542"/>
                  <a:pt x="1298" y="541"/>
                </a:cubicBezTo>
                <a:cubicBezTo>
                  <a:pt x="1298" y="541"/>
                  <a:pt x="1298" y="541"/>
                  <a:pt x="1299" y="541"/>
                </a:cubicBezTo>
                <a:cubicBezTo>
                  <a:pt x="1299" y="541"/>
                  <a:pt x="1299" y="541"/>
                  <a:pt x="1299" y="540"/>
                </a:cubicBezTo>
                <a:cubicBezTo>
                  <a:pt x="1299" y="540"/>
                  <a:pt x="1299" y="540"/>
                  <a:pt x="1297" y="541"/>
                </a:cubicBezTo>
                <a:cubicBezTo>
                  <a:pt x="1297" y="541"/>
                  <a:pt x="1297" y="541"/>
                  <a:pt x="1297" y="540"/>
                </a:cubicBezTo>
                <a:cubicBezTo>
                  <a:pt x="1297" y="540"/>
                  <a:pt x="1297" y="540"/>
                  <a:pt x="1297" y="539"/>
                </a:cubicBezTo>
                <a:cubicBezTo>
                  <a:pt x="1297" y="539"/>
                  <a:pt x="1297" y="539"/>
                  <a:pt x="1297" y="538"/>
                </a:cubicBezTo>
                <a:cubicBezTo>
                  <a:pt x="1297" y="538"/>
                  <a:pt x="1297" y="538"/>
                  <a:pt x="1296" y="537"/>
                </a:cubicBezTo>
                <a:cubicBezTo>
                  <a:pt x="1296" y="537"/>
                  <a:pt x="1296" y="537"/>
                  <a:pt x="1298" y="536"/>
                </a:cubicBezTo>
                <a:cubicBezTo>
                  <a:pt x="1298" y="536"/>
                  <a:pt x="1298" y="536"/>
                  <a:pt x="1296" y="536"/>
                </a:cubicBezTo>
                <a:cubicBezTo>
                  <a:pt x="1296" y="536"/>
                  <a:pt x="1296" y="536"/>
                  <a:pt x="1295" y="536"/>
                </a:cubicBezTo>
                <a:cubicBezTo>
                  <a:pt x="1295" y="536"/>
                  <a:pt x="1295" y="536"/>
                  <a:pt x="1293" y="536"/>
                </a:cubicBezTo>
                <a:cubicBezTo>
                  <a:pt x="1293" y="536"/>
                  <a:pt x="1293" y="536"/>
                  <a:pt x="1293" y="535"/>
                </a:cubicBezTo>
                <a:cubicBezTo>
                  <a:pt x="1293" y="535"/>
                  <a:pt x="1293" y="535"/>
                  <a:pt x="1293" y="534"/>
                </a:cubicBezTo>
                <a:cubicBezTo>
                  <a:pt x="1293" y="534"/>
                  <a:pt x="1293" y="534"/>
                  <a:pt x="1293" y="533"/>
                </a:cubicBezTo>
                <a:cubicBezTo>
                  <a:pt x="1293" y="533"/>
                  <a:pt x="1293" y="533"/>
                  <a:pt x="1293" y="532"/>
                </a:cubicBezTo>
                <a:cubicBezTo>
                  <a:pt x="1293" y="532"/>
                  <a:pt x="1293" y="532"/>
                  <a:pt x="1293" y="531"/>
                </a:cubicBezTo>
                <a:cubicBezTo>
                  <a:pt x="1293" y="531"/>
                  <a:pt x="1293" y="531"/>
                  <a:pt x="1296" y="529"/>
                </a:cubicBezTo>
                <a:cubicBezTo>
                  <a:pt x="1296" y="529"/>
                  <a:pt x="1296" y="529"/>
                  <a:pt x="1298" y="529"/>
                </a:cubicBezTo>
                <a:cubicBezTo>
                  <a:pt x="1298" y="529"/>
                  <a:pt x="1298" y="529"/>
                  <a:pt x="1299" y="530"/>
                </a:cubicBezTo>
                <a:cubicBezTo>
                  <a:pt x="1299" y="530"/>
                  <a:pt x="1299" y="530"/>
                  <a:pt x="1300" y="530"/>
                </a:cubicBezTo>
                <a:cubicBezTo>
                  <a:pt x="1300" y="530"/>
                  <a:pt x="1300" y="530"/>
                  <a:pt x="1301" y="529"/>
                </a:cubicBezTo>
                <a:cubicBezTo>
                  <a:pt x="1301" y="529"/>
                  <a:pt x="1301" y="529"/>
                  <a:pt x="1302" y="529"/>
                </a:cubicBezTo>
                <a:cubicBezTo>
                  <a:pt x="1302" y="529"/>
                  <a:pt x="1302" y="529"/>
                  <a:pt x="1303" y="530"/>
                </a:cubicBezTo>
                <a:cubicBezTo>
                  <a:pt x="1303" y="530"/>
                  <a:pt x="1303" y="530"/>
                  <a:pt x="1304" y="529"/>
                </a:cubicBezTo>
                <a:cubicBezTo>
                  <a:pt x="1304" y="529"/>
                  <a:pt x="1304" y="529"/>
                  <a:pt x="1306" y="530"/>
                </a:cubicBezTo>
                <a:cubicBezTo>
                  <a:pt x="1306" y="530"/>
                  <a:pt x="1306" y="530"/>
                  <a:pt x="1309" y="530"/>
                </a:cubicBezTo>
                <a:cubicBezTo>
                  <a:pt x="1309" y="530"/>
                  <a:pt x="1309" y="530"/>
                  <a:pt x="1310" y="529"/>
                </a:cubicBezTo>
                <a:cubicBezTo>
                  <a:pt x="1310" y="529"/>
                  <a:pt x="1310" y="529"/>
                  <a:pt x="1309" y="528"/>
                </a:cubicBezTo>
                <a:cubicBezTo>
                  <a:pt x="1309" y="528"/>
                  <a:pt x="1309" y="528"/>
                  <a:pt x="1308" y="529"/>
                </a:cubicBezTo>
                <a:cubicBezTo>
                  <a:pt x="1308" y="529"/>
                  <a:pt x="1308" y="529"/>
                  <a:pt x="1307" y="528"/>
                </a:cubicBezTo>
                <a:cubicBezTo>
                  <a:pt x="1307" y="528"/>
                  <a:pt x="1307" y="528"/>
                  <a:pt x="1308" y="527"/>
                </a:cubicBezTo>
                <a:cubicBezTo>
                  <a:pt x="1308" y="527"/>
                  <a:pt x="1308" y="527"/>
                  <a:pt x="1310" y="527"/>
                </a:cubicBezTo>
                <a:cubicBezTo>
                  <a:pt x="1310" y="527"/>
                  <a:pt x="1310" y="527"/>
                  <a:pt x="1313" y="526"/>
                </a:cubicBezTo>
                <a:cubicBezTo>
                  <a:pt x="1313" y="526"/>
                  <a:pt x="1313" y="526"/>
                  <a:pt x="1312" y="526"/>
                </a:cubicBezTo>
                <a:cubicBezTo>
                  <a:pt x="1312" y="526"/>
                  <a:pt x="1312" y="526"/>
                  <a:pt x="1310" y="526"/>
                </a:cubicBezTo>
                <a:cubicBezTo>
                  <a:pt x="1310" y="526"/>
                  <a:pt x="1310" y="526"/>
                  <a:pt x="1309" y="524"/>
                </a:cubicBezTo>
                <a:cubicBezTo>
                  <a:pt x="1309" y="524"/>
                  <a:pt x="1309" y="524"/>
                  <a:pt x="1309" y="523"/>
                </a:cubicBezTo>
                <a:cubicBezTo>
                  <a:pt x="1309" y="523"/>
                  <a:pt x="1309" y="523"/>
                  <a:pt x="1311" y="522"/>
                </a:cubicBezTo>
                <a:cubicBezTo>
                  <a:pt x="1311" y="522"/>
                  <a:pt x="1311" y="522"/>
                  <a:pt x="1312" y="523"/>
                </a:cubicBezTo>
                <a:cubicBezTo>
                  <a:pt x="1312" y="523"/>
                  <a:pt x="1312" y="523"/>
                  <a:pt x="1314" y="522"/>
                </a:cubicBezTo>
                <a:cubicBezTo>
                  <a:pt x="1314" y="522"/>
                  <a:pt x="1314" y="522"/>
                  <a:pt x="1315" y="522"/>
                </a:cubicBezTo>
                <a:cubicBezTo>
                  <a:pt x="1315" y="522"/>
                  <a:pt x="1315" y="522"/>
                  <a:pt x="1316" y="522"/>
                </a:cubicBezTo>
                <a:cubicBezTo>
                  <a:pt x="1316" y="522"/>
                  <a:pt x="1316" y="522"/>
                  <a:pt x="1317" y="522"/>
                </a:cubicBezTo>
                <a:cubicBezTo>
                  <a:pt x="1317" y="522"/>
                  <a:pt x="1317" y="522"/>
                  <a:pt x="1320" y="523"/>
                </a:cubicBezTo>
                <a:cubicBezTo>
                  <a:pt x="1320" y="523"/>
                  <a:pt x="1320" y="523"/>
                  <a:pt x="1322" y="523"/>
                </a:cubicBezTo>
                <a:cubicBezTo>
                  <a:pt x="1322" y="523"/>
                  <a:pt x="1322" y="523"/>
                  <a:pt x="1322" y="522"/>
                </a:cubicBezTo>
                <a:cubicBezTo>
                  <a:pt x="1322" y="522"/>
                  <a:pt x="1322" y="522"/>
                  <a:pt x="1323" y="522"/>
                </a:cubicBezTo>
                <a:cubicBezTo>
                  <a:pt x="1323" y="522"/>
                  <a:pt x="1323" y="522"/>
                  <a:pt x="1323" y="520"/>
                </a:cubicBezTo>
                <a:cubicBezTo>
                  <a:pt x="1323" y="520"/>
                  <a:pt x="1323" y="520"/>
                  <a:pt x="1324" y="520"/>
                </a:cubicBezTo>
                <a:cubicBezTo>
                  <a:pt x="1324" y="520"/>
                  <a:pt x="1324" y="520"/>
                  <a:pt x="1325" y="519"/>
                </a:cubicBezTo>
                <a:cubicBezTo>
                  <a:pt x="1325" y="519"/>
                  <a:pt x="1325" y="519"/>
                  <a:pt x="1326" y="519"/>
                </a:cubicBezTo>
                <a:cubicBezTo>
                  <a:pt x="1326" y="519"/>
                  <a:pt x="1326" y="519"/>
                  <a:pt x="1327" y="518"/>
                </a:cubicBezTo>
                <a:cubicBezTo>
                  <a:pt x="1327" y="518"/>
                  <a:pt x="1327" y="518"/>
                  <a:pt x="1329" y="517"/>
                </a:cubicBezTo>
                <a:cubicBezTo>
                  <a:pt x="1329" y="517"/>
                  <a:pt x="1329" y="517"/>
                  <a:pt x="1330" y="517"/>
                </a:cubicBezTo>
                <a:cubicBezTo>
                  <a:pt x="1330" y="517"/>
                  <a:pt x="1330" y="517"/>
                  <a:pt x="1333" y="516"/>
                </a:cubicBezTo>
                <a:cubicBezTo>
                  <a:pt x="1333" y="516"/>
                  <a:pt x="1333" y="516"/>
                  <a:pt x="1335" y="516"/>
                </a:cubicBezTo>
                <a:cubicBezTo>
                  <a:pt x="1335" y="516"/>
                  <a:pt x="1335" y="516"/>
                  <a:pt x="1338" y="516"/>
                </a:cubicBezTo>
                <a:cubicBezTo>
                  <a:pt x="1338" y="516"/>
                  <a:pt x="1338" y="516"/>
                  <a:pt x="1339" y="515"/>
                </a:cubicBezTo>
                <a:cubicBezTo>
                  <a:pt x="1339" y="515"/>
                  <a:pt x="1339" y="515"/>
                  <a:pt x="1340" y="516"/>
                </a:cubicBezTo>
                <a:cubicBezTo>
                  <a:pt x="1340" y="516"/>
                  <a:pt x="1340" y="516"/>
                  <a:pt x="1342" y="516"/>
                </a:cubicBezTo>
                <a:cubicBezTo>
                  <a:pt x="1342" y="516"/>
                  <a:pt x="1342" y="516"/>
                  <a:pt x="1344" y="515"/>
                </a:cubicBezTo>
                <a:cubicBezTo>
                  <a:pt x="1344" y="515"/>
                  <a:pt x="1344" y="515"/>
                  <a:pt x="1344" y="516"/>
                </a:cubicBezTo>
                <a:cubicBezTo>
                  <a:pt x="1344" y="516"/>
                  <a:pt x="1344" y="516"/>
                  <a:pt x="1347" y="518"/>
                </a:cubicBezTo>
                <a:cubicBezTo>
                  <a:pt x="1347" y="518"/>
                  <a:pt x="1347" y="518"/>
                  <a:pt x="1348" y="518"/>
                </a:cubicBezTo>
                <a:cubicBezTo>
                  <a:pt x="1348" y="518"/>
                  <a:pt x="1348" y="518"/>
                  <a:pt x="1349" y="517"/>
                </a:cubicBezTo>
                <a:cubicBezTo>
                  <a:pt x="1349" y="517"/>
                  <a:pt x="1349" y="517"/>
                  <a:pt x="1350" y="517"/>
                </a:cubicBezTo>
                <a:cubicBezTo>
                  <a:pt x="1350" y="517"/>
                  <a:pt x="1350" y="517"/>
                  <a:pt x="1351" y="518"/>
                </a:cubicBezTo>
                <a:cubicBezTo>
                  <a:pt x="1351" y="518"/>
                  <a:pt x="1351" y="518"/>
                  <a:pt x="1351" y="519"/>
                </a:cubicBezTo>
                <a:cubicBezTo>
                  <a:pt x="1351" y="519"/>
                  <a:pt x="1351" y="519"/>
                  <a:pt x="1352" y="521"/>
                </a:cubicBezTo>
                <a:cubicBezTo>
                  <a:pt x="1352" y="521"/>
                  <a:pt x="1352" y="521"/>
                  <a:pt x="1353" y="521"/>
                </a:cubicBezTo>
                <a:cubicBezTo>
                  <a:pt x="1353" y="521"/>
                  <a:pt x="1353" y="521"/>
                  <a:pt x="1354" y="520"/>
                </a:cubicBezTo>
                <a:cubicBezTo>
                  <a:pt x="1354" y="520"/>
                  <a:pt x="1354" y="520"/>
                  <a:pt x="1357" y="521"/>
                </a:cubicBezTo>
                <a:cubicBezTo>
                  <a:pt x="1357" y="521"/>
                  <a:pt x="1357" y="521"/>
                  <a:pt x="1358" y="522"/>
                </a:cubicBezTo>
                <a:cubicBezTo>
                  <a:pt x="1358" y="522"/>
                  <a:pt x="1358" y="522"/>
                  <a:pt x="1360" y="523"/>
                </a:cubicBezTo>
                <a:cubicBezTo>
                  <a:pt x="1360" y="523"/>
                  <a:pt x="1360" y="523"/>
                  <a:pt x="1361" y="522"/>
                </a:cubicBezTo>
                <a:cubicBezTo>
                  <a:pt x="1361" y="522"/>
                  <a:pt x="1361" y="522"/>
                  <a:pt x="1363" y="523"/>
                </a:cubicBezTo>
                <a:cubicBezTo>
                  <a:pt x="1363" y="523"/>
                  <a:pt x="1363" y="523"/>
                  <a:pt x="1365" y="524"/>
                </a:cubicBezTo>
                <a:cubicBezTo>
                  <a:pt x="1365" y="524"/>
                  <a:pt x="1365" y="524"/>
                  <a:pt x="1367" y="523"/>
                </a:cubicBezTo>
                <a:cubicBezTo>
                  <a:pt x="1367" y="523"/>
                  <a:pt x="1367" y="523"/>
                  <a:pt x="1370" y="522"/>
                </a:cubicBezTo>
                <a:cubicBezTo>
                  <a:pt x="1370" y="522"/>
                  <a:pt x="1370" y="522"/>
                  <a:pt x="1371" y="522"/>
                </a:cubicBezTo>
                <a:cubicBezTo>
                  <a:pt x="1371" y="522"/>
                  <a:pt x="1371" y="522"/>
                  <a:pt x="1372" y="522"/>
                </a:cubicBezTo>
                <a:cubicBezTo>
                  <a:pt x="1372" y="522"/>
                  <a:pt x="1372" y="522"/>
                  <a:pt x="1373" y="523"/>
                </a:cubicBezTo>
                <a:cubicBezTo>
                  <a:pt x="1373" y="523"/>
                  <a:pt x="1373" y="523"/>
                  <a:pt x="1375" y="523"/>
                </a:cubicBezTo>
                <a:cubicBezTo>
                  <a:pt x="1375" y="523"/>
                  <a:pt x="1375" y="523"/>
                  <a:pt x="1376" y="523"/>
                </a:cubicBezTo>
                <a:cubicBezTo>
                  <a:pt x="1376" y="523"/>
                  <a:pt x="1376" y="523"/>
                  <a:pt x="1378" y="523"/>
                </a:cubicBezTo>
                <a:cubicBezTo>
                  <a:pt x="1378" y="523"/>
                  <a:pt x="1378" y="523"/>
                  <a:pt x="1379" y="522"/>
                </a:cubicBezTo>
                <a:cubicBezTo>
                  <a:pt x="1379" y="522"/>
                  <a:pt x="1379" y="522"/>
                  <a:pt x="1381" y="521"/>
                </a:cubicBezTo>
                <a:cubicBezTo>
                  <a:pt x="1381" y="521"/>
                  <a:pt x="1381" y="521"/>
                  <a:pt x="1382" y="520"/>
                </a:cubicBezTo>
                <a:cubicBezTo>
                  <a:pt x="1382" y="520"/>
                  <a:pt x="1382" y="520"/>
                  <a:pt x="1383" y="518"/>
                </a:cubicBezTo>
                <a:cubicBezTo>
                  <a:pt x="1383" y="517"/>
                  <a:pt x="1383" y="517"/>
                  <a:pt x="1383" y="517"/>
                </a:cubicBezTo>
                <a:cubicBezTo>
                  <a:pt x="1383" y="516"/>
                  <a:pt x="1383" y="516"/>
                  <a:pt x="1383" y="516"/>
                </a:cubicBezTo>
                <a:cubicBezTo>
                  <a:pt x="1384" y="516"/>
                  <a:pt x="1384" y="516"/>
                  <a:pt x="1384" y="516"/>
                </a:cubicBezTo>
                <a:cubicBezTo>
                  <a:pt x="1382" y="514"/>
                  <a:pt x="1382" y="514"/>
                  <a:pt x="1382" y="514"/>
                </a:cubicBezTo>
                <a:cubicBezTo>
                  <a:pt x="1382" y="511"/>
                  <a:pt x="1382" y="511"/>
                  <a:pt x="1382" y="511"/>
                </a:cubicBezTo>
                <a:cubicBezTo>
                  <a:pt x="1381" y="510"/>
                  <a:pt x="1381" y="510"/>
                  <a:pt x="1381" y="510"/>
                </a:cubicBezTo>
                <a:cubicBezTo>
                  <a:pt x="1380" y="508"/>
                  <a:pt x="1380" y="508"/>
                  <a:pt x="1380" y="508"/>
                </a:cubicBezTo>
                <a:cubicBezTo>
                  <a:pt x="1379" y="508"/>
                  <a:pt x="1379" y="508"/>
                  <a:pt x="1379" y="508"/>
                </a:cubicBezTo>
                <a:cubicBezTo>
                  <a:pt x="1378" y="507"/>
                  <a:pt x="1378" y="507"/>
                  <a:pt x="1378" y="507"/>
                </a:cubicBezTo>
                <a:cubicBezTo>
                  <a:pt x="1377" y="506"/>
                  <a:pt x="1377" y="506"/>
                  <a:pt x="1377" y="506"/>
                </a:cubicBezTo>
                <a:cubicBezTo>
                  <a:pt x="1376" y="506"/>
                  <a:pt x="1376" y="506"/>
                  <a:pt x="1376" y="506"/>
                </a:cubicBezTo>
                <a:cubicBezTo>
                  <a:pt x="1374" y="505"/>
                  <a:pt x="1374" y="505"/>
                  <a:pt x="1374" y="505"/>
                </a:cubicBezTo>
                <a:cubicBezTo>
                  <a:pt x="1373" y="504"/>
                  <a:pt x="1373" y="504"/>
                  <a:pt x="1373" y="504"/>
                </a:cubicBezTo>
                <a:cubicBezTo>
                  <a:pt x="1371" y="504"/>
                  <a:pt x="1371" y="504"/>
                  <a:pt x="1371" y="504"/>
                </a:cubicBezTo>
                <a:cubicBezTo>
                  <a:pt x="1371" y="503"/>
                  <a:pt x="1371" y="503"/>
                  <a:pt x="1371" y="503"/>
                </a:cubicBezTo>
                <a:cubicBezTo>
                  <a:pt x="1370" y="503"/>
                  <a:pt x="1370" y="503"/>
                  <a:pt x="1370" y="503"/>
                </a:cubicBezTo>
                <a:cubicBezTo>
                  <a:pt x="1369" y="502"/>
                  <a:pt x="1369" y="502"/>
                  <a:pt x="1369" y="502"/>
                </a:cubicBezTo>
                <a:cubicBezTo>
                  <a:pt x="1369" y="501"/>
                  <a:pt x="1369" y="501"/>
                  <a:pt x="1369" y="501"/>
                </a:cubicBezTo>
                <a:cubicBezTo>
                  <a:pt x="1368" y="501"/>
                  <a:pt x="1368" y="501"/>
                  <a:pt x="1368" y="501"/>
                </a:cubicBezTo>
                <a:cubicBezTo>
                  <a:pt x="1367" y="499"/>
                  <a:pt x="1367" y="499"/>
                  <a:pt x="1367" y="499"/>
                </a:cubicBezTo>
                <a:cubicBezTo>
                  <a:pt x="1363" y="496"/>
                  <a:pt x="1363" y="496"/>
                  <a:pt x="1363" y="496"/>
                </a:cubicBezTo>
                <a:cubicBezTo>
                  <a:pt x="1361" y="496"/>
                  <a:pt x="1361" y="496"/>
                  <a:pt x="1361" y="496"/>
                </a:cubicBezTo>
                <a:cubicBezTo>
                  <a:pt x="1359" y="494"/>
                  <a:pt x="1359" y="494"/>
                  <a:pt x="1359" y="494"/>
                </a:cubicBezTo>
                <a:cubicBezTo>
                  <a:pt x="1356" y="494"/>
                  <a:pt x="1356" y="494"/>
                  <a:pt x="1356" y="494"/>
                </a:cubicBezTo>
                <a:cubicBezTo>
                  <a:pt x="1355" y="493"/>
                  <a:pt x="1355" y="493"/>
                  <a:pt x="1355" y="493"/>
                </a:cubicBezTo>
                <a:cubicBezTo>
                  <a:pt x="1355" y="492"/>
                  <a:pt x="1355" y="492"/>
                  <a:pt x="1355" y="492"/>
                </a:cubicBezTo>
                <a:cubicBezTo>
                  <a:pt x="1353" y="491"/>
                  <a:pt x="1353" y="491"/>
                  <a:pt x="1353" y="491"/>
                </a:cubicBezTo>
                <a:cubicBezTo>
                  <a:pt x="1352" y="491"/>
                  <a:pt x="1352" y="491"/>
                  <a:pt x="1352" y="491"/>
                </a:cubicBezTo>
                <a:cubicBezTo>
                  <a:pt x="1351" y="491"/>
                  <a:pt x="1351" y="491"/>
                  <a:pt x="1351" y="491"/>
                </a:cubicBezTo>
                <a:cubicBezTo>
                  <a:pt x="1352" y="490"/>
                  <a:pt x="1352" y="490"/>
                  <a:pt x="1352" y="490"/>
                </a:cubicBezTo>
                <a:cubicBezTo>
                  <a:pt x="1353" y="489"/>
                  <a:pt x="1353" y="489"/>
                  <a:pt x="1353" y="489"/>
                </a:cubicBezTo>
                <a:cubicBezTo>
                  <a:pt x="1352" y="488"/>
                  <a:pt x="1352" y="488"/>
                  <a:pt x="1352" y="488"/>
                </a:cubicBezTo>
                <a:cubicBezTo>
                  <a:pt x="1354" y="488"/>
                  <a:pt x="1354" y="488"/>
                  <a:pt x="1354" y="488"/>
                </a:cubicBezTo>
                <a:cubicBezTo>
                  <a:pt x="1355" y="489"/>
                  <a:pt x="1355" y="489"/>
                  <a:pt x="1355" y="489"/>
                </a:cubicBezTo>
                <a:cubicBezTo>
                  <a:pt x="1356" y="489"/>
                  <a:pt x="1356" y="489"/>
                  <a:pt x="1356" y="489"/>
                </a:cubicBezTo>
                <a:cubicBezTo>
                  <a:pt x="1356" y="487"/>
                  <a:pt x="1356" y="487"/>
                  <a:pt x="1356" y="487"/>
                </a:cubicBezTo>
                <a:cubicBezTo>
                  <a:pt x="1356" y="485"/>
                  <a:pt x="1356" y="485"/>
                  <a:pt x="1356" y="485"/>
                </a:cubicBezTo>
                <a:cubicBezTo>
                  <a:pt x="1357" y="484"/>
                  <a:pt x="1357" y="484"/>
                  <a:pt x="1357" y="484"/>
                </a:cubicBezTo>
                <a:cubicBezTo>
                  <a:pt x="1358" y="483"/>
                  <a:pt x="1358" y="483"/>
                  <a:pt x="1358" y="483"/>
                </a:cubicBezTo>
                <a:cubicBezTo>
                  <a:pt x="1359" y="483"/>
                  <a:pt x="1359" y="483"/>
                  <a:pt x="1359" y="483"/>
                </a:cubicBezTo>
                <a:cubicBezTo>
                  <a:pt x="1360" y="482"/>
                  <a:pt x="1360" y="482"/>
                  <a:pt x="1360" y="482"/>
                </a:cubicBezTo>
                <a:cubicBezTo>
                  <a:pt x="1359" y="481"/>
                  <a:pt x="1359" y="481"/>
                  <a:pt x="1359" y="481"/>
                </a:cubicBezTo>
                <a:cubicBezTo>
                  <a:pt x="1358" y="481"/>
                  <a:pt x="1358" y="481"/>
                  <a:pt x="1358" y="481"/>
                </a:cubicBezTo>
                <a:cubicBezTo>
                  <a:pt x="1357" y="480"/>
                  <a:pt x="1357" y="480"/>
                  <a:pt x="1357" y="480"/>
                </a:cubicBezTo>
                <a:cubicBezTo>
                  <a:pt x="1356" y="479"/>
                  <a:pt x="1356" y="479"/>
                  <a:pt x="1356" y="479"/>
                </a:cubicBezTo>
                <a:cubicBezTo>
                  <a:pt x="1358" y="478"/>
                  <a:pt x="1358" y="478"/>
                  <a:pt x="1358" y="478"/>
                </a:cubicBezTo>
                <a:cubicBezTo>
                  <a:pt x="1360" y="479"/>
                  <a:pt x="1360" y="479"/>
                  <a:pt x="1360" y="479"/>
                </a:cubicBezTo>
                <a:cubicBezTo>
                  <a:pt x="1360" y="478"/>
                  <a:pt x="1360" y="478"/>
                  <a:pt x="1360" y="478"/>
                </a:cubicBezTo>
                <a:cubicBezTo>
                  <a:pt x="1359" y="477"/>
                  <a:pt x="1359" y="477"/>
                  <a:pt x="1359" y="477"/>
                </a:cubicBezTo>
                <a:cubicBezTo>
                  <a:pt x="1360" y="476"/>
                  <a:pt x="1360" y="476"/>
                  <a:pt x="1360" y="476"/>
                </a:cubicBezTo>
                <a:cubicBezTo>
                  <a:pt x="1364" y="474"/>
                  <a:pt x="1364" y="474"/>
                  <a:pt x="1364" y="474"/>
                </a:cubicBezTo>
                <a:cubicBezTo>
                  <a:pt x="1364" y="473"/>
                  <a:pt x="1364" y="473"/>
                  <a:pt x="1364" y="473"/>
                </a:cubicBezTo>
                <a:cubicBezTo>
                  <a:pt x="1362" y="473"/>
                  <a:pt x="1362" y="473"/>
                  <a:pt x="1362" y="473"/>
                </a:cubicBezTo>
                <a:cubicBezTo>
                  <a:pt x="1360" y="474"/>
                  <a:pt x="1360" y="474"/>
                  <a:pt x="1360" y="474"/>
                </a:cubicBezTo>
                <a:cubicBezTo>
                  <a:pt x="1359" y="474"/>
                  <a:pt x="1359" y="474"/>
                  <a:pt x="1359" y="474"/>
                </a:cubicBezTo>
                <a:cubicBezTo>
                  <a:pt x="1359" y="474"/>
                  <a:pt x="1359" y="474"/>
                  <a:pt x="1358" y="474"/>
                </a:cubicBezTo>
                <a:cubicBezTo>
                  <a:pt x="1358" y="474"/>
                  <a:pt x="1358" y="474"/>
                  <a:pt x="1357" y="474"/>
                </a:cubicBezTo>
                <a:cubicBezTo>
                  <a:pt x="1357" y="474"/>
                  <a:pt x="1357" y="474"/>
                  <a:pt x="1355" y="474"/>
                </a:cubicBezTo>
                <a:cubicBezTo>
                  <a:pt x="1355" y="474"/>
                  <a:pt x="1355" y="474"/>
                  <a:pt x="1354" y="474"/>
                </a:cubicBezTo>
                <a:cubicBezTo>
                  <a:pt x="1354" y="474"/>
                  <a:pt x="1354" y="474"/>
                  <a:pt x="1353" y="475"/>
                </a:cubicBezTo>
                <a:cubicBezTo>
                  <a:pt x="1353" y="475"/>
                  <a:pt x="1353" y="475"/>
                  <a:pt x="1352" y="476"/>
                </a:cubicBezTo>
                <a:cubicBezTo>
                  <a:pt x="1352" y="476"/>
                  <a:pt x="1352" y="476"/>
                  <a:pt x="1351" y="476"/>
                </a:cubicBezTo>
                <a:cubicBezTo>
                  <a:pt x="1351" y="476"/>
                  <a:pt x="1351" y="476"/>
                  <a:pt x="1350" y="477"/>
                </a:cubicBezTo>
                <a:cubicBezTo>
                  <a:pt x="1350" y="477"/>
                  <a:pt x="1350" y="477"/>
                  <a:pt x="1349" y="478"/>
                </a:cubicBezTo>
                <a:cubicBezTo>
                  <a:pt x="1349" y="478"/>
                  <a:pt x="1349" y="478"/>
                  <a:pt x="1347" y="478"/>
                </a:cubicBezTo>
                <a:cubicBezTo>
                  <a:pt x="1347" y="478"/>
                  <a:pt x="1347" y="478"/>
                  <a:pt x="1346" y="479"/>
                </a:cubicBezTo>
                <a:cubicBezTo>
                  <a:pt x="1346" y="479"/>
                  <a:pt x="1346" y="479"/>
                  <a:pt x="1345" y="479"/>
                </a:cubicBezTo>
                <a:cubicBezTo>
                  <a:pt x="1345" y="479"/>
                  <a:pt x="1345" y="479"/>
                  <a:pt x="1343" y="479"/>
                </a:cubicBezTo>
                <a:cubicBezTo>
                  <a:pt x="1343" y="479"/>
                  <a:pt x="1343" y="479"/>
                  <a:pt x="1342" y="478"/>
                </a:cubicBezTo>
                <a:cubicBezTo>
                  <a:pt x="1342" y="478"/>
                  <a:pt x="1342" y="478"/>
                  <a:pt x="1341" y="478"/>
                </a:cubicBezTo>
                <a:cubicBezTo>
                  <a:pt x="1341" y="478"/>
                  <a:pt x="1341" y="478"/>
                  <a:pt x="1342" y="479"/>
                </a:cubicBezTo>
                <a:cubicBezTo>
                  <a:pt x="1342" y="479"/>
                  <a:pt x="1342" y="479"/>
                  <a:pt x="1342" y="480"/>
                </a:cubicBezTo>
                <a:cubicBezTo>
                  <a:pt x="1342" y="480"/>
                  <a:pt x="1342" y="480"/>
                  <a:pt x="1341" y="482"/>
                </a:cubicBezTo>
                <a:cubicBezTo>
                  <a:pt x="1341" y="482"/>
                  <a:pt x="1341" y="482"/>
                  <a:pt x="1340" y="483"/>
                </a:cubicBezTo>
                <a:cubicBezTo>
                  <a:pt x="1340" y="483"/>
                  <a:pt x="1340" y="483"/>
                  <a:pt x="1340" y="482"/>
                </a:cubicBezTo>
                <a:cubicBezTo>
                  <a:pt x="1340" y="482"/>
                  <a:pt x="1340" y="482"/>
                  <a:pt x="1341" y="480"/>
                </a:cubicBezTo>
                <a:cubicBezTo>
                  <a:pt x="1341" y="480"/>
                  <a:pt x="1341" y="480"/>
                  <a:pt x="1340" y="480"/>
                </a:cubicBezTo>
                <a:cubicBezTo>
                  <a:pt x="1340" y="480"/>
                  <a:pt x="1340" y="480"/>
                  <a:pt x="1338" y="482"/>
                </a:cubicBezTo>
                <a:cubicBezTo>
                  <a:pt x="1338" y="482"/>
                  <a:pt x="1338" y="482"/>
                  <a:pt x="1337" y="482"/>
                </a:cubicBezTo>
                <a:cubicBezTo>
                  <a:pt x="1337" y="482"/>
                  <a:pt x="1337" y="482"/>
                  <a:pt x="1337" y="483"/>
                </a:cubicBezTo>
                <a:cubicBezTo>
                  <a:pt x="1337" y="483"/>
                  <a:pt x="1337" y="483"/>
                  <a:pt x="1336" y="483"/>
                </a:cubicBezTo>
                <a:cubicBezTo>
                  <a:pt x="1336" y="483"/>
                  <a:pt x="1336" y="483"/>
                  <a:pt x="1335" y="483"/>
                </a:cubicBezTo>
                <a:cubicBezTo>
                  <a:pt x="1335" y="483"/>
                  <a:pt x="1335" y="483"/>
                  <a:pt x="1334" y="483"/>
                </a:cubicBezTo>
                <a:cubicBezTo>
                  <a:pt x="1334" y="483"/>
                  <a:pt x="1334" y="483"/>
                  <a:pt x="1333" y="483"/>
                </a:cubicBezTo>
                <a:cubicBezTo>
                  <a:pt x="1333" y="483"/>
                  <a:pt x="1333" y="483"/>
                  <a:pt x="1332" y="483"/>
                </a:cubicBezTo>
                <a:cubicBezTo>
                  <a:pt x="1332" y="483"/>
                  <a:pt x="1332" y="483"/>
                  <a:pt x="1331" y="483"/>
                </a:cubicBezTo>
                <a:cubicBezTo>
                  <a:pt x="1331" y="483"/>
                  <a:pt x="1331" y="483"/>
                  <a:pt x="1331" y="484"/>
                </a:cubicBezTo>
                <a:cubicBezTo>
                  <a:pt x="1331" y="484"/>
                  <a:pt x="1331" y="484"/>
                  <a:pt x="1330" y="484"/>
                </a:cubicBezTo>
                <a:cubicBezTo>
                  <a:pt x="1330" y="484"/>
                  <a:pt x="1330" y="484"/>
                  <a:pt x="1328" y="483"/>
                </a:cubicBezTo>
                <a:cubicBezTo>
                  <a:pt x="1328" y="483"/>
                  <a:pt x="1328" y="483"/>
                  <a:pt x="1327" y="483"/>
                </a:cubicBezTo>
                <a:cubicBezTo>
                  <a:pt x="1327" y="483"/>
                  <a:pt x="1327" y="483"/>
                  <a:pt x="1325" y="484"/>
                </a:cubicBezTo>
                <a:cubicBezTo>
                  <a:pt x="1325" y="484"/>
                  <a:pt x="1325" y="484"/>
                  <a:pt x="1324" y="483"/>
                </a:cubicBezTo>
                <a:cubicBezTo>
                  <a:pt x="1324" y="483"/>
                  <a:pt x="1324" y="483"/>
                  <a:pt x="1323" y="483"/>
                </a:cubicBezTo>
                <a:cubicBezTo>
                  <a:pt x="1323" y="483"/>
                  <a:pt x="1323" y="483"/>
                  <a:pt x="1322" y="482"/>
                </a:cubicBezTo>
                <a:cubicBezTo>
                  <a:pt x="1322" y="482"/>
                  <a:pt x="1322" y="482"/>
                  <a:pt x="1323" y="482"/>
                </a:cubicBezTo>
                <a:cubicBezTo>
                  <a:pt x="1323" y="482"/>
                  <a:pt x="1323" y="482"/>
                  <a:pt x="1323" y="481"/>
                </a:cubicBezTo>
                <a:cubicBezTo>
                  <a:pt x="1323" y="481"/>
                  <a:pt x="1323" y="481"/>
                  <a:pt x="1321" y="481"/>
                </a:cubicBezTo>
                <a:cubicBezTo>
                  <a:pt x="1321" y="481"/>
                  <a:pt x="1321" y="481"/>
                  <a:pt x="1319" y="481"/>
                </a:cubicBezTo>
                <a:cubicBezTo>
                  <a:pt x="1319" y="481"/>
                  <a:pt x="1319" y="481"/>
                  <a:pt x="1319" y="480"/>
                </a:cubicBezTo>
                <a:cubicBezTo>
                  <a:pt x="1319" y="480"/>
                  <a:pt x="1319" y="480"/>
                  <a:pt x="1320" y="480"/>
                </a:cubicBezTo>
                <a:cubicBezTo>
                  <a:pt x="1320" y="480"/>
                  <a:pt x="1320" y="480"/>
                  <a:pt x="1322" y="480"/>
                </a:cubicBezTo>
                <a:cubicBezTo>
                  <a:pt x="1322" y="480"/>
                  <a:pt x="1322" y="480"/>
                  <a:pt x="1323" y="480"/>
                </a:cubicBezTo>
                <a:cubicBezTo>
                  <a:pt x="1323" y="480"/>
                  <a:pt x="1323" y="480"/>
                  <a:pt x="1324" y="480"/>
                </a:cubicBezTo>
                <a:cubicBezTo>
                  <a:pt x="1324" y="480"/>
                  <a:pt x="1324" y="480"/>
                  <a:pt x="1325" y="479"/>
                </a:cubicBezTo>
                <a:cubicBezTo>
                  <a:pt x="1325" y="479"/>
                  <a:pt x="1325" y="479"/>
                  <a:pt x="1324" y="479"/>
                </a:cubicBezTo>
                <a:cubicBezTo>
                  <a:pt x="1324" y="479"/>
                  <a:pt x="1324" y="479"/>
                  <a:pt x="1323" y="479"/>
                </a:cubicBezTo>
                <a:cubicBezTo>
                  <a:pt x="1323" y="479"/>
                  <a:pt x="1323" y="479"/>
                  <a:pt x="1322" y="478"/>
                </a:cubicBezTo>
                <a:cubicBezTo>
                  <a:pt x="1322" y="478"/>
                  <a:pt x="1322" y="478"/>
                  <a:pt x="1321" y="478"/>
                </a:cubicBezTo>
                <a:cubicBezTo>
                  <a:pt x="1321" y="478"/>
                  <a:pt x="1321" y="478"/>
                  <a:pt x="1321" y="479"/>
                </a:cubicBezTo>
                <a:cubicBezTo>
                  <a:pt x="1321" y="479"/>
                  <a:pt x="1321" y="479"/>
                  <a:pt x="1320" y="479"/>
                </a:cubicBezTo>
                <a:cubicBezTo>
                  <a:pt x="1320" y="479"/>
                  <a:pt x="1320" y="479"/>
                  <a:pt x="1319" y="479"/>
                </a:cubicBezTo>
                <a:cubicBezTo>
                  <a:pt x="1319" y="479"/>
                  <a:pt x="1319" y="479"/>
                  <a:pt x="1319" y="478"/>
                </a:cubicBezTo>
                <a:cubicBezTo>
                  <a:pt x="1319" y="478"/>
                  <a:pt x="1319" y="478"/>
                  <a:pt x="1317" y="480"/>
                </a:cubicBezTo>
                <a:cubicBezTo>
                  <a:pt x="1317" y="480"/>
                  <a:pt x="1317" y="480"/>
                  <a:pt x="1316" y="480"/>
                </a:cubicBezTo>
                <a:cubicBezTo>
                  <a:pt x="1316" y="480"/>
                  <a:pt x="1316" y="480"/>
                  <a:pt x="1315" y="481"/>
                </a:cubicBezTo>
                <a:cubicBezTo>
                  <a:pt x="1315" y="481"/>
                  <a:pt x="1315" y="481"/>
                  <a:pt x="1315" y="482"/>
                </a:cubicBezTo>
                <a:cubicBezTo>
                  <a:pt x="1315" y="482"/>
                  <a:pt x="1315" y="482"/>
                  <a:pt x="1314" y="484"/>
                </a:cubicBezTo>
                <a:cubicBezTo>
                  <a:pt x="1314" y="484"/>
                  <a:pt x="1314" y="484"/>
                  <a:pt x="1313" y="484"/>
                </a:cubicBezTo>
                <a:cubicBezTo>
                  <a:pt x="1313" y="484"/>
                  <a:pt x="1313" y="484"/>
                  <a:pt x="1313" y="485"/>
                </a:cubicBezTo>
                <a:cubicBezTo>
                  <a:pt x="1313" y="485"/>
                  <a:pt x="1313" y="485"/>
                  <a:pt x="1311" y="488"/>
                </a:cubicBezTo>
                <a:cubicBezTo>
                  <a:pt x="1311" y="488"/>
                  <a:pt x="1311" y="488"/>
                  <a:pt x="1310" y="488"/>
                </a:cubicBezTo>
                <a:cubicBezTo>
                  <a:pt x="1310" y="488"/>
                  <a:pt x="1310" y="488"/>
                  <a:pt x="1309" y="488"/>
                </a:cubicBezTo>
                <a:cubicBezTo>
                  <a:pt x="1309" y="488"/>
                  <a:pt x="1309" y="488"/>
                  <a:pt x="1310" y="489"/>
                </a:cubicBezTo>
                <a:cubicBezTo>
                  <a:pt x="1310" y="489"/>
                  <a:pt x="1310" y="489"/>
                  <a:pt x="1310" y="490"/>
                </a:cubicBezTo>
                <a:cubicBezTo>
                  <a:pt x="1310" y="490"/>
                  <a:pt x="1310" y="490"/>
                  <a:pt x="1309" y="491"/>
                </a:cubicBezTo>
                <a:cubicBezTo>
                  <a:pt x="1309" y="491"/>
                  <a:pt x="1309" y="491"/>
                  <a:pt x="1310" y="491"/>
                </a:cubicBezTo>
                <a:cubicBezTo>
                  <a:pt x="1310" y="491"/>
                  <a:pt x="1310" y="491"/>
                  <a:pt x="1310" y="492"/>
                </a:cubicBezTo>
                <a:cubicBezTo>
                  <a:pt x="1310" y="492"/>
                  <a:pt x="1310" y="492"/>
                  <a:pt x="1309" y="494"/>
                </a:cubicBezTo>
                <a:cubicBezTo>
                  <a:pt x="1309" y="494"/>
                  <a:pt x="1309" y="494"/>
                  <a:pt x="1308" y="494"/>
                </a:cubicBezTo>
                <a:cubicBezTo>
                  <a:pt x="1308" y="494"/>
                  <a:pt x="1308" y="494"/>
                  <a:pt x="1305" y="494"/>
                </a:cubicBezTo>
                <a:cubicBezTo>
                  <a:pt x="1305" y="494"/>
                  <a:pt x="1305" y="494"/>
                  <a:pt x="1305" y="496"/>
                </a:cubicBezTo>
                <a:cubicBezTo>
                  <a:pt x="1305" y="496"/>
                  <a:pt x="1305" y="496"/>
                  <a:pt x="1304" y="497"/>
                </a:cubicBezTo>
                <a:cubicBezTo>
                  <a:pt x="1304" y="497"/>
                  <a:pt x="1304" y="497"/>
                  <a:pt x="1305" y="498"/>
                </a:cubicBezTo>
                <a:cubicBezTo>
                  <a:pt x="1305" y="498"/>
                  <a:pt x="1305" y="498"/>
                  <a:pt x="1305" y="499"/>
                </a:cubicBezTo>
                <a:cubicBezTo>
                  <a:pt x="1305" y="499"/>
                  <a:pt x="1305" y="499"/>
                  <a:pt x="1304" y="500"/>
                </a:cubicBezTo>
                <a:cubicBezTo>
                  <a:pt x="1304" y="500"/>
                  <a:pt x="1304" y="500"/>
                  <a:pt x="1305" y="502"/>
                </a:cubicBezTo>
                <a:cubicBezTo>
                  <a:pt x="1305" y="502"/>
                  <a:pt x="1305" y="502"/>
                  <a:pt x="1304" y="505"/>
                </a:cubicBezTo>
                <a:cubicBezTo>
                  <a:pt x="1304" y="505"/>
                  <a:pt x="1304" y="505"/>
                  <a:pt x="1302" y="505"/>
                </a:cubicBezTo>
                <a:cubicBezTo>
                  <a:pt x="1302" y="505"/>
                  <a:pt x="1302" y="505"/>
                  <a:pt x="1301" y="507"/>
                </a:cubicBezTo>
                <a:cubicBezTo>
                  <a:pt x="1301" y="507"/>
                  <a:pt x="1301" y="507"/>
                  <a:pt x="1301" y="510"/>
                </a:cubicBezTo>
                <a:cubicBezTo>
                  <a:pt x="1301" y="510"/>
                  <a:pt x="1301" y="510"/>
                  <a:pt x="1301" y="511"/>
                </a:cubicBezTo>
                <a:cubicBezTo>
                  <a:pt x="1301" y="511"/>
                  <a:pt x="1301" y="511"/>
                  <a:pt x="1299" y="512"/>
                </a:cubicBezTo>
                <a:cubicBezTo>
                  <a:pt x="1299" y="512"/>
                  <a:pt x="1299" y="512"/>
                  <a:pt x="1299" y="513"/>
                </a:cubicBezTo>
                <a:cubicBezTo>
                  <a:pt x="1299" y="513"/>
                  <a:pt x="1299" y="513"/>
                  <a:pt x="1300" y="513"/>
                </a:cubicBezTo>
                <a:cubicBezTo>
                  <a:pt x="1300" y="513"/>
                  <a:pt x="1300" y="513"/>
                  <a:pt x="1301" y="515"/>
                </a:cubicBezTo>
                <a:cubicBezTo>
                  <a:pt x="1301" y="515"/>
                  <a:pt x="1301" y="515"/>
                  <a:pt x="1302" y="516"/>
                </a:cubicBezTo>
                <a:cubicBezTo>
                  <a:pt x="1302" y="516"/>
                  <a:pt x="1302" y="516"/>
                  <a:pt x="1302" y="519"/>
                </a:cubicBezTo>
                <a:cubicBezTo>
                  <a:pt x="1302" y="519"/>
                  <a:pt x="1302" y="519"/>
                  <a:pt x="1304" y="520"/>
                </a:cubicBezTo>
                <a:cubicBezTo>
                  <a:pt x="1304" y="520"/>
                  <a:pt x="1304" y="520"/>
                  <a:pt x="1306" y="520"/>
                </a:cubicBezTo>
                <a:cubicBezTo>
                  <a:pt x="1306" y="520"/>
                  <a:pt x="1306" y="520"/>
                  <a:pt x="1307" y="522"/>
                </a:cubicBezTo>
                <a:cubicBezTo>
                  <a:pt x="1307" y="522"/>
                  <a:pt x="1307" y="522"/>
                  <a:pt x="1308" y="523"/>
                </a:cubicBezTo>
                <a:cubicBezTo>
                  <a:pt x="1308" y="523"/>
                  <a:pt x="1308" y="523"/>
                  <a:pt x="1307" y="525"/>
                </a:cubicBezTo>
                <a:cubicBezTo>
                  <a:pt x="1307" y="525"/>
                  <a:pt x="1307" y="525"/>
                  <a:pt x="1306" y="524"/>
                </a:cubicBezTo>
                <a:cubicBezTo>
                  <a:pt x="1306" y="524"/>
                  <a:pt x="1306" y="524"/>
                  <a:pt x="1305" y="524"/>
                </a:cubicBezTo>
                <a:cubicBezTo>
                  <a:pt x="1305" y="524"/>
                  <a:pt x="1305" y="524"/>
                  <a:pt x="1303" y="524"/>
                </a:cubicBezTo>
                <a:cubicBezTo>
                  <a:pt x="1303" y="524"/>
                  <a:pt x="1303" y="524"/>
                  <a:pt x="1301" y="524"/>
                </a:cubicBezTo>
                <a:cubicBezTo>
                  <a:pt x="1301" y="524"/>
                  <a:pt x="1301" y="524"/>
                  <a:pt x="1300" y="525"/>
                </a:cubicBezTo>
                <a:cubicBezTo>
                  <a:pt x="1300" y="525"/>
                  <a:pt x="1300" y="525"/>
                  <a:pt x="1299" y="527"/>
                </a:cubicBezTo>
                <a:cubicBezTo>
                  <a:pt x="1299" y="527"/>
                  <a:pt x="1299" y="527"/>
                  <a:pt x="1296" y="528"/>
                </a:cubicBezTo>
                <a:cubicBezTo>
                  <a:pt x="1296" y="528"/>
                  <a:pt x="1296" y="528"/>
                  <a:pt x="1293" y="531"/>
                </a:cubicBezTo>
                <a:cubicBezTo>
                  <a:pt x="1293" y="531"/>
                  <a:pt x="1293" y="531"/>
                  <a:pt x="1293" y="530"/>
                </a:cubicBezTo>
                <a:cubicBezTo>
                  <a:pt x="1293" y="530"/>
                  <a:pt x="1293" y="530"/>
                  <a:pt x="1293" y="528"/>
                </a:cubicBezTo>
                <a:cubicBezTo>
                  <a:pt x="1293" y="528"/>
                  <a:pt x="1293" y="528"/>
                  <a:pt x="1294" y="528"/>
                </a:cubicBezTo>
                <a:cubicBezTo>
                  <a:pt x="1294" y="528"/>
                  <a:pt x="1294" y="528"/>
                  <a:pt x="1295" y="527"/>
                </a:cubicBezTo>
                <a:cubicBezTo>
                  <a:pt x="1295" y="527"/>
                  <a:pt x="1295" y="527"/>
                  <a:pt x="1294" y="527"/>
                </a:cubicBezTo>
                <a:cubicBezTo>
                  <a:pt x="1294" y="527"/>
                  <a:pt x="1294" y="527"/>
                  <a:pt x="1293" y="527"/>
                </a:cubicBezTo>
                <a:cubicBezTo>
                  <a:pt x="1293" y="527"/>
                  <a:pt x="1293" y="527"/>
                  <a:pt x="1292" y="526"/>
                </a:cubicBezTo>
                <a:cubicBezTo>
                  <a:pt x="1292" y="526"/>
                  <a:pt x="1292" y="526"/>
                  <a:pt x="1291" y="525"/>
                </a:cubicBezTo>
                <a:cubicBezTo>
                  <a:pt x="1291" y="525"/>
                  <a:pt x="1291" y="525"/>
                  <a:pt x="1289" y="525"/>
                </a:cubicBezTo>
                <a:cubicBezTo>
                  <a:pt x="1289" y="525"/>
                  <a:pt x="1289" y="525"/>
                  <a:pt x="1287" y="525"/>
                </a:cubicBezTo>
                <a:cubicBezTo>
                  <a:pt x="1287" y="525"/>
                  <a:pt x="1287" y="525"/>
                  <a:pt x="1286" y="524"/>
                </a:cubicBezTo>
                <a:cubicBezTo>
                  <a:pt x="1286" y="524"/>
                  <a:pt x="1286" y="524"/>
                  <a:pt x="1285" y="524"/>
                </a:cubicBezTo>
                <a:cubicBezTo>
                  <a:pt x="1285" y="524"/>
                  <a:pt x="1285" y="524"/>
                  <a:pt x="1284" y="526"/>
                </a:cubicBezTo>
                <a:cubicBezTo>
                  <a:pt x="1284" y="527"/>
                  <a:pt x="1284" y="527"/>
                  <a:pt x="1284" y="527"/>
                </a:cubicBezTo>
                <a:cubicBezTo>
                  <a:pt x="1283" y="528"/>
                  <a:pt x="1283" y="528"/>
                  <a:pt x="1283" y="528"/>
                </a:cubicBezTo>
                <a:cubicBezTo>
                  <a:pt x="1283" y="527"/>
                  <a:pt x="1283" y="527"/>
                  <a:pt x="1283" y="527"/>
                </a:cubicBezTo>
                <a:cubicBezTo>
                  <a:pt x="1282" y="527"/>
                  <a:pt x="1282" y="527"/>
                  <a:pt x="1282" y="527"/>
                </a:cubicBezTo>
                <a:cubicBezTo>
                  <a:pt x="1283" y="526"/>
                  <a:pt x="1283" y="526"/>
                  <a:pt x="1283" y="526"/>
                </a:cubicBezTo>
                <a:cubicBezTo>
                  <a:pt x="1283" y="526"/>
                  <a:pt x="1283" y="526"/>
                  <a:pt x="1282" y="524"/>
                </a:cubicBezTo>
                <a:cubicBezTo>
                  <a:pt x="1282" y="524"/>
                  <a:pt x="1282" y="524"/>
                  <a:pt x="1281" y="525"/>
                </a:cubicBezTo>
                <a:cubicBezTo>
                  <a:pt x="1281" y="525"/>
                  <a:pt x="1281" y="525"/>
                  <a:pt x="1280" y="526"/>
                </a:cubicBezTo>
                <a:cubicBezTo>
                  <a:pt x="1280" y="526"/>
                  <a:pt x="1280" y="526"/>
                  <a:pt x="1279" y="527"/>
                </a:cubicBezTo>
                <a:cubicBezTo>
                  <a:pt x="1279" y="527"/>
                  <a:pt x="1279" y="527"/>
                  <a:pt x="1278" y="527"/>
                </a:cubicBezTo>
                <a:cubicBezTo>
                  <a:pt x="1278" y="527"/>
                  <a:pt x="1278" y="527"/>
                  <a:pt x="1277" y="527"/>
                </a:cubicBezTo>
                <a:cubicBezTo>
                  <a:pt x="1277" y="527"/>
                  <a:pt x="1277" y="527"/>
                  <a:pt x="1279" y="529"/>
                </a:cubicBezTo>
                <a:cubicBezTo>
                  <a:pt x="1279" y="529"/>
                  <a:pt x="1279" y="529"/>
                  <a:pt x="1280" y="529"/>
                </a:cubicBezTo>
                <a:cubicBezTo>
                  <a:pt x="1280" y="529"/>
                  <a:pt x="1280" y="529"/>
                  <a:pt x="1281" y="530"/>
                </a:cubicBezTo>
                <a:cubicBezTo>
                  <a:pt x="1281" y="530"/>
                  <a:pt x="1281" y="530"/>
                  <a:pt x="1281" y="531"/>
                </a:cubicBezTo>
                <a:cubicBezTo>
                  <a:pt x="1281" y="531"/>
                  <a:pt x="1281" y="531"/>
                  <a:pt x="1280" y="530"/>
                </a:cubicBezTo>
                <a:cubicBezTo>
                  <a:pt x="1280" y="530"/>
                  <a:pt x="1280" y="530"/>
                  <a:pt x="1278" y="530"/>
                </a:cubicBezTo>
                <a:cubicBezTo>
                  <a:pt x="1278" y="530"/>
                  <a:pt x="1278" y="530"/>
                  <a:pt x="1279" y="531"/>
                </a:cubicBezTo>
                <a:cubicBezTo>
                  <a:pt x="1279" y="531"/>
                  <a:pt x="1279" y="531"/>
                  <a:pt x="1279" y="532"/>
                </a:cubicBezTo>
                <a:cubicBezTo>
                  <a:pt x="1279" y="532"/>
                  <a:pt x="1279" y="532"/>
                  <a:pt x="1278" y="532"/>
                </a:cubicBezTo>
                <a:cubicBezTo>
                  <a:pt x="1278" y="532"/>
                  <a:pt x="1278" y="532"/>
                  <a:pt x="1277" y="531"/>
                </a:cubicBezTo>
                <a:cubicBezTo>
                  <a:pt x="1277" y="531"/>
                  <a:pt x="1277" y="531"/>
                  <a:pt x="1276" y="530"/>
                </a:cubicBezTo>
                <a:cubicBezTo>
                  <a:pt x="1276" y="530"/>
                  <a:pt x="1276" y="530"/>
                  <a:pt x="1276" y="531"/>
                </a:cubicBezTo>
                <a:cubicBezTo>
                  <a:pt x="1276" y="531"/>
                  <a:pt x="1276" y="531"/>
                  <a:pt x="1276" y="532"/>
                </a:cubicBezTo>
                <a:cubicBezTo>
                  <a:pt x="1276" y="532"/>
                  <a:pt x="1276" y="532"/>
                  <a:pt x="1277" y="533"/>
                </a:cubicBezTo>
                <a:cubicBezTo>
                  <a:pt x="1277" y="533"/>
                  <a:pt x="1277" y="533"/>
                  <a:pt x="1276" y="533"/>
                </a:cubicBezTo>
                <a:cubicBezTo>
                  <a:pt x="1276" y="533"/>
                  <a:pt x="1276" y="533"/>
                  <a:pt x="1275" y="532"/>
                </a:cubicBezTo>
                <a:cubicBezTo>
                  <a:pt x="1275" y="532"/>
                  <a:pt x="1275" y="532"/>
                  <a:pt x="1274" y="530"/>
                </a:cubicBezTo>
                <a:cubicBezTo>
                  <a:pt x="1274" y="530"/>
                  <a:pt x="1274" y="530"/>
                  <a:pt x="1272" y="529"/>
                </a:cubicBezTo>
                <a:cubicBezTo>
                  <a:pt x="1272" y="529"/>
                  <a:pt x="1272" y="529"/>
                  <a:pt x="1273" y="529"/>
                </a:cubicBezTo>
                <a:cubicBezTo>
                  <a:pt x="1273" y="529"/>
                  <a:pt x="1273" y="529"/>
                  <a:pt x="1273" y="527"/>
                </a:cubicBezTo>
                <a:cubicBezTo>
                  <a:pt x="1273" y="527"/>
                  <a:pt x="1273" y="527"/>
                  <a:pt x="1271" y="528"/>
                </a:cubicBezTo>
                <a:cubicBezTo>
                  <a:pt x="1271" y="528"/>
                  <a:pt x="1271" y="528"/>
                  <a:pt x="1270" y="529"/>
                </a:cubicBezTo>
                <a:cubicBezTo>
                  <a:pt x="1270" y="529"/>
                  <a:pt x="1270" y="529"/>
                  <a:pt x="1271" y="531"/>
                </a:cubicBezTo>
                <a:cubicBezTo>
                  <a:pt x="1271" y="531"/>
                  <a:pt x="1271" y="531"/>
                  <a:pt x="1270" y="532"/>
                </a:cubicBezTo>
                <a:cubicBezTo>
                  <a:pt x="1270" y="532"/>
                  <a:pt x="1270" y="532"/>
                  <a:pt x="1272" y="533"/>
                </a:cubicBezTo>
                <a:cubicBezTo>
                  <a:pt x="1272" y="533"/>
                  <a:pt x="1272" y="533"/>
                  <a:pt x="1272" y="534"/>
                </a:cubicBezTo>
                <a:cubicBezTo>
                  <a:pt x="1272" y="534"/>
                  <a:pt x="1272" y="534"/>
                  <a:pt x="1273" y="535"/>
                </a:cubicBezTo>
                <a:cubicBezTo>
                  <a:pt x="1273" y="535"/>
                  <a:pt x="1273" y="535"/>
                  <a:pt x="1275" y="537"/>
                </a:cubicBezTo>
                <a:cubicBezTo>
                  <a:pt x="1275" y="537"/>
                  <a:pt x="1275" y="537"/>
                  <a:pt x="1275" y="538"/>
                </a:cubicBezTo>
                <a:cubicBezTo>
                  <a:pt x="1275" y="538"/>
                  <a:pt x="1275" y="538"/>
                  <a:pt x="1274" y="538"/>
                </a:cubicBezTo>
                <a:cubicBezTo>
                  <a:pt x="1274" y="538"/>
                  <a:pt x="1274" y="538"/>
                  <a:pt x="1273" y="537"/>
                </a:cubicBezTo>
                <a:cubicBezTo>
                  <a:pt x="1273" y="537"/>
                  <a:pt x="1273" y="537"/>
                  <a:pt x="1273" y="538"/>
                </a:cubicBezTo>
                <a:cubicBezTo>
                  <a:pt x="1273" y="538"/>
                  <a:pt x="1273" y="538"/>
                  <a:pt x="1272" y="539"/>
                </a:cubicBezTo>
                <a:cubicBezTo>
                  <a:pt x="1272" y="539"/>
                  <a:pt x="1272" y="539"/>
                  <a:pt x="1273" y="539"/>
                </a:cubicBezTo>
                <a:cubicBezTo>
                  <a:pt x="1273" y="539"/>
                  <a:pt x="1273" y="539"/>
                  <a:pt x="1273" y="540"/>
                </a:cubicBezTo>
                <a:cubicBezTo>
                  <a:pt x="1273" y="540"/>
                  <a:pt x="1273" y="540"/>
                  <a:pt x="1273" y="541"/>
                </a:cubicBezTo>
                <a:cubicBezTo>
                  <a:pt x="1273" y="541"/>
                  <a:pt x="1273" y="541"/>
                  <a:pt x="1271" y="541"/>
                </a:cubicBezTo>
                <a:cubicBezTo>
                  <a:pt x="1271" y="541"/>
                  <a:pt x="1271" y="541"/>
                  <a:pt x="1273" y="542"/>
                </a:cubicBezTo>
                <a:cubicBezTo>
                  <a:pt x="1273" y="542"/>
                  <a:pt x="1273" y="542"/>
                  <a:pt x="1274" y="542"/>
                </a:cubicBezTo>
                <a:cubicBezTo>
                  <a:pt x="1274" y="542"/>
                  <a:pt x="1274" y="542"/>
                  <a:pt x="1274" y="543"/>
                </a:cubicBezTo>
                <a:cubicBezTo>
                  <a:pt x="1274" y="543"/>
                  <a:pt x="1274" y="543"/>
                  <a:pt x="1275" y="543"/>
                </a:cubicBezTo>
                <a:cubicBezTo>
                  <a:pt x="1275" y="543"/>
                  <a:pt x="1275" y="543"/>
                  <a:pt x="1276" y="544"/>
                </a:cubicBezTo>
                <a:cubicBezTo>
                  <a:pt x="1276" y="544"/>
                  <a:pt x="1276" y="544"/>
                  <a:pt x="1279" y="546"/>
                </a:cubicBezTo>
                <a:cubicBezTo>
                  <a:pt x="1279" y="546"/>
                  <a:pt x="1279" y="546"/>
                  <a:pt x="1280" y="546"/>
                </a:cubicBezTo>
                <a:cubicBezTo>
                  <a:pt x="1280" y="546"/>
                  <a:pt x="1280" y="546"/>
                  <a:pt x="1280" y="548"/>
                </a:cubicBezTo>
                <a:cubicBezTo>
                  <a:pt x="1280" y="548"/>
                  <a:pt x="1280" y="548"/>
                  <a:pt x="1281" y="549"/>
                </a:cubicBezTo>
                <a:cubicBezTo>
                  <a:pt x="1281" y="549"/>
                  <a:pt x="1281" y="549"/>
                  <a:pt x="1280" y="550"/>
                </a:cubicBezTo>
                <a:cubicBezTo>
                  <a:pt x="1280" y="550"/>
                  <a:pt x="1280" y="550"/>
                  <a:pt x="1279" y="550"/>
                </a:cubicBezTo>
                <a:cubicBezTo>
                  <a:pt x="1279" y="550"/>
                  <a:pt x="1279" y="550"/>
                  <a:pt x="1279" y="549"/>
                </a:cubicBezTo>
                <a:cubicBezTo>
                  <a:pt x="1279" y="549"/>
                  <a:pt x="1279" y="549"/>
                  <a:pt x="1277" y="548"/>
                </a:cubicBezTo>
                <a:cubicBezTo>
                  <a:pt x="1277" y="548"/>
                  <a:pt x="1277" y="548"/>
                  <a:pt x="1276" y="549"/>
                </a:cubicBezTo>
                <a:cubicBezTo>
                  <a:pt x="1276" y="549"/>
                  <a:pt x="1276" y="549"/>
                  <a:pt x="1275" y="549"/>
                </a:cubicBezTo>
                <a:cubicBezTo>
                  <a:pt x="1275" y="549"/>
                  <a:pt x="1275" y="549"/>
                  <a:pt x="1274" y="549"/>
                </a:cubicBezTo>
                <a:cubicBezTo>
                  <a:pt x="1274" y="549"/>
                  <a:pt x="1274" y="549"/>
                  <a:pt x="1275" y="550"/>
                </a:cubicBezTo>
                <a:cubicBezTo>
                  <a:pt x="1275" y="550"/>
                  <a:pt x="1275" y="550"/>
                  <a:pt x="1275" y="551"/>
                </a:cubicBezTo>
                <a:cubicBezTo>
                  <a:pt x="1275" y="551"/>
                  <a:pt x="1275" y="551"/>
                  <a:pt x="1276" y="552"/>
                </a:cubicBezTo>
                <a:cubicBezTo>
                  <a:pt x="1276" y="552"/>
                  <a:pt x="1276" y="552"/>
                  <a:pt x="1277" y="552"/>
                </a:cubicBezTo>
                <a:cubicBezTo>
                  <a:pt x="1277" y="552"/>
                  <a:pt x="1277" y="552"/>
                  <a:pt x="1278" y="553"/>
                </a:cubicBezTo>
                <a:cubicBezTo>
                  <a:pt x="1278" y="553"/>
                  <a:pt x="1278" y="553"/>
                  <a:pt x="1276" y="553"/>
                </a:cubicBezTo>
                <a:cubicBezTo>
                  <a:pt x="1276" y="553"/>
                  <a:pt x="1276" y="553"/>
                  <a:pt x="1275" y="553"/>
                </a:cubicBezTo>
                <a:cubicBezTo>
                  <a:pt x="1275" y="553"/>
                  <a:pt x="1275" y="553"/>
                  <a:pt x="1275" y="552"/>
                </a:cubicBezTo>
                <a:cubicBezTo>
                  <a:pt x="1275" y="552"/>
                  <a:pt x="1275" y="552"/>
                  <a:pt x="1274" y="552"/>
                </a:cubicBezTo>
                <a:cubicBezTo>
                  <a:pt x="1274" y="552"/>
                  <a:pt x="1274" y="552"/>
                  <a:pt x="1273" y="552"/>
                </a:cubicBezTo>
                <a:cubicBezTo>
                  <a:pt x="1273" y="552"/>
                  <a:pt x="1273" y="552"/>
                  <a:pt x="1274" y="553"/>
                </a:cubicBezTo>
                <a:cubicBezTo>
                  <a:pt x="1274" y="553"/>
                  <a:pt x="1274" y="553"/>
                  <a:pt x="1275" y="555"/>
                </a:cubicBezTo>
                <a:cubicBezTo>
                  <a:pt x="1275" y="555"/>
                  <a:pt x="1275" y="555"/>
                  <a:pt x="1275" y="557"/>
                </a:cubicBezTo>
                <a:cubicBezTo>
                  <a:pt x="1275" y="557"/>
                  <a:pt x="1275" y="557"/>
                  <a:pt x="1275" y="558"/>
                </a:cubicBezTo>
                <a:cubicBezTo>
                  <a:pt x="1275" y="558"/>
                  <a:pt x="1275" y="558"/>
                  <a:pt x="1276" y="559"/>
                </a:cubicBezTo>
                <a:cubicBezTo>
                  <a:pt x="1276" y="559"/>
                  <a:pt x="1276" y="559"/>
                  <a:pt x="1274" y="558"/>
                </a:cubicBezTo>
                <a:cubicBezTo>
                  <a:pt x="1274" y="558"/>
                  <a:pt x="1274" y="558"/>
                  <a:pt x="1274" y="556"/>
                </a:cubicBezTo>
                <a:cubicBezTo>
                  <a:pt x="1274" y="556"/>
                  <a:pt x="1274" y="556"/>
                  <a:pt x="1273" y="556"/>
                </a:cubicBezTo>
                <a:cubicBezTo>
                  <a:pt x="1273" y="556"/>
                  <a:pt x="1273" y="556"/>
                  <a:pt x="1272" y="558"/>
                </a:cubicBezTo>
                <a:cubicBezTo>
                  <a:pt x="1272" y="558"/>
                  <a:pt x="1272" y="558"/>
                  <a:pt x="1271" y="557"/>
                </a:cubicBezTo>
                <a:cubicBezTo>
                  <a:pt x="1271" y="557"/>
                  <a:pt x="1271" y="557"/>
                  <a:pt x="1270" y="556"/>
                </a:cubicBezTo>
                <a:cubicBezTo>
                  <a:pt x="1270" y="556"/>
                  <a:pt x="1270" y="556"/>
                  <a:pt x="1269" y="555"/>
                </a:cubicBezTo>
                <a:cubicBezTo>
                  <a:pt x="1269" y="555"/>
                  <a:pt x="1269" y="555"/>
                  <a:pt x="1269" y="556"/>
                </a:cubicBezTo>
                <a:cubicBezTo>
                  <a:pt x="1269" y="556"/>
                  <a:pt x="1269" y="556"/>
                  <a:pt x="1269" y="557"/>
                </a:cubicBezTo>
                <a:cubicBezTo>
                  <a:pt x="1269" y="557"/>
                  <a:pt x="1269" y="557"/>
                  <a:pt x="1268" y="556"/>
                </a:cubicBezTo>
                <a:cubicBezTo>
                  <a:pt x="1268" y="556"/>
                  <a:pt x="1268" y="556"/>
                  <a:pt x="1267" y="555"/>
                </a:cubicBezTo>
                <a:cubicBezTo>
                  <a:pt x="1267" y="555"/>
                  <a:pt x="1267" y="555"/>
                  <a:pt x="1267" y="554"/>
                </a:cubicBezTo>
                <a:cubicBezTo>
                  <a:pt x="1267" y="554"/>
                  <a:pt x="1267" y="554"/>
                  <a:pt x="1267" y="553"/>
                </a:cubicBezTo>
                <a:cubicBezTo>
                  <a:pt x="1267" y="553"/>
                  <a:pt x="1267" y="553"/>
                  <a:pt x="1267" y="552"/>
                </a:cubicBezTo>
                <a:cubicBezTo>
                  <a:pt x="1267" y="552"/>
                  <a:pt x="1267" y="552"/>
                  <a:pt x="1266" y="551"/>
                </a:cubicBezTo>
                <a:cubicBezTo>
                  <a:pt x="1266" y="551"/>
                  <a:pt x="1266" y="551"/>
                  <a:pt x="1264" y="550"/>
                </a:cubicBezTo>
                <a:cubicBezTo>
                  <a:pt x="1264" y="550"/>
                  <a:pt x="1264" y="550"/>
                  <a:pt x="1263" y="549"/>
                </a:cubicBezTo>
                <a:cubicBezTo>
                  <a:pt x="1263" y="549"/>
                  <a:pt x="1263" y="549"/>
                  <a:pt x="1263" y="548"/>
                </a:cubicBezTo>
                <a:cubicBezTo>
                  <a:pt x="1263" y="548"/>
                  <a:pt x="1263" y="548"/>
                  <a:pt x="1264" y="548"/>
                </a:cubicBezTo>
                <a:cubicBezTo>
                  <a:pt x="1264" y="548"/>
                  <a:pt x="1264" y="548"/>
                  <a:pt x="1265" y="546"/>
                </a:cubicBezTo>
                <a:cubicBezTo>
                  <a:pt x="1265" y="546"/>
                  <a:pt x="1265" y="546"/>
                  <a:pt x="1266" y="547"/>
                </a:cubicBezTo>
                <a:cubicBezTo>
                  <a:pt x="1266" y="547"/>
                  <a:pt x="1266" y="547"/>
                  <a:pt x="1267" y="546"/>
                </a:cubicBezTo>
                <a:cubicBezTo>
                  <a:pt x="1267" y="546"/>
                  <a:pt x="1267" y="546"/>
                  <a:pt x="1268" y="546"/>
                </a:cubicBezTo>
                <a:cubicBezTo>
                  <a:pt x="1268" y="546"/>
                  <a:pt x="1268" y="546"/>
                  <a:pt x="1271" y="548"/>
                </a:cubicBezTo>
                <a:cubicBezTo>
                  <a:pt x="1271" y="548"/>
                  <a:pt x="1271" y="548"/>
                  <a:pt x="1272" y="548"/>
                </a:cubicBezTo>
                <a:cubicBezTo>
                  <a:pt x="1272" y="548"/>
                  <a:pt x="1272" y="548"/>
                  <a:pt x="1273" y="549"/>
                </a:cubicBezTo>
                <a:cubicBezTo>
                  <a:pt x="1273" y="549"/>
                  <a:pt x="1273" y="549"/>
                  <a:pt x="1273" y="548"/>
                </a:cubicBezTo>
                <a:cubicBezTo>
                  <a:pt x="1273" y="548"/>
                  <a:pt x="1273" y="548"/>
                  <a:pt x="1274" y="547"/>
                </a:cubicBezTo>
                <a:cubicBezTo>
                  <a:pt x="1274" y="547"/>
                  <a:pt x="1274" y="547"/>
                  <a:pt x="1273" y="547"/>
                </a:cubicBezTo>
                <a:cubicBezTo>
                  <a:pt x="1273" y="547"/>
                  <a:pt x="1273" y="547"/>
                  <a:pt x="1272" y="546"/>
                </a:cubicBezTo>
                <a:cubicBezTo>
                  <a:pt x="1272" y="546"/>
                  <a:pt x="1272" y="546"/>
                  <a:pt x="1271" y="546"/>
                </a:cubicBezTo>
                <a:cubicBezTo>
                  <a:pt x="1271" y="546"/>
                  <a:pt x="1271" y="546"/>
                  <a:pt x="1270" y="546"/>
                </a:cubicBezTo>
                <a:cubicBezTo>
                  <a:pt x="1270" y="546"/>
                  <a:pt x="1270" y="546"/>
                  <a:pt x="1269" y="545"/>
                </a:cubicBezTo>
                <a:cubicBezTo>
                  <a:pt x="1269" y="545"/>
                  <a:pt x="1269" y="545"/>
                  <a:pt x="1268" y="545"/>
                </a:cubicBezTo>
                <a:cubicBezTo>
                  <a:pt x="1268" y="545"/>
                  <a:pt x="1268" y="545"/>
                  <a:pt x="1267" y="546"/>
                </a:cubicBezTo>
                <a:cubicBezTo>
                  <a:pt x="1267" y="546"/>
                  <a:pt x="1267" y="546"/>
                  <a:pt x="1266" y="546"/>
                </a:cubicBezTo>
                <a:cubicBezTo>
                  <a:pt x="1266" y="546"/>
                  <a:pt x="1266" y="546"/>
                  <a:pt x="1265" y="544"/>
                </a:cubicBezTo>
                <a:cubicBezTo>
                  <a:pt x="1265" y="544"/>
                  <a:pt x="1265" y="544"/>
                  <a:pt x="1264" y="546"/>
                </a:cubicBezTo>
                <a:cubicBezTo>
                  <a:pt x="1264" y="546"/>
                  <a:pt x="1264" y="546"/>
                  <a:pt x="1263" y="545"/>
                </a:cubicBezTo>
                <a:cubicBezTo>
                  <a:pt x="1263" y="545"/>
                  <a:pt x="1263" y="545"/>
                  <a:pt x="1262" y="544"/>
                </a:cubicBezTo>
                <a:cubicBezTo>
                  <a:pt x="1262" y="544"/>
                  <a:pt x="1262" y="544"/>
                  <a:pt x="1261" y="541"/>
                </a:cubicBezTo>
                <a:cubicBezTo>
                  <a:pt x="1261" y="541"/>
                  <a:pt x="1261" y="541"/>
                  <a:pt x="1260" y="541"/>
                </a:cubicBezTo>
                <a:cubicBezTo>
                  <a:pt x="1260" y="541"/>
                  <a:pt x="1260" y="541"/>
                  <a:pt x="1259" y="539"/>
                </a:cubicBezTo>
                <a:cubicBezTo>
                  <a:pt x="1259" y="539"/>
                  <a:pt x="1259" y="539"/>
                  <a:pt x="1257" y="537"/>
                </a:cubicBezTo>
                <a:cubicBezTo>
                  <a:pt x="1257" y="537"/>
                  <a:pt x="1257" y="537"/>
                  <a:pt x="1257" y="535"/>
                </a:cubicBezTo>
                <a:cubicBezTo>
                  <a:pt x="1257" y="535"/>
                  <a:pt x="1257" y="535"/>
                  <a:pt x="1256" y="535"/>
                </a:cubicBezTo>
                <a:cubicBezTo>
                  <a:pt x="1256" y="535"/>
                  <a:pt x="1256" y="535"/>
                  <a:pt x="1255" y="534"/>
                </a:cubicBezTo>
                <a:cubicBezTo>
                  <a:pt x="1255" y="534"/>
                  <a:pt x="1255" y="534"/>
                  <a:pt x="1254" y="531"/>
                </a:cubicBezTo>
                <a:cubicBezTo>
                  <a:pt x="1254" y="531"/>
                  <a:pt x="1254" y="531"/>
                  <a:pt x="1252" y="531"/>
                </a:cubicBezTo>
                <a:cubicBezTo>
                  <a:pt x="1252" y="531"/>
                  <a:pt x="1252" y="531"/>
                  <a:pt x="1251" y="530"/>
                </a:cubicBezTo>
                <a:cubicBezTo>
                  <a:pt x="1251" y="530"/>
                  <a:pt x="1251" y="530"/>
                  <a:pt x="1252" y="529"/>
                </a:cubicBezTo>
                <a:cubicBezTo>
                  <a:pt x="1252" y="529"/>
                  <a:pt x="1252" y="529"/>
                  <a:pt x="1251" y="528"/>
                </a:cubicBezTo>
                <a:cubicBezTo>
                  <a:pt x="1251" y="528"/>
                  <a:pt x="1251" y="528"/>
                  <a:pt x="1251" y="526"/>
                </a:cubicBezTo>
                <a:cubicBezTo>
                  <a:pt x="1251" y="526"/>
                  <a:pt x="1251" y="526"/>
                  <a:pt x="1252" y="525"/>
                </a:cubicBezTo>
                <a:cubicBezTo>
                  <a:pt x="1252" y="525"/>
                  <a:pt x="1252" y="525"/>
                  <a:pt x="1251" y="523"/>
                </a:cubicBezTo>
                <a:cubicBezTo>
                  <a:pt x="1251" y="523"/>
                  <a:pt x="1251" y="523"/>
                  <a:pt x="1251" y="520"/>
                </a:cubicBezTo>
                <a:cubicBezTo>
                  <a:pt x="1251" y="520"/>
                  <a:pt x="1251" y="520"/>
                  <a:pt x="1252" y="520"/>
                </a:cubicBezTo>
                <a:cubicBezTo>
                  <a:pt x="1252" y="520"/>
                  <a:pt x="1252" y="520"/>
                  <a:pt x="1252" y="519"/>
                </a:cubicBezTo>
                <a:cubicBezTo>
                  <a:pt x="1252" y="519"/>
                  <a:pt x="1252" y="519"/>
                  <a:pt x="1250" y="518"/>
                </a:cubicBezTo>
                <a:cubicBezTo>
                  <a:pt x="1250" y="518"/>
                  <a:pt x="1250" y="518"/>
                  <a:pt x="1249" y="517"/>
                </a:cubicBezTo>
                <a:cubicBezTo>
                  <a:pt x="1249" y="517"/>
                  <a:pt x="1249" y="517"/>
                  <a:pt x="1246" y="514"/>
                </a:cubicBezTo>
                <a:cubicBezTo>
                  <a:pt x="1246" y="514"/>
                  <a:pt x="1246" y="514"/>
                  <a:pt x="1245" y="513"/>
                </a:cubicBezTo>
                <a:cubicBezTo>
                  <a:pt x="1245" y="513"/>
                  <a:pt x="1245" y="513"/>
                  <a:pt x="1245" y="512"/>
                </a:cubicBezTo>
                <a:cubicBezTo>
                  <a:pt x="1245" y="512"/>
                  <a:pt x="1245" y="512"/>
                  <a:pt x="1243" y="511"/>
                </a:cubicBezTo>
                <a:cubicBezTo>
                  <a:pt x="1243" y="511"/>
                  <a:pt x="1243" y="511"/>
                  <a:pt x="1240" y="511"/>
                </a:cubicBezTo>
                <a:cubicBezTo>
                  <a:pt x="1240" y="511"/>
                  <a:pt x="1240" y="511"/>
                  <a:pt x="1240" y="510"/>
                </a:cubicBezTo>
                <a:cubicBezTo>
                  <a:pt x="1240" y="510"/>
                  <a:pt x="1240" y="510"/>
                  <a:pt x="1237" y="507"/>
                </a:cubicBezTo>
                <a:cubicBezTo>
                  <a:pt x="1237" y="507"/>
                  <a:pt x="1237" y="507"/>
                  <a:pt x="1235" y="506"/>
                </a:cubicBezTo>
                <a:cubicBezTo>
                  <a:pt x="1235" y="506"/>
                  <a:pt x="1235" y="506"/>
                  <a:pt x="1232" y="506"/>
                </a:cubicBezTo>
                <a:cubicBezTo>
                  <a:pt x="1232" y="506"/>
                  <a:pt x="1232" y="506"/>
                  <a:pt x="1231" y="506"/>
                </a:cubicBezTo>
                <a:cubicBezTo>
                  <a:pt x="1231" y="506"/>
                  <a:pt x="1231" y="506"/>
                  <a:pt x="1230" y="505"/>
                </a:cubicBezTo>
                <a:cubicBezTo>
                  <a:pt x="1230" y="505"/>
                  <a:pt x="1230" y="505"/>
                  <a:pt x="1230" y="504"/>
                </a:cubicBezTo>
                <a:cubicBezTo>
                  <a:pt x="1230" y="504"/>
                  <a:pt x="1230" y="504"/>
                  <a:pt x="1229" y="504"/>
                </a:cubicBezTo>
                <a:cubicBezTo>
                  <a:pt x="1229" y="504"/>
                  <a:pt x="1229" y="504"/>
                  <a:pt x="1227" y="502"/>
                </a:cubicBezTo>
                <a:cubicBezTo>
                  <a:pt x="1227" y="502"/>
                  <a:pt x="1227" y="502"/>
                  <a:pt x="1226" y="502"/>
                </a:cubicBezTo>
                <a:cubicBezTo>
                  <a:pt x="1226" y="502"/>
                  <a:pt x="1226" y="502"/>
                  <a:pt x="1225" y="501"/>
                </a:cubicBezTo>
                <a:cubicBezTo>
                  <a:pt x="1225" y="501"/>
                  <a:pt x="1225" y="501"/>
                  <a:pt x="1226" y="500"/>
                </a:cubicBezTo>
                <a:cubicBezTo>
                  <a:pt x="1226" y="500"/>
                  <a:pt x="1226" y="500"/>
                  <a:pt x="1227" y="500"/>
                </a:cubicBezTo>
                <a:cubicBezTo>
                  <a:pt x="1227" y="500"/>
                  <a:pt x="1227" y="500"/>
                  <a:pt x="1228" y="500"/>
                </a:cubicBezTo>
                <a:cubicBezTo>
                  <a:pt x="1228" y="500"/>
                  <a:pt x="1228" y="500"/>
                  <a:pt x="1227" y="499"/>
                </a:cubicBezTo>
                <a:cubicBezTo>
                  <a:pt x="1227" y="499"/>
                  <a:pt x="1227" y="499"/>
                  <a:pt x="1226" y="499"/>
                </a:cubicBezTo>
                <a:cubicBezTo>
                  <a:pt x="1226" y="499"/>
                  <a:pt x="1226" y="499"/>
                  <a:pt x="1224" y="497"/>
                </a:cubicBezTo>
                <a:cubicBezTo>
                  <a:pt x="1224" y="497"/>
                  <a:pt x="1224" y="497"/>
                  <a:pt x="1223" y="496"/>
                </a:cubicBezTo>
                <a:cubicBezTo>
                  <a:pt x="1223" y="496"/>
                  <a:pt x="1223" y="496"/>
                  <a:pt x="1223" y="494"/>
                </a:cubicBezTo>
                <a:cubicBezTo>
                  <a:pt x="1223" y="494"/>
                  <a:pt x="1223" y="494"/>
                  <a:pt x="1222" y="493"/>
                </a:cubicBezTo>
                <a:cubicBezTo>
                  <a:pt x="1222" y="493"/>
                  <a:pt x="1222" y="493"/>
                  <a:pt x="1221" y="492"/>
                </a:cubicBezTo>
                <a:cubicBezTo>
                  <a:pt x="1221" y="492"/>
                  <a:pt x="1221" y="492"/>
                  <a:pt x="1220" y="492"/>
                </a:cubicBezTo>
                <a:cubicBezTo>
                  <a:pt x="1220" y="492"/>
                  <a:pt x="1220" y="492"/>
                  <a:pt x="1219" y="493"/>
                </a:cubicBezTo>
                <a:cubicBezTo>
                  <a:pt x="1219" y="493"/>
                  <a:pt x="1219" y="493"/>
                  <a:pt x="1219" y="494"/>
                </a:cubicBezTo>
                <a:cubicBezTo>
                  <a:pt x="1219" y="494"/>
                  <a:pt x="1219" y="494"/>
                  <a:pt x="1217" y="496"/>
                </a:cubicBezTo>
                <a:cubicBezTo>
                  <a:pt x="1217" y="496"/>
                  <a:pt x="1217" y="496"/>
                  <a:pt x="1215" y="494"/>
                </a:cubicBezTo>
                <a:cubicBezTo>
                  <a:pt x="1215" y="494"/>
                  <a:pt x="1215" y="494"/>
                  <a:pt x="1215" y="492"/>
                </a:cubicBezTo>
                <a:cubicBezTo>
                  <a:pt x="1215" y="492"/>
                  <a:pt x="1215" y="492"/>
                  <a:pt x="1215" y="490"/>
                </a:cubicBezTo>
                <a:cubicBezTo>
                  <a:pt x="1215" y="490"/>
                  <a:pt x="1215" y="490"/>
                  <a:pt x="1216" y="490"/>
                </a:cubicBezTo>
                <a:cubicBezTo>
                  <a:pt x="1216" y="490"/>
                  <a:pt x="1216" y="490"/>
                  <a:pt x="1216" y="489"/>
                </a:cubicBezTo>
                <a:cubicBezTo>
                  <a:pt x="1216" y="489"/>
                  <a:pt x="1216" y="489"/>
                  <a:pt x="1215" y="489"/>
                </a:cubicBezTo>
                <a:cubicBezTo>
                  <a:pt x="1215" y="489"/>
                  <a:pt x="1215" y="489"/>
                  <a:pt x="1213" y="488"/>
                </a:cubicBezTo>
                <a:cubicBezTo>
                  <a:pt x="1213" y="488"/>
                  <a:pt x="1213" y="488"/>
                  <a:pt x="1212" y="489"/>
                </a:cubicBezTo>
                <a:cubicBezTo>
                  <a:pt x="1212" y="489"/>
                  <a:pt x="1212" y="489"/>
                  <a:pt x="1212" y="490"/>
                </a:cubicBezTo>
                <a:cubicBezTo>
                  <a:pt x="1212" y="490"/>
                  <a:pt x="1212" y="490"/>
                  <a:pt x="1210" y="490"/>
                </a:cubicBezTo>
                <a:cubicBezTo>
                  <a:pt x="1210" y="490"/>
                  <a:pt x="1210" y="490"/>
                  <a:pt x="1209" y="491"/>
                </a:cubicBezTo>
                <a:cubicBezTo>
                  <a:pt x="1209" y="491"/>
                  <a:pt x="1209" y="491"/>
                  <a:pt x="1208" y="491"/>
                </a:cubicBezTo>
                <a:cubicBezTo>
                  <a:pt x="1208" y="491"/>
                  <a:pt x="1208" y="491"/>
                  <a:pt x="1207" y="492"/>
                </a:cubicBezTo>
                <a:cubicBezTo>
                  <a:pt x="1207" y="492"/>
                  <a:pt x="1207" y="492"/>
                  <a:pt x="1208" y="493"/>
                </a:cubicBezTo>
                <a:cubicBezTo>
                  <a:pt x="1208" y="493"/>
                  <a:pt x="1208" y="493"/>
                  <a:pt x="1209" y="494"/>
                </a:cubicBezTo>
                <a:cubicBezTo>
                  <a:pt x="1209" y="494"/>
                  <a:pt x="1209" y="494"/>
                  <a:pt x="1208" y="496"/>
                </a:cubicBezTo>
                <a:cubicBezTo>
                  <a:pt x="1208" y="496"/>
                  <a:pt x="1208" y="496"/>
                  <a:pt x="1207" y="496"/>
                </a:cubicBezTo>
                <a:cubicBezTo>
                  <a:pt x="1207" y="496"/>
                  <a:pt x="1207" y="496"/>
                  <a:pt x="1208" y="498"/>
                </a:cubicBezTo>
                <a:cubicBezTo>
                  <a:pt x="1208" y="498"/>
                  <a:pt x="1208" y="498"/>
                  <a:pt x="1208" y="500"/>
                </a:cubicBezTo>
                <a:cubicBezTo>
                  <a:pt x="1208" y="500"/>
                  <a:pt x="1208" y="500"/>
                  <a:pt x="1209" y="501"/>
                </a:cubicBezTo>
                <a:cubicBezTo>
                  <a:pt x="1209" y="501"/>
                  <a:pt x="1209" y="501"/>
                  <a:pt x="1211" y="502"/>
                </a:cubicBezTo>
                <a:cubicBezTo>
                  <a:pt x="1211" y="502"/>
                  <a:pt x="1211" y="502"/>
                  <a:pt x="1213" y="503"/>
                </a:cubicBezTo>
                <a:cubicBezTo>
                  <a:pt x="1213" y="503"/>
                  <a:pt x="1213" y="503"/>
                  <a:pt x="1214" y="504"/>
                </a:cubicBezTo>
                <a:cubicBezTo>
                  <a:pt x="1214" y="504"/>
                  <a:pt x="1214" y="504"/>
                  <a:pt x="1218" y="508"/>
                </a:cubicBezTo>
                <a:cubicBezTo>
                  <a:pt x="1218" y="508"/>
                  <a:pt x="1218" y="508"/>
                  <a:pt x="1218" y="509"/>
                </a:cubicBezTo>
                <a:cubicBezTo>
                  <a:pt x="1218" y="509"/>
                  <a:pt x="1218" y="509"/>
                  <a:pt x="1218" y="511"/>
                </a:cubicBezTo>
                <a:cubicBezTo>
                  <a:pt x="1218" y="511"/>
                  <a:pt x="1218" y="511"/>
                  <a:pt x="1219" y="512"/>
                </a:cubicBezTo>
                <a:cubicBezTo>
                  <a:pt x="1219" y="512"/>
                  <a:pt x="1219" y="512"/>
                  <a:pt x="1220" y="513"/>
                </a:cubicBezTo>
                <a:cubicBezTo>
                  <a:pt x="1220" y="513"/>
                  <a:pt x="1220" y="513"/>
                  <a:pt x="1221" y="515"/>
                </a:cubicBezTo>
                <a:cubicBezTo>
                  <a:pt x="1221" y="515"/>
                  <a:pt x="1221" y="515"/>
                  <a:pt x="1223" y="516"/>
                </a:cubicBezTo>
                <a:cubicBezTo>
                  <a:pt x="1223" y="516"/>
                  <a:pt x="1223" y="516"/>
                  <a:pt x="1224" y="517"/>
                </a:cubicBezTo>
                <a:cubicBezTo>
                  <a:pt x="1224" y="517"/>
                  <a:pt x="1224" y="517"/>
                  <a:pt x="1225" y="517"/>
                </a:cubicBezTo>
                <a:cubicBezTo>
                  <a:pt x="1225" y="517"/>
                  <a:pt x="1225" y="517"/>
                  <a:pt x="1226" y="518"/>
                </a:cubicBezTo>
                <a:cubicBezTo>
                  <a:pt x="1226" y="518"/>
                  <a:pt x="1226" y="518"/>
                  <a:pt x="1228" y="518"/>
                </a:cubicBezTo>
                <a:cubicBezTo>
                  <a:pt x="1228" y="518"/>
                  <a:pt x="1228" y="518"/>
                  <a:pt x="1229" y="518"/>
                </a:cubicBezTo>
                <a:cubicBezTo>
                  <a:pt x="1229" y="518"/>
                  <a:pt x="1229" y="518"/>
                  <a:pt x="1231" y="518"/>
                </a:cubicBezTo>
                <a:cubicBezTo>
                  <a:pt x="1231" y="518"/>
                  <a:pt x="1231" y="518"/>
                  <a:pt x="1232" y="518"/>
                </a:cubicBezTo>
                <a:cubicBezTo>
                  <a:pt x="1232" y="518"/>
                  <a:pt x="1232" y="518"/>
                  <a:pt x="1232" y="519"/>
                </a:cubicBezTo>
                <a:cubicBezTo>
                  <a:pt x="1232" y="519"/>
                  <a:pt x="1232" y="519"/>
                  <a:pt x="1230" y="520"/>
                </a:cubicBezTo>
                <a:cubicBezTo>
                  <a:pt x="1230" y="520"/>
                  <a:pt x="1230" y="520"/>
                  <a:pt x="1230" y="521"/>
                </a:cubicBezTo>
                <a:cubicBezTo>
                  <a:pt x="1230" y="521"/>
                  <a:pt x="1230" y="521"/>
                  <a:pt x="1231" y="522"/>
                </a:cubicBezTo>
                <a:cubicBezTo>
                  <a:pt x="1231" y="522"/>
                  <a:pt x="1231" y="522"/>
                  <a:pt x="1232" y="522"/>
                </a:cubicBezTo>
                <a:cubicBezTo>
                  <a:pt x="1232" y="522"/>
                  <a:pt x="1232" y="522"/>
                  <a:pt x="1234" y="522"/>
                </a:cubicBezTo>
                <a:cubicBezTo>
                  <a:pt x="1234" y="522"/>
                  <a:pt x="1234" y="522"/>
                  <a:pt x="1239" y="525"/>
                </a:cubicBezTo>
                <a:cubicBezTo>
                  <a:pt x="1239" y="525"/>
                  <a:pt x="1239" y="525"/>
                  <a:pt x="1241" y="526"/>
                </a:cubicBezTo>
                <a:cubicBezTo>
                  <a:pt x="1241" y="526"/>
                  <a:pt x="1241" y="526"/>
                  <a:pt x="1243" y="528"/>
                </a:cubicBezTo>
                <a:cubicBezTo>
                  <a:pt x="1243" y="528"/>
                  <a:pt x="1243" y="528"/>
                  <a:pt x="1245" y="528"/>
                </a:cubicBezTo>
                <a:cubicBezTo>
                  <a:pt x="1245" y="528"/>
                  <a:pt x="1245" y="528"/>
                  <a:pt x="1246" y="529"/>
                </a:cubicBezTo>
                <a:cubicBezTo>
                  <a:pt x="1246" y="529"/>
                  <a:pt x="1246" y="529"/>
                  <a:pt x="1246" y="530"/>
                </a:cubicBezTo>
                <a:cubicBezTo>
                  <a:pt x="1246" y="530"/>
                  <a:pt x="1246" y="530"/>
                  <a:pt x="1246" y="531"/>
                </a:cubicBezTo>
                <a:cubicBezTo>
                  <a:pt x="1246" y="531"/>
                  <a:pt x="1246" y="531"/>
                  <a:pt x="1245" y="532"/>
                </a:cubicBezTo>
                <a:cubicBezTo>
                  <a:pt x="1245" y="532"/>
                  <a:pt x="1245" y="532"/>
                  <a:pt x="1246" y="533"/>
                </a:cubicBezTo>
                <a:cubicBezTo>
                  <a:pt x="1246" y="533"/>
                  <a:pt x="1246" y="533"/>
                  <a:pt x="1245" y="533"/>
                </a:cubicBezTo>
                <a:cubicBezTo>
                  <a:pt x="1245" y="533"/>
                  <a:pt x="1245" y="533"/>
                  <a:pt x="1245" y="534"/>
                </a:cubicBezTo>
                <a:cubicBezTo>
                  <a:pt x="1245" y="534"/>
                  <a:pt x="1245" y="534"/>
                  <a:pt x="1244" y="533"/>
                </a:cubicBezTo>
                <a:cubicBezTo>
                  <a:pt x="1244" y="533"/>
                  <a:pt x="1244" y="533"/>
                  <a:pt x="1243" y="532"/>
                </a:cubicBezTo>
                <a:cubicBezTo>
                  <a:pt x="1243" y="532"/>
                  <a:pt x="1243" y="532"/>
                  <a:pt x="1243" y="531"/>
                </a:cubicBezTo>
                <a:cubicBezTo>
                  <a:pt x="1243" y="531"/>
                  <a:pt x="1243" y="531"/>
                  <a:pt x="1243" y="530"/>
                </a:cubicBezTo>
                <a:cubicBezTo>
                  <a:pt x="1243" y="530"/>
                  <a:pt x="1243" y="530"/>
                  <a:pt x="1242" y="530"/>
                </a:cubicBezTo>
                <a:cubicBezTo>
                  <a:pt x="1242" y="530"/>
                  <a:pt x="1242" y="530"/>
                  <a:pt x="1240" y="530"/>
                </a:cubicBezTo>
                <a:cubicBezTo>
                  <a:pt x="1240" y="530"/>
                  <a:pt x="1240" y="530"/>
                  <a:pt x="1240" y="529"/>
                </a:cubicBezTo>
                <a:cubicBezTo>
                  <a:pt x="1240" y="529"/>
                  <a:pt x="1240" y="529"/>
                  <a:pt x="1238" y="529"/>
                </a:cubicBezTo>
                <a:cubicBezTo>
                  <a:pt x="1238" y="529"/>
                  <a:pt x="1238" y="529"/>
                  <a:pt x="1237" y="529"/>
                </a:cubicBezTo>
                <a:cubicBezTo>
                  <a:pt x="1237" y="529"/>
                  <a:pt x="1237" y="529"/>
                  <a:pt x="1237" y="531"/>
                </a:cubicBezTo>
                <a:cubicBezTo>
                  <a:pt x="1237" y="531"/>
                  <a:pt x="1237" y="531"/>
                  <a:pt x="1236" y="531"/>
                </a:cubicBezTo>
                <a:cubicBezTo>
                  <a:pt x="1236" y="531"/>
                  <a:pt x="1236" y="531"/>
                  <a:pt x="1236" y="532"/>
                </a:cubicBezTo>
                <a:cubicBezTo>
                  <a:pt x="1236" y="532"/>
                  <a:pt x="1236" y="532"/>
                  <a:pt x="1236" y="533"/>
                </a:cubicBezTo>
                <a:cubicBezTo>
                  <a:pt x="1236" y="533"/>
                  <a:pt x="1236" y="533"/>
                  <a:pt x="1235" y="534"/>
                </a:cubicBezTo>
                <a:cubicBezTo>
                  <a:pt x="1235" y="534"/>
                  <a:pt x="1235" y="534"/>
                  <a:pt x="1235" y="535"/>
                </a:cubicBezTo>
                <a:cubicBezTo>
                  <a:pt x="1235" y="535"/>
                  <a:pt x="1235" y="535"/>
                  <a:pt x="1236" y="535"/>
                </a:cubicBezTo>
                <a:cubicBezTo>
                  <a:pt x="1236" y="535"/>
                  <a:pt x="1236" y="535"/>
                  <a:pt x="1238" y="537"/>
                </a:cubicBezTo>
                <a:cubicBezTo>
                  <a:pt x="1238" y="537"/>
                  <a:pt x="1238" y="537"/>
                  <a:pt x="1238" y="538"/>
                </a:cubicBezTo>
                <a:cubicBezTo>
                  <a:pt x="1238" y="538"/>
                  <a:pt x="1238" y="538"/>
                  <a:pt x="1238" y="539"/>
                </a:cubicBezTo>
                <a:cubicBezTo>
                  <a:pt x="1238" y="539"/>
                  <a:pt x="1238" y="539"/>
                  <a:pt x="1239" y="540"/>
                </a:cubicBezTo>
                <a:cubicBezTo>
                  <a:pt x="1239" y="540"/>
                  <a:pt x="1239" y="540"/>
                  <a:pt x="1238" y="541"/>
                </a:cubicBezTo>
                <a:cubicBezTo>
                  <a:pt x="1238" y="541"/>
                  <a:pt x="1238" y="541"/>
                  <a:pt x="1237" y="541"/>
                </a:cubicBezTo>
                <a:cubicBezTo>
                  <a:pt x="1237" y="541"/>
                  <a:pt x="1237" y="541"/>
                  <a:pt x="1236" y="542"/>
                </a:cubicBezTo>
                <a:cubicBezTo>
                  <a:pt x="1236" y="542"/>
                  <a:pt x="1236" y="542"/>
                  <a:pt x="1236" y="545"/>
                </a:cubicBezTo>
                <a:cubicBezTo>
                  <a:pt x="1236" y="545"/>
                  <a:pt x="1236" y="545"/>
                  <a:pt x="1234" y="546"/>
                </a:cubicBezTo>
                <a:cubicBezTo>
                  <a:pt x="1234" y="546"/>
                  <a:pt x="1234" y="546"/>
                  <a:pt x="1234" y="548"/>
                </a:cubicBezTo>
                <a:cubicBezTo>
                  <a:pt x="1234" y="548"/>
                  <a:pt x="1234" y="548"/>
                  <a:pt x="1233" y="549"/>
                </a:cubicBezTo>
                <a:cubicBezTo>
                  <a:pt x="1233" y="549"/>
                  <a:pt x="1233" y="549"/>
                  <a:pt x="1231" y="549"/>
                </a:cubicBezTo>
                <a:cubicBezTo>
                  <a:pt x="1231" y="549"/>
                  <a:pt x="1231" y="549"/>
                  <a:pt x="1230" y="548"/>
                </a:cubicBezTo>
                <a:cubicBezTo>
                  <a:pt x="1230" y="548"/>
                  <a:pt x="1230" y="548"/>
                  <a:pt x="1230" y="547"/>
                </a:cubicBezTo>
                <a:cubicBezTo>
                  <a:pt x="1230" y="547"/>
                  <a:pt x="1230" y="547"/>
                  <a:pt x="1230" y="546"/>
                </a:cubicBezTo>
                <a:cubicBezTo>
                  <a:pt x="1230" y="546"/>
                  <a:pt x="1230" y="546"/>
                  <a:pt x="1231" y="546"/>
                </a:cubicBezTo>
                <a:cubicBezTo>
                  <a:pt x="1231" y="546"/>
                  <a:pt x="1231" y="546"/>
                  <a:pt x="1232" y="545"/>
                </a:cubicBezTo>
                <a:cubicBezTo>
                  <a:pt x="1232" y="545"/>
                  <a:pt x="1232" y="545"/>
                  <a:pt x="1232" y="544"/>
                </a:cubicBezTo>
                <a:cubicBezTo>
                  <a:pt x="1232" y="544"/>
                  <a:pt x="1232" y="544"/>
                  <a:pt x="1232" y="543"/>
                </a:cubicBezTo>
                <a:cubicBezTo>
                  <a:pt x="1232" y="543"/>
                  <a:pt x="1232" y="543"/>
                  <a:pt x="1232" y="542"/>
                </a:cubicBezTo>
                <a:cubicBezTo>
                  <a:pt x="1232" y="542"/>
                  <a:pt x="1232" y="542"/>
                  <a:pt x="1233" y="542"/>
                </a:cubicBezTo>
                <a:cubicBezTo>
                  <a:pt x="1233" y="542"/>
                  <a:pt x="1233" y="542"/>
                  <a:pt x="1233" y="540"/>
                </a:cubicBezTo>
                <a:cubicBezTo>
                  <a:pt x="1233" y="540"/>
                  <a:pt x="1233" y="540"/>
                  <a:pt x="1232" y="539"/>
                </a:cubicBezTo>
                <a:cubicBezTo>
                  <a:pt x="1232" y="539"/>
                  <a:pt x="1232" y="539"/>
                  <a:pt x="1232" y="537"/>
                </a:cubicBezTo>
                <a:cubicBezTo>
                  <a:pt x="1232" y="537"/>
                  <a:pt x="1232" y="537"/>
                  <a:pt x="1231" y="536"/>
                </a:cubicBezTo>
                <a:cubicBezTo>
                  <a:pt x="1231" y="536"/>
                  <a:pt x="1231" y="536"/>
                  <a:pt x="1231" y="534"/>
                </a:cubicBezTo>
                <a:cubicBezTo>
                  <a:pt x="1231" y="534"/>
                  <a:pt x="1231" y="534"/>
                  <a:pt x="1230" y="532"/>
                </a:cubicBezTo>
                <a:cubicBezTo>
                  <a:pt x="1230" y="532"/>
                  <a:pt x="1230" y="532"/>
                  <a:pt x="1229" y="532"/>
                </a:cubicBezTo>
                <a:cubicBezTo>
                  <a:pt x="1229" y="532"/>
                  <a:pt x="1229" y="532"/>
                  <a:pt x="1227" y="532"/>
                </a:cubicBezTo>
                <a:cubicBezTo>
                  <a:pt x="1227" y="532"/>
                  <a:pt x="1227" y="532"/>
                  <a:pt x="1227" y="531"/>
                </a:cubicBezTo>
                <a:cubicBezTo>
                  <a:pt x="1227" y="531"/>
                  <a:pt x="1227" y="531"/>
                  <a:pt x="1225" y="531"/>
                </a:cubicBezTo>
                <a:cubicBezTo>
                  <a:pt x="1225" y="531"/>
                  <a:pt x="1225" y="531"/>
                  <a:pt x="1225" y="530"/>
                </a:cubicBezTo>
                <a:cubicBezTo>
                  <a:pt x="1225" y="530"/>
                  <a:pt x="1225" y="530"/>
                  <a:pt x="1225" y="528"/>
                </a:cubicBezTo>
                <a:cubicBezTo>
                  <a:pt x="1225" y="528"/>
                  <a:pt x="1225" y="528"/>
                  <a:pt x="1224" y="527"/>
                </a:cubicBezTo>
                <a:cubicBezTo>
                  <a:pt x="1224" y="527"/>
                  <a:pt x="1224" y="527"/>
                  <a:pt x="1223" y="527"/>
                </a:cubicBezTo>
                <a:cubicBezTo>
                  <a:pt x="1223" y="527"/>
                  <a:pt x="1223" y="527"/>
                  <a:pt x="1222" y="527"/>
                </a:cubicBezTo>
                <a:cubicBezTo>
                  <a:pt x="1222" y="527"/>
                  <a:pt x="1222" y="527"/>
                  <a:pt x="1222" y="526"/>
                </a:cubicBezTo>
                <a:cubicBezTo>
                  <a:pt x="1222" y="526"/>
                  <a:pt x="1222" y="526"/>
                  <a:pt x="1221" y="526"/>
                </a:cubicBezTo>
                <a:cubicBezTo>
                  <a:pt x="1221" y="526"/>
                  <a:pt x="1221" y="526"/>
                  <a:pt x="1220" y="526"/>
                </a:cubicBezTo>
                <a:cubicBezTo>
                  <a:pt x="1220" y="526"/>
                  <a:pt x="1220" y="526"/>
                  <a:pt x="1218" y="523"/>
                </a:cubicBezTo>
                <a:cubicBezTo>
                  <a:pt x="1218" y="523"/>
                  <a:pt x="1218" y="523"/>
                  <a:pt x="1217" y="523"/>
                </a:cubicBezTo>
                <a:cubicBezTo>
                  <a:pt x="1217" y="523"/>
                  <a:pt x="1217" y="523"/>
                  <a:pt x="1216" y="523"/>
                </a:cubicBezTo>
                <a:cubicBezTo>
                  <a:pt x="1216" y="523"/>
                  <a:pt x="1216" y="523"/>
                  <a:pt x="1215" y="524"/>
                </a:cubicBezTo>
                <a:cubicBezTo>
                  <a:pt x="1215" y="524"/>
                  <a:pt x="1215" y="524"/>
                  <a:pt x="1214" y="524"/>
                </a:cubicBezTo>
                <a:cubicBezTo>
                  <a:pt x="1214" y="524"/>
                  <a:pt x="1214" y="524"/>
                  <a:pt x="1214" y="522"/>
                </a:cubicBezTo>
                <a:cubicBezTo>
                  <a:pt x="1214" y="522"/>
                  <a:pt x="1214" y="522"/>
                  <a:pt x="1213" y="522"/>
                </a:cubicBezTo>
                <a:cubicBezTo>
                  <a:pt x="1213" y="522"/>
                  <a:pt x="1213" y="522"/>
                  <a:pt x="1211" y="522"/>
                </a:cubicBezTo>
                <a:cubicBezTo>
                  <a:pt x="1211" y="522"/>
                  <a:pt x="1211" y="522"/>
                  <a:pt x="1209" y="520"/>
                </a:cubicBezTo>
                <a:cubicBezTo>
                  <a:pt x="1209" y="520"/>
                  <a:pt x="1209" y="520"/>
                  <a:pt x="1206" y="516"/>
                </a:cubicBezTo>
                <a:cubicBezTo>
                  <a:pt x="1206" y="516"/>
                  <a:pt x="1206" y="516"/>
                  <a:pt x="1205" y="515"/>
                </a:cubicBezTo>
                <a:cubicBezTo>
                  <a:pt x="1205" y="515"/>
                  <a:pt x="1205" y="515"/>
                  <a:pt x="1204" y="514"/>
                </a:cubicBezTo>
                <a:cubicBezTo>
                  <a:pt x="1204" y="514"/>
                  <a:pt x="1204" y="514"/>
                  <a:pt x="1202" y="514"/>
                </a:cubicBezTo>
                <a:cubicBezTo>
                  <a:pt x="1202" y="514"/>
                  <a:pt x="1202" y="514"/>
                  <a:pt x="1202" y="512"/>
                </a:cubicBezTo>
                <a:cubicBezTo>
                  <a:pt x="1202" y="512"/>
                  <a:pt x="1202" y="512"/>
                  <a:pt x="1200" y="511"/>
                </a:cubicBezTo>
                <a:cubicBezTo>
                  <a:pt x="1200" y="511"/>
                  <a:pt x="1200" y="511"/>
                  <a:pt x="1199" y="510"/>
                </a:cubicBezTo>
                <a:cubicBezTo>
                  <a:pt x="1199" y="510"/>
                  <a:pt x="1199" y="510"/>
                  <a:pt x="1198" y="509"/>
                </a:cubicBezTo>
                <a:cubicBezTo>
                  <a:pt x="1198" y="509"/>
                  <a:pt x="1198" y="509"/>
                  <a:pt x="1198" y="507"/>
                </a:cubicBezTo>
                <a:cubicBezTo>
                  <a:pt x="1198" y="507"/>
                  <a:pt x="1198" y="507"/>
                  <a:pt x="1197" y="507"/>
                </a:cubicBezTo>
                <a:cubicBezTo>
                  <a:pt x="1197" y="507"/>
                  <a:pt x="1197" y="507"/>
                  <a:pt x="1197" y="505"/>
                </a:cubicBezTo>
                <a:cubicBezTo>
                  <a:pt x="1197" y="505"/>
                  <a:pt x="1197" y="505"/>
                  <a:pt x="1196" y="504"/>
                </a:cubicBezTo>
                <a:cubicBezTo>
                  <a:pt x="1196" y="504"/>
                  <a:pt x="1196" y="504"/>
                  <a:pt x="1195" y="503"/>
                </a:cubicBezTo>
                <a:cubicBezTo>
                  <a:pt x="1195" y="503"/>
                  <a:pt x="1195" y="503"/>
                  <a:pt x="1195" y="502"/>
                </a:cubicBezTo>
                <a:cubicBezTo>
                  <a:pt x="1195" y="502"/>
                  <a:pt x="1195" y="502"/>
                  <a:pt x="1195" y="501"/>
                </a:cubicBezTo>
                <a:cubicBezTo>
                  <a:pt x="1195" y="501"/>
                  <a:pt x="1195" y="501"/>
                  <a:pt x="1193" y="500"/>
                </a:cubicBezTo>
                <a:cubicBezTo>
                  <a:pt x="1193" y="500"/>
                  <a:pt x="1193" y="500"/>
                  <a:pt x="1191" y="500"/>
                </a:cubicBezTo>
                <a:cubicBezTo>
                  <a:pt x="1191" y="500"/>
                  <a:pt x="1191" y="500"/>
                  <a:pt x="1187" y="499"/>
                </a:cubicBezTo>
                <a:cubicBezTo>
                  <a:pt x="1187" y="499"/>
                  <a:pt x="1187" y="499"/>
                  <a:pt x="1184" y="500"/>
                </a:cubicBezTo>
                <a:cubicBezTo>
                  <a:pt x="1184" y="500"/>
                  <a:pt x="1184" y="500"/>
                  <a:pt x="1184" y="501"/>
                </a:cubicBezTo>
                <a:cubicBezTo>
                  <a:pt x="1184" y="501"/>
                  <a:pt x="1184" y="501"/>
                  <a:pt x="1183" y="503"/>
                </a:cubicBezTo>
                <a:cubicBezTo>
                  <a:pt x="1183" y="503"/>
                  <a:pt x="1183" y="503"/>
                  <a:pt x="1180" y="503"/>
                </a:cubicBezTo>
                <a:cubicBezTo>
                  <a:pt x="1180" y="503"/>
                  <a:pt x="1180" y="503"/>
                  <a:pt x="1176" y="506"/>
                </a:cubicBezTo>
                <a:cubicBezTo>
                  <a:pt x="1176" y="506"/>
                  <a:pt x="1176" y="506"/>
                  <a:pt x="1175" y="508"/>
                </a:cubicBezTo>
                <a:cubicBezTo>
                  <a:pt x="1175" y="508"/>
                  <a:pt x="1175" y="508"/>
                  <a:pt x="1174" y="509"/>
                </a:cubicBezTo>
                <a:cubicBezTo>
                  <a:pt x="1174" y="509"/>
                  <a:pt x="1174" y="509"/>
                  <a:pt x="1171" y="509"/>
                </a:cubicBezTo>
                <a:cubicBezTo>
                  <a:pt x="1171" y="509"/>
                  <a:pt x="1171" y="509"/>
                  <a:pt x="1170" y="508"/>
                </a:cubicBezTo>
                <a:cubicBezTo>
                  <a:pt x="1170" y="508"/>
                  <a:pt x="1170" y="508"/>
                  <a:pt x="1166" y="506"/>
                </a:cubicBezTo>
                <a:cubicBezTo>
                  <a:pt x="1166" y="506"/>
                  <a:pt x="1166" y="506"/>
                  <a:pt x="1165" y="506"/>
                </a:cubicBezTo>
                <a:cubicBezTo>
                  <a:pt x="1165" y="506"/>
                  <a:pt x="1165" y="506"/>
                  <a:pt x="1164" y="507"/>
                </a:cubicBezTo>
                <a:cubicBezTo>
                  <a:pt x="1164" y="507"/>
                  <a:pt x="1164" y="507"/>
                  <a:pt x="1163" y="507"/>
                </a:cubicBezTo>
                <a:cubicBezTo>
                  <a:pt x="1163" y="507"/>
                  <a:pt x="1163" y="507"/>
                  <a:pt x="1162" y="506"/>
                </a:cubicBezTo>
                <a:cubicBezTo>
                  <a:pt x="1162" y="506"/>
                  <a:pt x="1162" y="506"/>
                  <a:pt x="1160" y="506"/>
                </a:cubicBezTo>
                <a:cubicBezTo>
                  <a:pt x="1160" y="506"/>
                  <a:pt x="1160" y="506"/>
                  <a:pt x="1159" y="505"/>
                </a:cubicBezTo>
                <a:cubicBezTo>
                  <a:pt x="1159" y="505"/>
                  <a:pt x="1159" y="505"/>
                  <a:pt x="1157" y="507"/>
                </a:cubicBezTo>
                <a:cubicBezTo>
                  <a:pt x="1157" y="507"/>
                  <a:pt x="1157" y="507"/>
                  <a:pt x="1155" y="509"/>
                </a:cubicBezTo>
                <a:cubicBezTo>
                  <a:pt x="1155" y="509"/>
                  <a:pt x="1155" y="509"/>
                  <a:pt x="1155" y="510"/>
                </a:cubicBezTo>
                <a:cubicBezTo>
                  <a:pt x="1155" y="510"/>
                  <a:pt x="1155" y="510"/>
                  <a:pt x="1155" y="512"/>
                </a:cubicBezTo>
                <a:cubicBezTo>
                  <a:pt x="1155" y="512"/>
                  <a:pt x="1155" y="512"/>
                  <a:pt x="1155" y="514"/>
                </a:cubicBezTo>
                <a:cubicBezTo>
                  <a:pt x="1155" y="515"/>
                  <a:pt x="1155" y="515"/>
                  <a:pt x="1155" y="515"/>
                </a:cubicBezTo>
                <a:cubicBezTo>
                  <a:pt x="1154" y="516"/>
                  <a:pt x="1154" y="516"/>
                  <a:pt x="1154" y="516"/>
                </a:cubicBezTo>
                <a:cubicBezTo>
                  <a:pt x="1154" y="518"/>
                  <a:pt x="1154" y="518"/>
                  <a:pt x="1154" y="518"/>
                </a:cubicBezTo>
                <a:cubicBezTo>
                  <a:pt x="1154" y="519"/>
                  <a:pt x="1154" y="519"/>
                  <a:pt x="1154" y="519"/>
                </a:cubicBezTo>
                <a:cubicBezTo>
                  <a:pt x="1154" y="520"/>
                  <a:pt x="1154" y="520"/>
                  <a:pt x="1154" y="520"/>
                </a:cubicBezTo>
                <a:cubicBezTo>
                  <a:pt x="1151" y="522"/>
                  <a:pt x="1151" y="522"/>
                  <a:pt x="1151" y="522"/>
                </a:cubicBezTo>
                <a:cubicBezTo>
                  <a:pt x="1151" y="522"/>
                  <a:pt x="1151" y="522"/>
                  <a:pt x="1150" y="523"/>
                </a:cubicBezTo>
                <a:cubicBezTo>
                  <a:pt x="1150" y="523"/>
                  <a:pt x="1150" y="523"/>
                  <a:pt x="1148" y="524"/>
                </a:cubicBezTo>
                <a:cubicBezTo>
                  <a:pt x="1146" y="524"/>
                  <a:pt x="1146" y="524"/>
                  <a:pt x="1146" y="524"/>
                </a:cubicBezTo>
                <a:cubicBezTo>
                  <a:pt x="1144" y="525"/>
                  <a:pt x="1144" y="525"/>
                  <a:pt x="1144" y="525"/>
                </a:cubicBezTo>
                <a:cubicBezTo>
                  <a:pt x="1143" y="526"/>
                  <a:pt x="1143" y="526"/>
                  <a:pt x="1143" y="526"/>
                </a:cubicBezTo>
                <a:cubicBezTo>
                  <a:pt x="1144" y="526"/>
                  <a:pt x="1144" y="526"/>
                  <a:pt x="1144" y="526"/>
                </a:cubicBezTo>
                <a:cubicBezTo>
                  <a:pt x="1143" y="528"/>
                  <a:pt x="1143" y="528"/>
                  <a:pt x="1143" y="528"/>
                </a:cubicBezTo>
                <a:cubicBezTo>
                  <a:pt x="1142" y="528"/>
                  <a:pt x="1142" y="528"/>
                  <a:pt x="1142" y="528"/>
                </a:cubicBezTo>
                <a:cubicBezTo>
                  <a:pt x="1140" y="531"/>
                  <a:pt x="1140" y="531"/>
                  <a:pt x="1140" y="531"/>
                </a:cubicBezTo>
                <a:cubicBezTo>
                  <a:pt x="1139" y="531"/>
                  <a:pt x="1139" y="531"/>
                  <a:pt x="1139" y="531"/>
                </a:cubicBezTo>
                <a:cubicBezTo>
                  <a:pt x="1136" y="535"/>
                  <a:pt x="1136" y="535"/>
                  <a:pt x="1136" y="535"/>
                </a:cubicBezTo>
                <a:cubicBezTo>
                  <a:pt x="1136" y="536"/>
                  <a:pt x="1136" y="536"/>
                  <a:pt x="1136" y="536"/>
                </a:cubicBezTo>
                <a:cubicBezTo>
                  <a:pt x="1137" y="538"/>
                  <a:pt x="1137" y="538"/>
                  <a:pt x="1137" y="538"/>
                </a:cubicBezTo>
                <a:cubicBezTo>
                  <a:pt x="1137" y="539"/>
                  <a:pt x="1137" y="539"/>
                  <a:pt x="1137" y="539"/>
                </a:cubicBezTo>
                <a:cubicBezTo>
                  <a:pt x="1138" y="540"/>
                  <a:pt x="1138" y="540"/>
                  <a:pt x="1138" y="540"/>
                </a:cubicBezTo>
                <a:cubicBezTo>
                  <a:pt x="1139" y="542"/>
                  <a:pt x="1139" y="542"/>
                  <a:pt x="1139" y="542"/>
                </a:cubicBezTo>
                <a:cubicBezTo>
                  <a:pt x="1138" y="543"/>
                  <a:pt x="1138" y="543"/>
                  <a:pt x="1138" y="543"/>
                </a:cubicBezTo>
                <a:cubicBezTo>
                  <a:pt x="1136" y="544"/>
                  <a:pt x="1136" y="544"/>
                  <a:pt x="1136" y="544"/>
                </a:cubicBezTo>
                <a:cubicBezTo>
                  <a:pt x="1136" y="545"/>
                  <a:pt x="1136" y="545"/>
                  <a:pt x="1136" y="545"/>
                </a:cubicBezTo>
                <a:cubicBezTo>
                  <a:pt x="1134" y="548"/>
                  <a:pt x="1134" y="548"/>
                  <a:pt x="1134" y="548"/>
                </a:cubicBezTo>
                <a:cubicBezTo>
                  <a:pt x="1134" y="550"/>
                  <a:pt x="1134" y="550"/>
                  <a:pt x="1134" y="550"/>
                </a:cubicBezTo>
                <a:cubicBezTo>
                  <a:pt x="1134" y="551"/>
                  <a:pt x="1134" y="551"/>
                  <a:pt x="1134" y="551"/>
                </a:cubicBezTo>
                <a:cubicBezTo>
                  <a:pt x="1132" y="552"/>
                  <a:pt x="1132" y="552"/>
                  <a:pt x="1132" y="552"/>
                </a:cubicBezTo>
                <a:cubicBezTo>
                  <a:pt x="1128" y="553"/>
                  <a:pt x="1128" y="553"/>
                  <a:pt x="1128" y="553"/>
                </a:cubicBezTo>
                <a:cubicBezTo>
                  <a:pt x="1128" y="555"/>
                  <a:pt x="1128" y="555"/>
                  <a:pt x="1128" y="555"/>
                </a:cubicBezTo>
                <a:cubicBezTo>
                  <a:pt x="1126" y="557"/>
                  <a:pt x="1126" y="557"/>
                  <a:pt x="1126" y="557"/>
                </a:cubicBezTo>
                <a:cubicBezTo>
                  <a:pt x="1125" y="556"/>
                  <a:pt x="1125" y="556"/>
                  <a:pt x="1125" y="556"/>
                </a:cubicBezTo>
                <a:cubicBezTo>
                  <a:pt x="1124" y="555"/>
                  <a:pt x="1124" y="555"/>
                  <a:pt x="1124" y="555"/>
                </a:cubicBezTo>
                <a:cubicBezTo>
                  <a:pt x="1123" y="556"/>
                  <a:pt x="1123" y="556"/>
                  <a:pt x="1123" y="556"/>
                </a:cubicBezTo>
                <a:cubicBezTo>
                  <a:pt x="1122" y="557"/>
                  <a:pt x="1122" y="557"/>
                  <a:pt x="1122" y="557"/>
                </a:cubicBezTo>
                <a:cubicBezTo>
                  <a:pt x="1121" y="556"/>
                  <a:pt x="1121" y="556"/>
                  <a:pt x="1121" y="556"/>
                </a:cubicBezTo>
                <a:cubicBezTo>
                  <a:pt x="1120" y="556"/>
                  <a:pt x="1120" y="556"/>
                  <a:pt x="1120" y="556"/>
                </a:cubicBezTo>
                <a:cubicBezTo>
                  <a:pt x="1120" y="557"/>
                  <a:pt x="1120" y="557"/>
                  <a:pt x="1120" y="557"/>
                </a:cubicBezTo>
                <a:cubicBezTo>
                  <a:pt x="1118" y="557"/>
                  <a:pt x="1118" y="557"/>
                  <a:pt x="1118" y="557"/>
                </a:cubicBezTo>
                <a:cubicBezTo>
                  <a:pt x="1115" y="556"/>
                  <a:pt x="1115" y="556"/>
                  <a:pt x="1115" y="556"/>
                </a:cubicBezTo>
                <a:cubicBezTo>
                  <a:pt x="1114" y="557"/>
                  <a:pt x="1114" y="557"/>
                  <a:pt x="1114" y="557"/>
                </a:cubicBezTo>
                <a:cubicBezTo>
                  <a:pt x="1112" y="557"/>
                  <a:pt x="1112" y="557"/>
                  <a:pt x="1112" y="557"/>
                </a:cubicBezTo>
                <a:cubicBezTo>
                  <a:pt x="1110" y="559"/>
                  <a:pt x="1110" y="559"/>
                  <a:pt x="1110" y="559"/>
                </a:cubicBezTo>
                <a:cubicBezTo>
                  <a:pt x="1108" y="559"/>
                  <a:pt x="1108" y="559"/>
                  <a:pt x="1108" y="559"/>
                </a:cubicBezTo>
                <a:cubicBezTo>
                  <a:pt x="1107" y="560"/>
                  <a:pt x="1107" y="560"/>
                  <a:pt x="1107" y="560"/>
                </a:cubicBezTo>
                <a:cubicBezTo>
                  <a:pt x="1107" y="561"/>
                  <a:pt x="1107" y="561"/>
                  <a:pt x="1107" y="561"/>
                </a:cubicBezTo>
                <a:cubicBezTo>
                  <a:pt x="1105" y="562"/>
                  <a:pt x="1105" y="562"/>
                  <a:pt x="1105" y="562"/>
                </a:cubicBezTo>
                <a:cubicBezTo>
                  <a:pt x="1103" y="562"/>
                  <a:pt x="1103" y="562"/>
                  <a:pt x="1103" y="562"/>
                </a:cubicBezTo>
                <a:cubicBezTo>
                  <a:pt x="1101" y="560"/>
                  <a:pt x="1101" y="560"/>
                  <a:pt x="1101" y="560"/>
                </a:cubicBezTo>
                <a:cubicBezTo>
                  <a:pt x="1100" y="557"/>
                  <a:pt x="1100" y="557"/>
                  <a:pt x="1100" y="557"/>
                </a:cubicBezTo>
                <a:cubicBezTo>
                  <a:pt x="1100" y="556"/>
                  <a:pt x="1100" y="556"/>
                  <a:pt x="1100" y="556"/>
                </a:cubicBezTo>
                <a:cubicBezTo>
                  <a:pt x="1097" y="554"/>
                  <a:pt x="1097" y="554"/>
                  <a:pt x="1097" y="554"/>
                </a:cubicBezTo>
                <a:cubicBezTo>
                  <a:pt x="1096" y="554"/>
                  <a:pt x="1096" y="554"/>
                  <a:pt x="1096" y="554"/>
                </a:cubicBezTo>
                <a:cubicBezTo>
                  <a:pt x="1095" y="553"/>
                  <a:pt x="1095" y="553"/>
                  <a:pt x="1095" y="553"/>
                </a:cubicBezTo>
                <a:cubicBezTo>
                  <a:pt x="1095" y="553"/>
                  <a:pt x="1095" y="553"/>
                  <a:pt x="1094" y="553"/>
                </a:cubicBezTo>
                <a:cubicBezTo>
                  <a:pt x="1094" y="553"/>
                  <a:pt x="1094" y="553"/>
                  <a:pt x="1094" y="554"/>
                </a:cubicBezTo>
                <a:cubicBezTo>
                  <a:pt x="1094" y="554"/>
                  <a:pt x="1094" y="554"/>
                  <a:pt x="1093" y="554"/>
                </a:cubicBezTo>
                <a:cubicBezTo>
                  <a:pt x="1093" y="554"/>
                  <a:pt x="1093" y="554"/>
                  <a:pt x="1091" y="555"/>
                </a:cubicBezTo>
                <a:cubicBezTo>
                  <a:pt x="1091" y="555"/>
                  <a:pt x="1091" y="555"/>
                  <a:pt x="1089" y="554"/>
                </a:cubicBezTo>
                <a:cubicBezTo>
                  <a:pt x="1089" y="554"/>
                  <a:pt x="1089" y="554"/>
                  <a:pt x="1087" y="553"/>
                </a:cubicBezTo>
                <a:cubicBezTo>
                  <a:pt x="1087" y="553"/>
                  <a:pt x="1087" y="553"/>
                  <a:pt x="1085" y="554"/>
                </a:cubicBezTo>
                <a:cubicBezTo>
                  <a:pt x="1085" y="554"/>
                  <a:pt x="1085" y="554"/>
                  <a:pt x="1085" y="553"/>
                </a:cubicBezTo>
                <a:cubicBezTo>
                  <a:pt x="1085" y="553"/>
                  <a:pt x="1085" y="553"/>
                  <a:pt x="1086" y="551"/>
                </a:cubicBezTo>
                <a:cubicBezTo>
                  <a:pt x="1086" y="551"/>
                  <a:pt x="1086" y="551"/>
                  <a:pt x="1086" y="548"/>
                </a:cubicBezTo>
                <a:cubicBezTo>
                  <a:pt x="1086" y="548"/>
                  <a:pt x="1086" y="548"/>
                  <a:pt x="1086" y="546"/>
                </a:cubicBezTo>
                <a:cubicBezTo>
                  <a:pt x="1086" y="546"/>
                  <a:pt x="1086" y="546"/>
                  <a:pt x="1086" y="545"/>
                </a:cubicBezTo>
                <a:cubicBezTo>
                  <a:pt x="1086" y="545"/>
                  <a:pt x="1086" y="545"/>
                  <a:pt x="1086" y="544"/>
                </a:cubicBezTo>
                <a:cubicBezTo>
                  <a:pt x="1086" y="544"/>
                  <a:pt x="1086" y="544"/>
                  <a:pt x="1085" y="544"/>
                </a:cubicBezTo>
                <a:cubicBezTo>
                  <a:pt x="1085" y="544"/>
                  <a:pt x="1085" y="544"/>
                  <a:pt x="1084" y="545"/>
                </a:cubicBezTo>
                <a:cubicBezTo>
                  <a:pt x="1084" y="545"/>
                  <a:pt x="1084" y="545"/>
                  <a:pt x="1083" y="544"/>
                </a:cubicBezTo>
                <a:cubicBezTo>
                  <a:pt x="1083" y="544"/>
                  <a:pt x="1083" y="544"/>
                  <a:pt x="1083" y="543"/>
                </a:cubicBezTo>
                <a:cubicBezTo>
                  <a:pt x="1083" y="543"/>
                  <a:pt x="1083" y="543"/>
                  <a:pt x="1085" y="542"/>
                </a:cubicBezTo>
                <a:cubicBezTo>
                  <a:pt x="1085" y="542"/>
                  <a:pt x="1085" y="542"/>
                  <a:pt x="1085" y="541"/>
                </a:cubicBezTo>
                <a:cubicBezTo>
                  <a:pt x="1085" y="541"/>
                  <a:pt x="1085" y="541"/>
                  <a:pt x="1085" y="540"/>
                </a:cubicBezTo>
                <a:cubicBezTo>
                  <a:pt x="1085" y="540"/>
                  <a:pt x="1085" y="540"/>
                  <a:pt x="1084" y="541"/>
                </a:cubicBezTo>
                <a:cubicBezTo>
                  <a:pt x="1084" y="541"/>
                  <a:pt x="1084" y="541"/>
                  <a:pt x="1083" y="542"/>
                </a:cubicBezTo>
                <a:cubicBezTo>
                  <a:pt x="1083" y="542"/>
                  <a:pt x="1083" y="542"/>
                  <a:pt x="1082" y="542"/>
                </a:cubicBezTo>
                <a:cubicBezTo>
                  <a:pt x="1082" y="542"/>
                  <a:pt x="1082" y="542"/>
                  <a:pt x="1082" y="541"/>
                </a:cubicBezTo>
                <a:cubicBezTo>
                  <a:pt x="1082" y="541"/>
                  <a:pt x="1082" y="541"/>
                  <a:pt x="1083" y="537"/>
                </a:cubicBezTo>
                <a:cubicBezTo>
                  <a:pt x="1083" y="537"/>
                  <a:pt x="1083" y="537"/>
                  <a:pt x="1084" y="535"/>
                </a:cubicBezTo>
                <a:cubicBezTo>
                  <a:pt x="1084" y="535"/>
                  <a:pt x="1084" y="535"/>
                  <a:pt x="1084" y="534"/>
                </a:cubicBezTo>
                <a:cubicBezTo>
                  <a:pt x="1084" y="534"/>
                  <a:pt x="1084" y="534"/>
                  <a:pt x="1086" y="532"/>
                </a:cubicBezTo>
                <a:cubicBezTo>
                  <a:pt x="1086" y="532"/>
                  <a:pt x="1086" y="532"/>
                  <a:pt x="1086" y="530"/>
                </a:cubicBezTo>
                <a:cubicBezTo>
                  <a:pt x="1086" y="530"/>
                  <a:pt x="1086" y="530"/>
                  <a:pt x="1087" y="528"/>
                </a:cubicBezTo>
                <a:cubicBezTo>
                  <a:pt x="1087" y="528"/>
                  <a:pt x="1087" y="528"/>
                  <a:pt x="1087" y="527"/>
                </a:cubicBezTo>
                <a:cubicBezTo>
                  <a:pt x="1087" y="527"/>
                  <a:pt x="1087" y="527"/>
                  <a:pt x="1086" y="526"/>
                </a:cubicBezTo>
                <a:cubicBezTo>
                  <a:pt x="1086" y="526"/>
                  <a:pt x="1086" y="526"/>
                  <a:pt x="1087" y="524"/>
                </a:cubicBezTo>
                <a:cubicBezTo>
                  <a:pt x="1087" y="524"/>
                  <a:pt x="1087" y="524"/>
                  <a:pt x="1087" y="520"/>
                </a:cubicBezTo>
                <a:cubicBezTo>
                  <a:pt x="1087" y="520"/>
                  <a:pt x="1087" y="520"/>
                  <a:pt x="1086" y="518"/>
                </a:cubicBezTo>
                <a:cubicBezTo>
                  <a:pt x="1086" y="518"/>
                  <a:pt x="1086" y="518"/>
                  <a:pt x="1086" y="516"/>
                </a:cubicBezTo>
                <a:cubicBezTo>
                  <a:pt x="1087" y="515"/>
                  <a:pt x="1087" y="515"/>
                  <a:pt x="1087" y="515"/>
                </a:cubicBezTo>
                <a:cubicBezTo>
                  <a:pt x="1086" y="515"/>
                  <a:pt x="1086" y="515"/>
                  <a:pt x="1086" y="515"/>
                </a:cubicBezTo>
                <a:cubicBezTo>
                  <a:pt x="1087" y="514"/>
                  <a:pt x="1087" y="514"/>
                  <a:pt x="1087" y="514"/>
                </a:cubicBezTo>
                <a:cubicBezTo>
                  <a:pt x="1087" y="513"/>
                  <a:pt x="1087" y="513"/>
                  <a:pt x="1087" y="513"/>
                </a:cubicBezTo>
                <a:cubicBezTo>
                  <a:pt x="1087" y="512"/>
                  <a:pt x="1087" y="512"/>
                  <a:pt x="1087" y="512"/>
                </a:cubicBezTo>
                <a:cubicBezTo>
                  <a:pt x="1086" y="513"/>
                  <a:pt x="1086" y="513"/>
                  <a:pt x="1086" y="513"/>
                </a:cubicBezTo>
                <a:cubicBezTo>
                  <a:pt x="1085" y="513"/>
                  <a:pt x="1085" y="513"/>
                  <a:pt x="1085" y="513"/>
                </a:cubicBezTo>
                <a:cubicBezTo>
                  <a:pt x="1086" y="511"/>
                  <a:pt x="1086" y="511"/>
                  <a:pt x="1086" y="511"/>
                </a:cubicBezTo>
                <a:cubicBezTo>
                  <a:pt x="1085" y="511"/>
                  <a:pt x="1085" y="511"/>
                  <a:pt x="1085" y="511"/>
                </a:cubicBezTo>
                <a:cubicBezTo>
                  <a:pt x="1085" y="510"/>
                  <a:pt x="1085" y="510"/>
                  <a:pt x="1085" y="510"/>
                </a:cubicBezTo>
                <a:cubicBezTo>
                  <a:pt x="1084" y="510"/>
                  <a:pt x="1084" y="510"/>
                  <a:pt x="1084" y="510"/>
                </a:cubicBezTo>
                <a:cubicBezTo>
                  <a:pt x="1084" y="509"/>
                  <a:pt x="1084" y="509"/>
                  <a:pt x="1084" y="509"/>
                </a:cubicBezTo>
                <a:cubicBezTo>
                  <a:pt x="1085" y="508"/>
                  <a:pt x="1085" y="508"/>
                  <a:pt x="1085" y="508"/>
                </a:cubicBezTo>
                <a:cubicBezTo>
                  <a:pt x="1087" y="507"/>
                  <a:pt x="1087" y="507"/>
                  <a:pt x="1087" y="507"/>
                </a:cubicBezTo>
                <a:cubicBezTo>
                  <a:pt x="1088" y="507"/>
                  <a:pt x="1088" y="507"/>
                  <a:pt x="1088" y="507"/>
                </a:cubicBezTo>
                <a:cubicBezTo>
                  <a:pt x="1090" y="507"/>
                  <a:pt x="1090" y="507"/>
                  <a:pt x="1090" y="507"/>
                </a:cubicBezTo>
                <a:cubicBezTo>
                  <a:pt x="1091" y="506"/>
                  <a:pt x="1091" y="506"/>
                  <a:pt x="1091" y="506"/>
                </a:cubicBezTo>
                <a:cubicBezTo>
                  <a:pt x="1090" y="506"/>
                  <a:pt x="1090" y="506"/>
                  <a:pt x="1090" y="506"/>
                </a:cubicBezTo>
                <a:cubicBezTo>
                  <a:pt x="1090" y="505"/>
                  <a:pt x="1090" y="505"/>
                  <a:pt x="1090" y="505"/>
                </a:cubicBezTo>
                <a:cubicBezTo>
                  <a:pt x="1092" y="504"/>
                  <a:pt x="1092" y="504"/>
                  <a:pt x="1092" y="504"/>
                </a:cubicBezTo>
                <a:cubicBezTo>
                  <a:pt x="1093" y="503"/>
                  <a:pt x="1093" y="503"/>
                  <a:pt x="1093" y="503"/>
                </a:cubicBezTo>
                <a:cubicBezTo>
                  <a:pt x="1095" y="504"/>
                  <a:pt x="1095" y="504"/>
                  <a:pt x="1095" y="504"/>
                </a:cubicBezTo>
                <a:cubicBezTo>
                  <a:pt x="1096" y="505"/>
                  <a:pt x="1096" y="505"/>
                  <a:pt x="1096" y="505"/>
                </a:cubicBezTo>
                <a:cubicBezTo>
                  <a:pt x="1097" y="504"/>
                  <a:pt x="1097" y="504"/>
                  <a:pt x="1097" y="504"/>
                </a:cubicBezTo>
                <a:cubicBezTo>
                  <a:pt x="1099" y="504"/>
                  <a:pt x="1099" y="504"/>
                  <a:pt x="1099" y="504"/>
                </a:cubicBezTo>
                <a:cubicBezTo>
                  <a:pt x="1100" y="505"/>
                  <a:pt x="1100" y="505"/>
                  <a:pt x="1100" y="505"/>
                </a:cubicBezTo>
                <a:cubicBezTo>
                  <a:pt x="1102" y="504"/>
                  <a:pt x="1102" y="504"/>
                  <a:pt x="1102" y="504"/>
                </a:cubicBezTo>
                <a:cubicBezTo>
                  <a:pt x="1104" y="504"/>
                  <a:pt x="1104" y="504"/>
                  <a:pt x="1104" y="504"/>
                </a:cubicBezTo>
                <a:cubicBezTo>
                  <a:pt x="1106" y="505"/>
                  <a:pt x="1106" y="505"/>
                  <a:pt x="1106" y="505"/>
                </a:cubicBezTo>
                <a:cubicBezTo>
                  <a:pt x="1110" y="506"/>
                  <a:pt x="1110" y="506"/>
                  <a:pt x="1110" y="506"/>
                </a:cubicBezTo>
                <a:cubicBezTo>
                  <a:pt x="1112" y="506"/>
                  <a:pt x="1112" y="506"/>
                  <a:pt x="1112" y="506"/>
                </a:cubicBezTo>
                <a:cubicBezTo>
                  <a:pt x="1115" y="505"/>
                  <a:pt x="1115" y="505"/>
                  <a:pt x="1115" y="505"/>
                </a:cubicBezTo>
                <a:cubicBezTo>
                  <a:pt x="1118" y="505"/>
                  <a:pt x="1118" y="505"/>
                  <a:pt x="1118" y="505"/>
                </a:cubicBezTo>
                <a:cubicBezTo>
                  <a:pt x="1118" y="506"/>
                  <a:pt x="1118" y="506"/>
                  <a:pt x="1118" y="506"/>
                </a:cubicBezTo>
                <a:cubicBezTo>
                  <a:pt x="1120" y="507"/>
                  <a:pt x="1120" y="507"/>
                  <a:pt x="1120" y="507"/>
                </a:cubicBezTo>
                <a:cubicBezTo>
                  <a:pt x="1121" y="506"/>
                  <a:pt x="1121" y="506"/>
                  <a:pt x="1121" y="506"/>
                </a:cubicBezTo>
                <a:cubicBezTo>
                  <a:pt x="1123" y="506"/>
                  <a:pt x="1123" y="506"/>
                  <a:pt x="1123" y="506"/>
                </a:cubicBezTo>
                <a:cubicBezTo>
                  <a:pt x="1126" y="508"/>
                  <a:pt x="1126" y="508"/>
                  <a:pt x="1126" y="508"/>
                </a:cubicBezTo>
                <a:cubicBezTo>
                  <a:pt x="1126" y="507"/>
                  <a:pt x="1126" y="507"/>
                  <a:pt x="1126" y="507"/>
                </a:cubicBezTo>
                <a:cubicBezTo>
                  <a:pt x="1127" y="507"/>
                  <a:pt x="1127" y="507"/>
                  <a:pt x="1127" y="507"/>
                </a:cubicBezTo>
                <a:cubicBezTo>
                  <a:pt x="1128" y="506"/>
                  <a:pt x="1128" y="506"/>
                  <a:pt x="1128" y="506"/>
                </a:cubicBezTo>
                <a:cubicBezTo>
                  <a:pt x="1128" y="506"/>
                  <a:pt x="1128" y="506"/>
                  <a:pt x="1129" y="505"/>
                </a:cubicBezTo>
                <a:cubicBezTo>
                  <a:pt x="1129" y="505"/>
                  <a:pt x="1129" y="505"/>
                  <a:pt x="1130" y="502"/>
                </a:cubicBezTo>
                <a:cubicBezTo>
                  <a:pt x="1130" y="502"/>
                  <a:pt x="1130" y="502"/>
                  <a:pt x="1131" y="497"/>
                </a:cubicBezTo>
                <a:cubicBezTo>
                  <a:pt x="1131" y="497"/>
                  <a:pt x="1131" y="497"/>
                  <a:pt x="1132" y="497"/>
                </a:cubicBezTo>
                <a:cubicBezTo>
                  <a:pt x="1132" y="497"/>
                  <a:pt x="1132" y="497"/>
                  <a:pt x="1131" y="496"/>
                </a:cubicBezTo>
                <a:cubicBezTo>
                  <a:pt x="1131" y="496"/>
                  <a:pt x="1131" y="496"/>
                  <a:pt x="1131" y="494"/>
                </a:cubicBezTo>
                <a:cubicBezTo>
                  <a:pt x="1131" y="494"/>
                  <a:pt x="1131" y="494"/>
                  <a:pt x="1131" y="491"/>
                </a:cubicBezTo>
                <a:cubicBezTo>
                  <a:pt x="1131" y="491"/>
                  <a:pt x="1131" y="491"/>
                  <a:pt x="1132" y="490"/>
                </a:cubicBezTo>
                <a:cubicBezTo>
                  <a:pt x="1132" y="490"/>
                  <a:pt x="1132" y="490"/>
                  <a:pt x="1133" y="491"/>
                </a:cubicBezTo>
                <a:cubicBezTo>
                  <a:pt x="1133" y="491"/>
                  <a:pt x="1133" y="491"/>
                  <a:pt x="1134" y="492"/>
                </a:cubicBezTo>
                <a:cubicBezTo>
                  <a:pt x="1134" y="492"/>
                  <a:pt x="1134" y="492"/>
                  <a:pt x="1135" y="494"/>
                </a:cubicBezTo>
                <a:cubicBezTo>
                  <a:pt x="1135" y="494"/>
                  <a:pt x="1135" y="494"/>
                  <a:pt x="1134" y="490"/>
                </a:cubicBezTo>
                <a:cubicBezTo>
                  <a:pt x="1134" y="490"/>
                  <a:pt x="1134" y="490"/>
                  <a:pt x="1132" y="489"/>
                </a:cubicBezTo>
                <a:cubicBezTo>
                  <a:pt x="1132" y="489"/>
                  <a:pt x="1132" y="489"/>
                  <a:pt x="1131" y="489"/>
                </a:cubicBezTo>
                <a:cubicBezTo>
                  <a:pt x="1131" y="489"/>
                  <a:pt x="1131" y="489"/>
                  <a:pt x="1131" y="488"/>
                </a:cubicBezTo>
                <a:cubicBezTo>
                  <a:pt x="1131" y="488"/>
                  <a:pt x="1131" y="488"/>
                  <a:pt x="1132" y="486"/>
                </a:cubicBezTo>
                <a:cubicBezTo>
                  <a:pt x="1132" y="486"/>
                  <a:pt x="1132" y="486"/>
                  <a:pt x="1131" y="485"/>
                </a:cubicBezTo>
                <a:cubicBezTo>
                  <a:pt x="1131" y="485"/>
                  <a:pt x="1131" y="485"/>
                  <a:pt x="1131" y="484"/>
                </a:cubicBezTo>
                <a:cubicBezTo>
                  <a:pt x="1131" y="484"/>
                  <a:pt x="1131" y="484"/>
                  <a:pt x="1130" y="483"/>
                </a:cubicBezTo>
                <a:cubicBezTo>
                  <a:pt x="1130" y="483"/>
                  <a:pt x="1130" y="483"/>
                  <a:pt x="1128" y="483"/>
                </a:cubicBezTo>
                <a:cubicBezTo>
                  <a:pt x="1128" y="483"/>
                  <a:pt x="1128" y="483"/>
                  <a:pt x="1127" y="481"/>
                </a:cubicBezTo>
                <a:cubicBezTo>
                  <a:pt x="1127" y="481"/>
                  <a:pt x="1127" y="481"/>
                  <a:pt x="1126" y="481"/>
                </a:cubicBezTo>
                <a:cubicBezTo>
                  <a:pt x="1126" y="481"/>
                  <a:pt x="1126" y="481"/>
                  <a:pt x="1125" y="480"/>
                </a:cubicBezTo>
                <a:cubicBezTo>
                  <a:pt x="1125" y="480"/>
                  <a:pt x="1125" y="480"/>
                  <a:pt x="1126" y="479"/>
                </a:cubicBezTo>
                <a:cubicBezTo>
                  <a:pt x="1126" y="479"/>
                  <a:pt x="1126" y="479"/>
                  <a:pt x="1126" y="478"/>
                </a:cubicBezTo>
                <a:cubicBezTo>
                  <a:pt x="1126" y="478"/>
                  <a:pt x="1126" y="478"/>
                  <a:pt x="1125" y="478"/>
                </a:cubicBezTo>
                <a:cubicBezTo>
                  <a:pt x="1125" y="478"/>
                  <a:pt x="1125" y="478"/>
                  <a:pt x="1126" y="477"/>
                </a:cubicBezTo>
                <a:cubicBezTo>
                  <a:pt x="1126" y="477"/>
                  <a:pt x="1126" y="477"/>
                  <a:pt x="1127" y="477"/>
                </a:cubicBezTo>
                <a:cubicBezTo>
                  <a:pt x="1127" y="477"/>
                  <a:pt x="1127" y="477"/>
                  <a:pt x="1128" y="477"/>
                </a:cubicBezTo>
                <a:cubicBezTo>
                  <a:pt x="1128" y="477"/>
                  <a:pt x="1128" y="477"/>
                  <a:pt x="1127" y="476"/>
                </a:cubicBezTo>
                <a:cubicBezTo>
                  <a:pt x="1127" y="476"/>
                  <a:pt x="1127" y="476"/>
                  <a:pt x="1126" y="476"/>
                </a:cubicBezTo>
                <a:cubicBezTo>
                  <a:pt x="1126" y="476"/>
                  <a:pt x="1126" y="476"/>
                  <a:pt x="1125" y="477"/>
                </a:cubicBezTo>
                <a:cubicBezTo>
                  <a:pt x="1125" y="477"/>
                  <a:pt x="1125" y="477"/>
                  <a:pt x="1124" y="477"/>
                </a:cubicBezTo>
                <a:cubicBezTo>
                  <a:pt x="1124" y="477"/>
                  <a:pt x="1124" y="477"/>
                  <a:pt x="1123" y="476"/>
                </a:cubicBezTo>
                <a:cubicBezTo>
                  <a:pt x="1123" y="476"/>
                  <a:pt x="1123" y="476"/>
                  <a:pt x="1124" y="475"/>
                </a:cubicBezTo>
                <a:cubicBezTo>
                  <a:pt x="1124" y="475"/>
                  <a:pt x="1124" y="475"/>
                  <a:pt x="1123" y="474"/>
                </a:cubicBezTo>
                <a:cubicBezTo>
                  <a:pt x="1123" y="474"/>
                  <a:pt x="1123" y="474"/>
                  <a:pt x="1122" y="475"/>
                </a:cubicBezTo>
                <a:cubicBezTo>
                  <a:pt x="1122" y="475"/>
                  <a:pt x="1122" y="475"/>
                  <a:pt x="1122" y="474"/>
                </a:cubicBezTo>
                <a:cubicBezTo>
                  <a:pt x="1122" y="474"/>
                  <a:pt x="1122" y="474"/>
                  <a:pt x="1122" y="473"/>
                </a:cubicBezTo>
                <a:cubicBezTo>
                  <a:pt x="1122" y="473"/>
                  <a:pt x="1122" y="473"/>
                  <a:pt x="1121" y="473"/>
                </a:cubicBezTo>
                <a:cubicBezTo>
                  <a:pt x="1121" y="473"/>
                  <a:pt x="1121" y="473"/>
                  <a:pt x="1120" y="474"/>
                </a:cubicBezTo>
                <a:cubicBezTo>
                  <a:pt x="1120" y="474"/>
                  <a:pt x="1120" y="474"/>
                  <a:pt x="1119" y="473"/>
                </a:cubicBezTo>
                <a:cubicBezTo>
                  <a:pt x="1119" y="473"/>
                  <a:pt x="1119" y="473"/>
                  <a:pt x="1118" y="473"/>
                </a:cubicBezTo>
                <a:cubicBezTo>
                  <a:pt x="1118" y="473"/>
                  <a:pt x="1118" y="473"/>
                  <a:pt x="1116" y="472"/>
                </a:cubicBezTo>
                <a:cubicBezTo>
                  <a:pt x="1116" y="472"/>
                  <a:pt x="1116" y="472"/>
                  <a:pt x="1115" y="472"/>
                </a:cubicBezTo>
                <a:cubicBezTo>
                  <a:pt x="1115" y="472"/>
                  <a:pt x="1115" y="472"/>
                  <a:pt x="1114" y="472"/>
                </a:cubicBezTo>
                <a:cubicBezTo>
                  <a:pt x="1114" y="472"/>
                  <a:pt x="1114" y="472"/>
                  <a:pt x="1113" y="473"/>
                </a:cubicBezTo>
                <a:cubicBezTo>
                  <a:pt x="1113" y="473"/>
                  <a:pt x="1113" y="473"/>
                  <a:pt x="1113" y="472"/>
                </a:cubicBezTo>
                <a:cubicBezTo>
                  <a:pt x="1113" y="472"/>
                  <a:pt x="1113" y="472"/>
                  <a:pt x="1113" y="470"/>
                </a:cubicBezTo>
                <a:cubicBezTo>
                  <a:pt x="1113" y="470"/>
                  <a:pt x="1113" y="470"/>
                  <a:pt x="1113" y="469"/>
                </a:cubicBezTo>
                <a:cubicBezTo>
                  <a:pt x="1113" y="469"/>
                  <a:pt x="1113" y="469"/>
                  <a:pt x="1112" y="468"/>
                </a:cubicBezTo>
                <a:cubicBezTo>
                  <a:pt x="1112" y="468"/>
                  <a:pt x="1112" y="468"/>
                  <a:pt x="1113" y="468"/>
                </a:cubicBezTo>
                <a:cubicBezTo>
                  <a:pt x="1113" y="468"/>
                  <a:pt x="1113" y="468"/>
                  <a:pt x="1112" y="467"/>
                </a:cubicBezTo>
                <a:cubicBezTo>
                  <a:pt x="1112" y="467"/>
                  <a:pt x="1112" y="467"/>
                  <a:pt x="1111" y="468"/>
                </a:cubicBezTo>
                <a:cubicBezTo>
                  <a:pt x="1111" y="468"/>
                  <a:pt x="1111" y="468"/>
                  <a:pt x="1110" y="467"/>
                </a:cubicBezTo>
                <a:cubicBezTo>
                  <a:pt x="1110" y="467"/>
                  <a:pt x="1110" y="467"/>
                  <a:pt x="1111" y="466"/>
                </a:cubicBezTo>
                <a:cubicBezTo>
                  <a:pt x="1111" y="466"/>
                  <a:pt x="1111" y="466"/>
                  <a:pt x="1113" y="466"/>
                </a:cubicBezTo>
                <a:cubicBezTo>
                  <a:pt x="1113" y="466"/>
                  <a:pt x="1113" y="466"/>
                  <a:pt x="1114" y="465"/>
                </a:cubicBezTo>
                <a:cubicBezTo>
                  <a:pt x="1114" y="465"/>
                  <a:pt x="1114" y="465"/>
                  <a:pt x="1115" y="465"/>
                </a:cubicBezTo>
                <a:cubicBezTo>
                  <a:pt x="1115" y="465"/>
                  <a:pt x="1115" y="465"/>
                  <a:pt x="1116" y="465"/>
                </a:cubicBezTo>
                <a:cubicBezTo>
                  <a:pt x="1116" y="465"/>
                  <a:pt x="1116" y="465"/>
                  <a:pt x="1117" y="465"/>
                </a:cubicBezTo>
                <a:cubicBezTo>
                  <a:pt x="1117" y="465"/>
                  <a:pt x="1117" y="465"/>
                  <a:pt x="1118" y="464"/>
                </a:cubicBezTo>
                <a:cubicBezTo>
                  <a:pt x="1118" y="464"/>
                  <a:pt x="1118" y="464"/>
                  <a:pt x="1120" y="464"/>
                </a:cubicBezTo>
                <a:cubicBezTo>
                  <a:pt x="1120" y="464"/>
                  <a:pt x="1120" y="464"/>
                  <a:pt x="1121" y="464"/>
                </a:cubicBezTo>
                <a:cubicBezTo>
                  <a:pt x="1121" y="464"/>
                  <a:pt x="1121" y="464"/>
                  <a:pt x="1123" y="466"/>
                </a:cubicBezTo>
                <a:cubicBezTo>
                  <a:pt x="1123" y="466"/>
                  <a:pt x="1123" y="466"/>
                  <a:pt x="1124" y="465"/>
                </a:cubicBezTo>
                <a:cubicBezTo>
                  <a:pt x="1124" y="465"/>
                  <a:pt x="1124" y="465"/>
                  <a:pt x="1124" y="466"/>
                </a:cubicBezTo>
                <a:cubicBezTo>
                  <a:pt x="1124" y="466"/>
                  <a:pt x="1124" y="466"/>
                  <a:pt x="1126" y="465"/>
                </a:cubicBezTo>
                <a:cubicBezTo>
                  <a:pt x="1126" y="465"/>
                  <a:pt x="1126" y="465"/>
                  <a:pt x="1126" y="466"/>
                </a:cubicBezTo>
                <a:cubicBezTo>
                  <a:pt x="1126" y="466"/>
                  <a:pt x="1126" y="466"/>
                  <a:pt x="1127" y="465"/>
                </a:cubicBezTo>
                <a:cubicBezTo>
                  <a:pt x="1127" y="465"/>
                  <a:pt x="1127" y="465"/>
                  <a:pt x="1130" y="465"/>
                </a:cubicBezTo>
                <a:cubicBezTo>
                  <a:pt x="1130" y="465"/>
                  <a:pt x="1130" y="465"/>
                  <a:pt x="1129" y="464"/>
                </a:cubicBezTo>
                <a:cubicBezTo>
                  <a:pt x="1129" y="464"/>
                  <a:pt x="1129" y="464"/>
                  <a:pt x="1129" y="463"/>
                </a:cubicBezTo>
                <a:cubicBezTo>
                  <a:pt x="1129" y="463"/>
                  <a:pt x="1129" y="463"/>
                  <a:pt x="1129" y="462"/>
                </a:cubicBezTo>
                <a:cubicBezTo>
                  <a:pt x="1129" y="462"/>
                  <a:pt x="1129" y="462"/>
                  <a:pt x="1129" y="461"/>
                </a:cubicBezTo>
                <a:cubicBezTo>
                  <a:pt x="1129" y="461"/>
                  <a:pt x="1129" y="461"/>
                  <a:pt x="1127" y="459"/>
                </a:cubicBezTo>
                <a:cubicBezTo>
                  <a:pt x="1127" y="459"/>
                  <a:pt x="1127" y="459"/>
                  <a:pt x="1127" y="458"/>
                </a:cubicBezTo>
                <a:cubicBezTo>
                  <a:pt x="1127" y="458"/>
                  <a:pt x="1127" y="458"/>
                  <a:pt x="1127" y="457"/>
                </a:cubicBezTo>
                <a:cubicBezTo>
                  <a:pt x="1127" y="457"/>
                  <a:pt x="1127" y="457"/>
                  <a:pt x="1128" y="457"/>
                </a:cubicBezTo>
                <a:cubicBezTo>
                  <a:pt x="1128" y="457"/>
                  <a:pt x="1128" y="457"/>
                  <a:pt x="1129" y="457"/>
                </a:cubicBezTo>
                <a:cubicBezTo>
                  <a:pt x="1129" y="457"/>
                  <a:pt x="1129" y="457"/>
                  <a:pt x="1130" y="457"/>
                </a:cubicBezTo>
                <a:cubicBezTo>
                  <a:pt x="1130" y="457"/>
                  <a:pt x="1130" y="457"/>
                  <a:pt x="1131" y="457"/>
                </a:cubicBezTo>
                <a:cubicBezTo>
                  <a:pt x="1131" y="457"/>
                  <a:pt x="1131" y="457"/>
                  <a:pt x="1131" y="458"/>
                </a:cubicBezTo>
                <a:cubicBezTo>
                  <a:pt x="1131" y="458"/>
                  <a:pt x="1131" y="458"/>
                  <a:pt x="1131" y="459"/>
                </a:cubicBezTo>
                <a:cubicBezTo>
                  <a:pt x="1131" y="459"/>
                  <a:pt x="1131" y="459"/>
                  <a:pt x="1132" y="460"/>
                </a:cubicBezTo>
                <a:cubicBezTo>
                  <a:pt x="1132" y="460"/>
                  <a:pt x="1132" y="460"/>
                  <a:pt x="1133" y="459"/>
                </a:cubicBezTo>
                <a:cubicBezTo>
                  <a:pt x="1133" y="459"/>
                  <a:pt x="1133" y="459"/>
                  <a:pt x="1134" y="460"/>
                </a:cubicBezTo>
                <a:cubicBezTo>
                  <a:pt x="1134" y="460"/>
                  <a:pt x="1134" y="460"/>
                  <a:pt x="1136" y="460"/>
                </a:cubicBezTo>
                <a:cubicBezTo>
                  <a:pt x="1136" y="460"/>
                  <a:pt x="1136" y="460"/>
                  <a:pt x="1138" y="460"/>
                </a:cubicBezTo>
                <a:cubicBezTo>
                  <a:pt x="1138" y="460"/>
                  <a:pt x="1138" y="460"/>
                  <a:pt x="1140" y="459"/>
                </a:cubicBezTo>
                <a:cubicBezTo>
                  <a:pt x="1140" y="459"/>
                  <a:pt x="1140" y="459"/>
                  <a:pt x="1138" y="458"/>
                </a:cubicBezTo>
                <a:cubicBezTo>
                  <a:pt x="1138" y="458"/>
                  <a:pt x="1138" y="458"/>
                  <a:pt x="1139" y="457"/>
                </a:cubicBezTo>
                <a:cubicBezTo>
                  <a:pt x="1139" y="457"/>
                  <a:pt x="1139" y="457"/>
                  <a:pt x="1141" y="455"/>
                </a:cubicBezTo>
                <a:cubicBezTo>
                  <a:pt x="1141" y="455"/>
                  <a:pt x="1141" y="455"/>
                  <a:pt x="1142" y="456"/>
                </a:cubicBezTo>
                <a:cubicBezTo>
                  <a:pt x="1142" y="456"/>
                  <a:pt x="1142" y="456"/>
                  <a:pt x="1143" y="456"/>
                </a:cubicBezTo>
                <a:cubicBezTo>
                  <a:pt x="1143" y="456"/>
                  <a:pt x="1143" y="456"/>
                  <a:pt x="1145" y="455"/>
                </a:cubicBezTo>
                <a:cubicBezTo>
                  <a:pt x="1145" y="455"/>
                  <a:pt x="1145" y="455"/>
                  <a:pt x="1145" y="454"/>
                </a:cubicBezTo>
                <a:cubicBezTo>
                  <a:pt x="1145" y="454"/>
                  <a:pt x="1145" y="454"/>
                  <a:pt x="1147" y="453"/>
                </a:cubicBezTo>
                <a:cubicBezTo>
                  <a:pt x="1147" y="453"/>
                  <a:pt x="1147" y="453"/>
                  <a:pt x="1147" y="450"/>
                </a:cubicBezTo>
                <a:cubicBezTo>
                  <a:pt x="1147" y="450"/>
                  <a:pt x="1147" y="450"/>
                  <a:pt x="1147" y="449"/>
                </a:cubicBezTo>
                <a:cubicBezTo>
                  <a:pt x="1147" y="449"/>
                  <a:pt x="1147" y="449"/>
                  <a:pt x="1148" y="448"/>
                </a:cubicBezTo>
                <a:cubicBezTo>
                  <a:pt x="1148" y="448"/>
                  <a:pt x="1148" y="448"/>
                  <a:pt x="1149" y="447"/>
                </a:cubicBezTo>
                <a:cubicBezTo>
                  <a:pt x="1149" y="447"/>
                  <a:pt x="1149" y="447"/>
                  <a:pt x="1150" y="447"/>
                </a:cubicBezTo>
                <a:cubicBezTo>
                  <a:pt x="1150" y="447"/>
                  <a:pt x="1150" y="447"/>
                  <a:pt x="1152" y="446"/>
                </a:cubicBezTo>
                <a:cubicBezTo>
                  <a:pt x="1152" y="446"/>
                  <a:pt x="1152" y="446"/>
                  <a:pt x="1153" y="444"/>
                </a:cubicBezTo>
                <a:cubicBezTo>
                  <a:pt x="1153" y="444"/>
                  <a:pt x="1153" y="444"/>
                  <a:pt x="1154" y="443"/>
                </a:cubicBezTo>
                <a:cubicBezTo>
                  <a:pt x="1154" y="443"/>
                  <a:pt x="1154" y="443"/>
                  <a:pt x="1156" y="443"/>
                </a:cubicBezTo>
                <a:cubicBezTo>
                  <a:pt x="1156" y="443"/>
                  <a:pt x="1156" y="443"/>
                  <a:pt x="1157" y="444"/>
                </a:cubicBezTo>
                <a:cubicBezTo>
                  <a:pt x="1157" y="444"/>
                  <a:pt x="1157" y="444"/>
                  <a:pt x="1158" y="444"/>
                </a:cubicBezTo>
                <a:cubicBezTo>
                  <a:pt x="1158" y="444"/>
                  <a:pt x="1158" y="444"/>
                  <a:pt x="1159" y="444"/>
                </a:cubicBezTo>
                <a:cubicBezTo>
                  <a:pt x="1159" y="444"/>
                  <a:pt x="1159" y="444"/>
                  <a:pt x="1158" y="443"/>
                </a:cubicBezTo>
                <a:cubicBezTo>
                  <a:pt x="1158" y="443"/>
                  <a:pt x="1158" y="443"/>
                  <a:pt x="1160" y="443"/>
                </a:cubicBezTo>
                <a:cubicBezTo>
                  <a:pt x="1160" y="443"/>
                  <a:pt x="1160" y="443"/>
                  <a:pt x="1159" y="442"/>
                </a:cubicBezTo>
                <a:cubicBezTo>
                  <a:pt x="1159" y="442"/>
                  <a:pt x="1159" y="442"/>
                  <a:pt x="1158" y="442"/>
                </a:cubicBezTo>
                <a:cubicBezTo>
                  <a:pt x="1158" y="442"/>
                  <a:pt x="1158" y="442"/>
                  <a:pt x="1159" y="441"/>
                </a:cubicBezTo>
                <a:cubicBezTo>
                  <a:pt x="1159" y="441"/>
                  <a:pt x="1159" y="441"/>
                  <a:pt x="1161" y="441"/>
                </a:cubicBezTo>
                <a:cubicBezTo>
                  <a:pt x="1161" y="441"/>
                  <a:pt x="1161" y="441"/>
                  <a:pt x="1160" y="440"/>
                </a:cubicBezTo>
                <a:cubicBezTo>
                  <a:pt x="1160" y="440"/>
                  <a:pt x="1160" y="440"/>
                  <a:pt x="1158" y="439"/>
                </a:cubicBezTo>
                <a:cubicBezTo>
                  <a:pt x="1158" y="439"/>
                  <a:pt x="1158" y="439"/>
                  <a:pt x="1158" y="438"/>
                </a:cubicBezTo>
                <a:cubicBezTo>
                  <a:pt x="1158" y="438"/>
                  <a:pt x="1158" y="438"/>
                  <a:pt x="1159" y="437"/>
                </a:cubicBezTo>
                <a:cubicBezTo>
                  <a:pt x="1159" y="437"/>
                  <a:pt x="1159" y="437"/>
                  <a:pt x="1160" y="436"/>
                </a:cubicBezTo>
                <a:cubicBezTo>
                  <a:pt x="1160" y="436"/>
                  <a:pt x="1160" y="436"/>
                  <a:pt x="1160" y="434"/>
                </a:cubicBezTo>
                <a:cubicBezTo>
                  <a:pt x="1160" y="434"/>
                  <a:pt x="1160" y="434"/>
                  <a:pt x="1160" y="433"/>
                </a:cubicBezTo>
                <a:cubicBezTo>
                  <a:pt x="1160" y="433"/>
                  <a:pt x="1160" y="433"/>
                  <a:pt x="1161" y="432"/>
                </a:cubicBezTo>
                <a:cubicBezTo>
                  <a:pt x="1161" y="432"/>
                  <a:pt x="1161" y="432"/>
                  <a:pt x="1161" y="430"/>
                </a:cubicBezTo>
                <a:cubicBezTo>
                  <a:pt x="1161" y="430"/>
                  <a:pt x="1161" y="430"/>
                  <a:pt x="1162" y="430"/>
                </a:cubicBezTo>
                <a:cubicBezTo>
                  <a:pt x="1162" y="430"/>
                  <a:pt x="1162" y="430"/>
                  <a:pt x="1163" y="430"/>
                </a:cubicBezTo>
                <a:cubicBezTo>
                  <a:pt x="1163" y="430"/>
                  <a:pt x="1163" y="430"/>
                  <a:pt x="1165" y="429"/>
                </a:cubicBezTo>
                <a:cubicBezTo>
                  <a:pt x="1165" y="429"/>
                  <a:pt x="1165" y="429"/>
                  <a:pt x="1167" y="427"/>
                </a:cubicBezTo>
                <a:cubicBezTo>
                  <a:pt x="1167" y="427"/>
                  <a:pt x="1167" y="427"/>
                  <a:pt x="1168" y="427"/>
                </a:cubicBezTo>
                <a:cubicBezTo>
                  <a:pt x="1168" y="427"/>
                  <a:pt x="1168" y="427"/>
                  <a:pt x="1169" y="427"/>
                </a:cubicBezTo>
                <a:cubicBezTo>
                  <a:pt x="1169" y="427"/>
                  <a:pt x="1169" y="427"/>
                  <a:pt x="1170" y="427"/>
                </a:cubicBezTo>
                <a:cubicBezTo>
                  <a:pt x="1170" y="427"/>
                  <a:pt x="1170" y="427"/>
                  <a:pt x="1171" y="426"/>
                </a:cubicBezTo>
                <a:cubicBezTo>
                  <a:pt x="1171" y="426"/>
                  <a:pt x="1171" y="426"/>
                  <a:pt x="1173" y="426"/>
                </a:cubicBezTo>
                <a:cubicBezTo>
                  <a:pt x="1173" y="426"/>
                  <a:pt x="1173" y="426"/>
                  <a:pt x="1175" y="427"/>
                </a:cubicBezTo>
                <a:cubicBezTo>
                  <a:pt x="1175" y="427"/>
                  <a:pt x="1175" y="427"/>
                  <a:pt x="1176" y="428"/>
                </a:cubicBezTo>
                <a:cubicBezTo>
                  <a:pt x="1176" y="428"/>
                  <a:pt x="1176" y="428"/>
                  <a:pt x="1177" y="428"/>
                </a:cubicBezTo>
                <a:cubicBezTo>
                  <a:pt x="1177" y="428"/>
                  <a:pt x="1177" y="428"/>
                  <a:pt x="1177" y="427"/>
                </a:cubicBezTo>
                <a:cubicBezTo>
                  <a:pt x="1177" y="427"/>
                  <a:pt x="1177" y="427"/>
                  <a:pt x="1175" y="427"/>
                </a:cubicBezTo>
                <a:cubicBezTo>
                  <a:pt x="1175" y="427"/>
                  <a:pt x="1175" y="427"/>
                  <a:pt x="1175" y="426"/>
                </a:cubicBezTo>
                <a:cubicBezTo>
                  <a:pt x="1175" y="426"/>
                  <a:pt x="1175" y="426"/>
                  <a:pt x="1175" y="424"/>
                </a:cubicBezTo>
                <a:cubicBezTo>
                  <a:pt x="1175" y="424"/>
                  <a:pt x="1175" y="424"/>
                  <a:pt x="1178" y="424"/>
                </a:cubicBezTo>
                <a:cubicBezTo>
                  <a:pt x="1178" y="424"/>
                  <a:pt x="1178" y="424"/>
                  <a:pt x="1178" y="423"/>
                </a:cubicBezTo>
                <a:cubicBezTo>
                  <a:pt x="1178" y="423"/>
                  <a:pt x="1178" y="423"/>
                  <a:pt x="1180" y="424"/>
                </a:cubicBezTo>
                <a:cubicBezTo>
                  <a:pt x="1180" y="424"/>
                  <a:pt x="1180" y="424"/>
                  <a:pt x="1180" y="426"/>
                </a:cubicBezTo>
                <a:cubicBezTo>
                  <a:pt x="1180" y="426"/>
                  <a:pt x="1180" y="426"/>
                  <a:pt x="1181" y="427"/>
                </a:cubicBezTo>
                <a:cubicBezTo>
                  <a:pt x="1181" y="427"/>
                  <a:pt x="1181" y="427"/>
                  <a:pt x="1182" y="426"/>
                </a:cubicBezTo>
                <a:cubicBezTo>
                  <a:pt x="1182" y="426"/>
                  <a:pt x="1182" y="426"/>
                  <a:pt x="1183" y="427"/>
                </a:cubicBezTo>
                <a:cubicBezTo>
                  <a:pt x="1183" y="427"/>
                  <a:pt x="1183" y="427"/>
                  <a:pt x="1183" y="425"/>
                </a:cubicBezTo>
                <a:cubicBezTo>
                  <a:pt x="1183" y="425"/>
                  <a:pt x="1183" y="425"/>
                  <a:pt x="1183" y="424"/>
                </a:cubicBezTo>
                <a:cubicBezTo>
                  <a:pt x="1183" y="424"/>
                  <a:pt x="1183" y="424"/>
                  <a:pt x="1184" y="423"/>
                </a:cubicBezTo>
                <a:cubicBezTo>
                  <a:pt x="1184" y="423"/>
                  <a:pt x="1184" y="423"/>
                  <a:pt x="1185" y="422"/>
                </a:cubicBezTo>
                <a:cubicBezTo>
                  <a:pt x="1185" y="422"/>
                  <a:pt x="1185" y="422"/>
                  <a:pt x="1186" y="423"/>
                </a:cubicBezTo>
                <a:cubicBezTo>
                  <a:pt x="1186" y="423"/>
                  <a:pt x="1186" y="423"/>
                  <a:pt x="1187" y="422"/>
                </a:cubicBezTo>
                <a:cubicBezTo>
                  <a:pt x="1187" y="422"/>
                  <a:pt x="1187" y="422"/>
                  <a:pt x="1189" y="425"/>
                </a:cubicBezTo>
                <a:cubicBezTo>
                  <a:pt x="1189" y="425"/>
                  <a:pt x="1189" y="425"/>
                  <a:pt x="1192" y="425"/>
                </a:cubicBezTo>
                <a:cubicBezTo>
                  <a:pt x="1192" y="425"/>
                  <a:pt x="1192" y="425"/>
                  <a:pt x="1189" y="424"/>
                </a:cubicBezTo>
                <a:cubicBezTo>
                  <a:pt x="1189" y="424"/>
                  <a:pt x="1189" y="424"/>
                  <a:pt x="1187" y="422"/>
                </a:cubicBezTo>
                <a:cubicBezTo>
                  <a:pt x="1187" y="422"/>
                  <a:pt x="1187" y="422"/>
                  <a:pt x="1186" y="422"/>
                </a:cubicBezTo>
                <a:cubicBezTo>
                  <a:pt x="1186" y="422"/>
                  <a:pt x="1186" y="422"/>
                  <a:pt x="1185" y="421"/>
                </a:cubicBezTo>
                <a:cubicBezTo>
                  <a:pt x="1185" y="421"/>
                  <a:pt x="1185" y="421"/>
                  <a:pt x="1185" y="420"/>
                </a:cubicBezTo>
                <a:cubicBezTo>
                  <a:pt x="1185" y="420"/>
                  <a:pt x="1185" y="420"/>
                  <a:pt x="1186" y="420"/>
                </a:cubicBezTo>
                <a:cubicBezTo>
                  <a:pt x="1186" y="420"/>
                  <a:pt x="1186" y="420"/>
                  <a:pt x="1185" y="419"/>
                </a:cubicBezTo>
                <a:cubicBezTo>
                  <a:pt x="1185" y="419"/>
                  <a:pt x="1185" y="419"/>
                  <a:pt x="1185" y="418"/>
                </a:cubicBezTo>
                <a:cubicBezTo>
                  <a:pt x="1185" y="418"/>
                  <a:pt x="1185" y="418"/>
                  <a:pt x="1183" y="418"/>
                </a:cubicBezTo>
                <a:cubicBezTo>
                  <a:pt x="1183" y="418"/>
                  <a:pt x="1183" y="418"/>
                  <a:pt x="1183" y="417"/>
                </a:cubicBezTo>
                <a:cubicBezTo>
                  <a:pt x="1183" y="417"/>
                  <a:pt x="1183" y="417"/>
                  <a:pt x="1184" y="417"/>
                </a:cubicBezTo>
                <a:cubicBezTo>
                  <a:pt x="1184" y="417"/>
                  <a:pt x="1184" y="417"/>
                  <a:pt x="1186" y="416"/>
                </a:cubicBezTo>
                <a:cubicBezTo>
                  <a:pt x="1186" y="416"/>
                  <a:pt x="1186" y="416"/>
                  <a:pt x="1184" y="415"/>
                </a:cubicBezTo>
                <a:cubicBezTo>
                  <a:pt x="1184" y="415"/>
                  <a:pt x="1184" y="415"/>
                  <a:pt x="1184" y="414"/>
                </a:cubicBezTo>
                <a:cubicBezTo>
                  <a:pt x="1184" y="414"/>
                  <a:pt x="1184" y="414"/>
                  <a:pt x="1183" y="414"/>
                </a:cubicBezTo>
                <a:cubicBezTo>
                  <a:pt x="1183" y="414"/>
                  <a:pt x="1183" y="414"/>
                  <a:pt x="1183" y="413"/>
                </a:cubicBezTo>
                <a:cubicBezTo>
                  <a:pt x="1183" y="413"/>
                  <a:pt x="1183" y="413"/>
                  <a:pt x="1183" y="412"/>
                </a:cubicBezTo>
                <a:cubicBezTo>
                  <a:pt x="1183" y="412"/>
                  <a:pt x="1183" y="412"/>
                  <a:pt x="1183" y="411"/>
                </a:cubicBezTo>
                <a:cubicBezTo>
                  <a:pt x="1183" y="411"/>
                  <a:pt x="1183" y="411"/>
                  <a:pt x="1183" y="409"/>
                </a:cubicBezTo>
                <a:cubicBezTo>
                  <a:pt x="1183" y="409"/>
                  <a:pt x="1183" y="409"/>
                  <a:pt x="1181" y="408"/>
                </a:cubicBezTo>
                <a:cubicBezTo>
                  <a:pt x="1181" y="408"/>
                  <a:pt x="1181" y="408"/>
                  <a:pt x="1180" y="408"/>
                </a:cubicBezTo>
                <a:cubicBezTo>
                  <a:pt x="1180" y="408"/>
                  <a:pt x="1180" y="408"/>
                  <a:pt x="1180" y="406"/>
                </a:cubicBezTo>
                <a:cubicBezTo>
                  <a:pt x="1180" y="406"/>
                  <a:pt x="1180" y="406"/>
                  <a:pt x="1182" y="405"/>
                </a:cubicBezTo>
                <a:cubicBezTo>
                  <a:pt x="1182" y="405"/>
                  <a:pt x="1182" y="405"/>
                  <a:pt x="1181" y="405"/>
                </a:cubicBezTo>
                <a:cubicBezTo>
                  <a:pt x="1181" y="405"/>
                  <a:pt x="1181" y="405"/>
                  <a:pt x="1181" y="403"/>
                </a:cubicBezTo>
                <a:cubicBezTo>
                  <a:pt x="1181" y="403"/>
                  <a:pt x="1181" y="403"/>
                  <a:pt x="1180" y="403"/>
                </a:cubicBezTo>
                <a:cubicBezTo>
                  <a:pt x="1180" y="403"/>
                  <a:pt x="1180" y="403"/>
                  <a:pt x="1180" y="401"/>
                </a:cubicBezTo>
                <a:cubicBezTo>
                  <a:pt x="1180" y="401"/>
                  <a:pt x="1180" y="401"/>
                  <a:pt x="1181" y="401"/>
                </a:cubicBezTo>
                <a:cubicBezTo>
                  <a:pt x="1181" y="401"/>
                  <a:pt x="1181" y="401"/>
                  <a:pt x="1182" y="402"/>
                </a:cubicBezTo>
                <a:cubicBezTo>
                  <a:pt x="1182" y="402"/>
                  <a:pt x="1182" y="402"/>
                  <a:pt x="1182" y="400"/>
                </a:cubicBezTo>
                <a:cubicBezTo>
                  <a:pt x="1182" y="400"/>
                  <a:pt x="1182" y="400"/>
                  <a:pt x="1180" y="399"/>
                </a:cubicBezTo>
                <a:cubicBezTo>
                  <a:pt x="1180" y="399"/>
                  <a:pt x="1180" y="399"/>
                  <a:pt x="1181" y="398"/>
                </a:cubicBezTo>
                <a:cubicBezTo>
                  <a:pt x="1181" y="398"/>
                  <a:pt x="1181" y="398"/>
                  <a:pt x="1182" y="399"/>
                </a:cubicBezTo>
                <a:cubicBezTo>
                  <a:pt x="1182" y="399"/>
                  <a:pt x="1182" y="399"/>
                  <a:pt x="1183" y="399"/>
                </a:cubicBezTo>
                <a:cubicBezTo>
                  <a:pt x="1183" y="399"/>
                  <a:pt x="1183" y="399"/>
                  <a:pt x="1184" y="400"/>
                </a:cubicBezTo>
                <a:cubicBezTo>
                  <a:pt x="1184" y="400"/>
                  <a:pt x="1184" y="400"/>
                  <a:pt x="1185" y="399"/>
                </a:cubicBezTo>
                <a:cubicBezTo>
                  <a:pt x="1185" y="399"/>
                  <a:pt x="1185" y="399"/>
                  <a:pt x="1186" y="399"/>
                </a:cubicBezTo>
                <a:cubicBezTo>
                  <a:pt x="1186" y="399"/>
                  <a:pt x="1186" y="399"/>
                  <a:pt x="1187" y="399"/>
                </a:cubicBezTo>
                <a:cubicBezTo>
                  <a:pt x="1187" y="399"/>
                  <a:pt x="1187" y="399"/>
                  <a:pt x="1188" y="399"/>
                </a:cubicBezTo>
                <a:cubicBezTo>
                  <a:pt x="1188" y="399"/>
                  <a:pt x="1188" y="399"/>
                  <a:pt x="1187" y="398"/>
                </a:cubicBezTo>
                <a:cubicBezTo>
                  <a:pt x="1187" y="398"/>
                  <a:pt x="1187" y="398"/>
                  <a:pt x="1187" y="397"/>
                </a:cubicBezTo>
                <a:cubicBezTo>
                  <a:pt x="1187" y="397"/>
                  <a:pt x="1187" y="397"/>
                  <a:pt x="1186" y="396"/>
                </a:cubicBezTo>
                <a:cubicBezTo>
                  <a:pt x="1186" y="396"/>
                  <a:pt x="1186" y="396"/>
                  <a:pt x="1186" y="395"/>
                </a:cubicBezTo>
                <a:cubicBezTo>
                  <a:pt x="1186" y="395"/>
                  <a:pt x="1186" y="395"/>
                  <a:pt x="1187" y="395"/>
                </a:cubicBezTo>
                <a:cubicBezTo>
                  <a:pt x="1187" y="395"/>
                  <a:pt x="1187" y="395"/>
                  <a:pt x="1188" y="395"/>
                </a:cubicBezTo>
                <a:cubicBezTo>
                  <a:pt x="1188" y="395"/>
                  <a:pt x="1188" y="395"/>
                  <a:pt x="1190" y="395"/>
                </a:cubicBezTo>
                <a:cubicBezTo>
                  <a:pt x="1190" y="395"/>
                  <a:pt x="1190" y="395"/>
                  <a:pt x="1191" y="396"/>
                </a:cubicBezTo>
                <a:cubicBezTo>
                  <a:pt x="1191" y="396"/>
                  <a:pt x="1191" y="396"/>
                  <a:pt x="1191" y="397"/>
                </a:cubicBezTo>
                <a:cubicBezTo>
                  <a:pt x="1191" y="397"/>
                  <a:pt x="1191" y="397"/>
                  <a:pt x="1191" y="398"/>
                </a:cubicBezTo>
                <a:cubicBezTo>
                  <a:pt x="1191" y="398"/>
                  <a:pt x="1191" y="398"/>
                  <a:pt x="1192" y="398"/>
                </a:cubicBezTo>
                <a:cubicBezTo>
                  <a:pt x="1192" y="398"/>
                  <a:pt x="1192" y="398"/>
                  <a:pt x="1192" y="399"/>
                </a:cubicBezTo>
                <a:cubicBezTo>
                  <a:pt x="1192" y="399"/>
                  <a:pt x="1192" y="399"/>
                  <a:pt x="1193" y="400"/>
                </a:cubicBezTo>
                <a:cubicBezTo>
                  <a:pt x="1193" y="400"/>
                  <a:pt x="1193" y="400"/>
                  <a:pt x="1194" y="400"/>
                </a:cubicBezTo>
                <a:cubicBezTo>
                  <a:pt x="1194" y="400"/>
                  <a:pt x="1194" y="400"/>
                  <a:pt x="1195" y="399"/>
                </a:cubicBezTo>
                <a:cubicBezTo>
                  <a:pt x="1195" y="399"/>
                  <a:pt x="1195" y="399"/>
                  <a:pt x="1196" y="400"/>
                </a:cubicBezTo>
                <a:cubicBezTo>
                  <a:pt x="1196" y="400"/>
                  <a:pt x="1196" y="400"/>
                  <a:pt x="1196" y="401"/>
                </a:cubicBezTo>
                <a:cubicBezTo>
                  <a:pt x="1196" y="401"/>
                  <a:pt x="1196" y="401"/>
                  <a:pt x="1195" y="402"/>
                </a:cubicBezTo>
                <a:cubicBezTo>
                  <a:pt x="1195" y="402"/>
                  <a:pt x="1195" y="402"/>
                  <a:pt x="1194" y="402"/>
                </a:cubicBezTo>
                <a:cubicBezTo>
                  <a:pt x="1194" y="402"/>
                  <a:pt x="1194" y="402"/>
                  <a:pt x="1194" y="401"/>
                </a:cubicBezTo>
                <a:cubicBezTo>
                  <a:pt x="1194" y="401"/>
                  <a:pt x="1194" y="401"/>
                  <a:pt x="1193" y="401"/>
                </a:cubicBezTo>
                <a:cubicBezTo>
                  <a:pt x="1193" y="401"/>
                  <a:pt x="1193" y="401"/>
                  <a:pt x="1192" y="402"/>
                </a:cubicBezTo>
                <a:cubicBezTo>
                  <a:pt x="1192" y="402"/>
                  <a:pt x="1192" y="402"/>
                  <a:pt x="1192" y="403"/>
                </a:cubicBezTo>
                <a:cubicBezTo>
                  <a:pt x="1192" y="403"/>
                  <a:pt x="1192" y="403"/>
                  <a:pt x="1192" y="405"/>
                </a:cubicBezTo>
                <a:cubicBezTo>
                  <a:pt x="1192" y="405"/>
                  <a:pt x="1192" y="405"/>
                  <a:pt x="1191" y="405"/>
                </a:cubicBezTo>
                <a:cubicBezTo>
                  <a:pt x="1191" y="405"/>
                  <a:pt x="1191" y="405"/>
                  <a:pt x="1190" y="406"/>
                </a:cubicBezTo>
                <a:cubicBezTo>
                  <a:pt x="1190" y="406"/>
                  <a:pt x="1190" y="406"/>
                  <a:pt x="1190" y="407"/>
                </a:cubicBezTo>
                <a:cubicBezTo>
                  <a:pt x="1190" y="407"/>
                  <a:pt x="1190" y="407"/>
                  <a:pt x="1188" y="408"/>
                </a:cubicBezTo>
                <a:cubicBezTo>
                  <a:pt x="1188" y="408"/>
                  <a:pt x="1188" y="408"/>
                  <a:pt x="1188" y="409"/>
                </a:cubicBezTo>
                <a:cubicBezTo>
                  <a:pt x="1188" y="409"/>
                  <a:pt x="1188" y="409"/>
                  <a:pt x="1188" y="410"/>
                </a:cubicBezTo>
                <a:cubicBezTo>
                  <a:pt x="1188" y="410"/>
                  <a:pt x="1188" y="410"/>
                  <a:pt x="1188" y="411"/>
                </a:cubicBezTo>
                <a:cubicBezTo>
                  <a:pt x="1188" y="411"/>
                  <a:pt x="1188" y="411"/>
                  <a:pt x="1189" y="412"/>
                </a:cubicBezTo>
                <a:cubicBezTo>
                  <a:pt x="1189" y="412"/>
                  <a:pt x="1189" y="412"/>
                  <a:pt x="1188" y="413"/>
                </a:cubicBezTo>
                <a:cubicBezTo>
                  <a:pt x="1188" y="413"/>
                  <a:pt x="1188" y="413"/>
                  <a:pt x="1189" y="413"/>
                </a:cubicBezTo>
                <a:cubicBezTo>
                  <a:pt x="1189" y="413"/>
                  <a:pt x="1189" y="413"/>
                  <a:pt x="1190" y="414"/>
                </a:cubicBezTo>
                <a:cubicBezTo>
                  <a:pt x="1190" y="414"/>
                  <a:pt x="1190" y="414"/>
                  <a:pt x="1191" y="414"/>
                </a:cubicBezTo>
                <a:cubicBezTo>
                  <a:pt x="1191" y="414"/>
                  <a:pt x="1191" y="414"/>
                  <a:pt x="1190" y="416"/>
                </a:cubicBezTo>
                <a:cubicBezTo>
                  <a:pt x="1190" y="416"/>
                  <a:pt x="1190" y="416"/>
                  <a:pt x="1190" y="417"/>
                </a:cubicBezTo>
                <a:cubicBezTo>
                  <a:pt x="1190" y="417"/>
                  <a:pt x="1190" y="417"/>
                  <a:pt x="1191" y="418"/>
                </a:cubicBezTo>
                <a:cubicBezTo>
                  <a:pt x="1191" y="418"/>
                  <a:pt x="1191" y="418"/>
                  <a:pt x="1191" y="419"/>
                </a:cubicBezTo>
                <a:cubicBezTo>
                  <a:pt x="1191" y="419"/>
                  <a:pt x="1191" y="419"/>
                  <a:pt x="1192" y="418"/>
                </a:cubicBezTo>
                <a:cubicBezTo>
                  <a:pt x="1192" y="418"/>
                  <a:pt x="1192" y="418"/>
                  <a:pt x="1193" y="417"/>
                </a:cubicBezTo>
                <a:cubicBezTo>
                  <a:pt x="1193" y="417"/>
                  <a:pt x="1193" y="417"/>
                  <a:pt x="1194" y="418"/>
                </a:cubicBezTo>
                <a:cubicBezTo>
                  <a:pt x="1194" y="418"/>
                  <a:pt x="1194" y="418"/>
                  <a:pt x="1195" y="419"/>
                </a:cubicBezTo>
                <a:cubicBezTo>
                  <a:pt x="1195" y="419"/>
                  <a:pt x="1195" y="419"/>
                  <a:pt x="1196" y="418"/>
                </a:cubicBezTo>
                <a:cubicBezTo>
                  <a:pt x="1196" y="418"/>
                  <a:pt x="1196" y="418"/>
                  <a:pt x="1197" y="417"/>
                </a:cubicBezTo>
                <a:cubicBezTo>
                  <a:pt x="1197" y="417"/>
                  <a:pt x="1197" y="417"/>
                  <a:pt x="1197" y="418"/>
                </a:cubicBezTo>
                <a:cubicBezTo>
                  <a:pt x="1197" y="418"/>
                  <a:pt x="1197" y="418"/>
                  <a:pt x="1197" y="419"/>
                </a:cubicBezTo>
                <a:cubicBezTo>
                  <a:pt x="1197" y="419"/>
                  <a:pt x="1197" y="419"/>
                  <a:pt x="1196" y="420"/>
                </a:cubicBezTo>
                <a:cubicBezTo>
                  <a:pt x="1196" y="420"/>
                  <a:pt x="1196" y="420"/>
                  <a:pt x="1195" y="420"/>
                </a:cubicBezTo>
                <a:cubicBezTo>
                  <a:pt x="1195" y="420"/>
                  <a:pt x="1195" y="420"/>
                  <a:pt x="1196" y="421"/>
                </a:cubicBezTo>
                <a:cubicBezTo>
                  <a:pt x="1196" y="421"/>
                  <a:pt x="1196" y="421"/>
                  <a:pt x="1197" y="421"/>
                </a:cubicBezTo>
                <a:cubicBezTo>
                  <a:pt x="1197" y="421"/>
                  <a:pt x="1197" y="421"/>
                  <a:pt x="1198" y="421"/>
                </a:cubicBezTo>
                <a:cubicBezTo>
                  <a:pt x="1198" y="421"/>
                  <a:pt x="1198" y="421"/>
                  <a:pt x="1200" y="421"/>
                </a:cubicBezTo>
                <a:cubicBezTo>
                  <a:pt x="1200" y="421"/>
                  <a:pt x="1200" y="421"/>
                  <a:pt x="1200" y="420"/>
                </a:cubicBezTo>
                <a:cubicBezTo>
                  <a:pt x="1200" y="420"/>
                  <a:pt x="1200" y="420"/>
                  <a:pt x="1201" y="419"/>
                </a:cubicBezTo>
                <a:cubicBezTo>
                  <a:pt x="1201" y="419"/>
                  <a:pt x="1201" y="419"/>
                  <a:pt x="1203" y="419"/>
                </a:cubicBezTo>
                <a:cubicBezTo>
                  <a:pt x="1203" y="419"/>
                  <a:pt x="1203" y="419"/>
                  <a:pt x="1203" y="418"/>
                </a:cubicBezTo>
                <a:cubicBezTo>
                  <a:pt x="1203" y="418"/>
                  <a:pt x="1203" y="418"/>
                  <a:pt x="1204" y="418"/>
                </a:cubicBezTo>
                <a:cubicBezTo>
                  <a:pt x="1204" y="418"/>
                  <a:pt x="1204" y="418"/>
                  <a:pt x="1204" y="419"/>
                </a:cubicBezTo>
                <a:cubicBezTo>
                  <a:pt x="1204" y="419"/>
                  <a:pt x="1204" y="419"/>
                  <a:pt x="1206" y="418"/>
                </a:cubicBezTo>
                <a:cubicBezTo>
                  <a:pt x="1206" y="418"/>
                  <a:pt x="1206" y="418"/>
                  <a:pt x="1207" y="418"/>
                </a:cubicBezTo>
                <a:cubicBezTo>
                  <a:pt x="1207" y="418"/>
                  <a:pt x="1207" y="418"/>
                  <a:pt x="1208" y="418"/>
                </a:cubicBezTo>
                <a:cubicBezTo>
                  <a:pt x="1208" y="418"/>
                  <a:pt x="1208" y="418"/>
                  <a:pt x="1208" y="417"/>
                </a:cubicBezTo>
                <a:cubicBezTo>
                  <a:pt x="1208" y="417"/>
                  <a:pt x="1208" y="417"/>
                  <a:pt x="1208" y="416"/>
                </a:cubicBezTo>
                <a:cubicBezTo>
                  <a:pt x="1208" y="416"/>
                  <a:pt x="1208" y="416"/>
                  <a:pt x="1208" y="415"/>
                </a:cubicBezTo>
                <a:cubicBezTo>
                  <a:pt x="1208" y="415"/>
                  <a:pt x="1208" y="415"/>
                  <a:pt x="1209" y="415"/>
                </a:cubicBezTo>
                <a:cubicBezTo>
                  <a:pt x="1209" y="415"/>
                  <a:pt x="1209" y="415"/>
                  <a:pt x="1210" y="415"/>
                </a:cubicBezTo>
                <a:cubicBezTo>
                  <a:pt x="1210" y="415"/>
                  <a:pt x="1210" y="415"/>
                  <a:pt x="1211" y="415"/>
                </a:cubicBezTo>
                <a:cubicBezTo>
                  <a:pt x="1211" y="415"/>
                  <a:pt x="1211" y="415"/>
                  <a:pt x="1211" y="416"/>
                </a:cubicBezTo>
                <a:cubicBezTo>
                  <a:pt x="1211" y="416"/>
                  <a:pt x="1211" y="416"/>
                  <a:pt x="1211" y="417"/>
                </a:cubicBezTo>
                <a:cubicBezTo>
                  <a:pt x="1211" y="417"/>
                  <a:pt x="1211" y="417"/>
                  <a:pt x="1210" y="417"/>
                </a:cubicBezTo>
                <a:cubicBezTo>
                  <a:pt x="1210" y="417"/>
                  <a:pt x="1210" y="417"/>
                  <a:pt x="1210" y="418"/>
                </a:cubicBezTo>
                <a:cubicBezTo>
                  <a:pt x="1210" y="418"/>
                  <a:pt x="1210" y="418"/>
                  <a:pt x="1209" y="418"/>
                </a:cubicBezTo>
                <a:cubicBezTo>
                  <a:pt x="1209" y="418"/>
                  <a:pt x="1209" y="418"/>
                  <a:pt x="1211" y="420"/>
                </a:cubicBezTo>
                <a:cubicBezTo>
                  <a:pt x="1211" y="420"/>
                  <a:pt x="1211" y="420"/>
                  <a:pt x="1212" y="420"/>
                </a:cubicBezTo>
                <a:cubicBezTo>
                  <a:pt x="1212" y="420"/>
                  <a:pt x="1212" y="420"/>
                  <a:pt x="1213" y="421"/>
                </a:cubicBezTo>
                <a:cubicBezTo>
                  <a:pt x="1213" y="421"/>
                  <a:pt x="1213" y="421"/>
                  <a:pt x="1212" y="422"/>
                </a:cubicBezTo>
                <a:cubicBezTo>
                  <a:pt x="1212" y="422"/>
                  <a:pt x="1212" y="422"/>
                  <a:pt x="1214" y="423"/>
                </a:cubicBezTo>
                <a:cubicBezTo>
                  <a:pt x="1214" y="423"/>
                  <a:pt x="1214" y="423"/>
                  <a:pt x="1215" y="423"/>
                </a:cubicBezTo>
                <a:cubicBezTo>
                  <a:pt x="1215" y="423"/>
                  <a:pt x="1215" y="423"/>
                  <a:pt x="1217" y="423"/>
                </a:cubicBezTo>
                <a:cubicBezTo>
                  <a:pt x="1217" y="423"/>
                  <a:pt x="1217" y="423"/>
                  <a:pt x="1217" y="422"/>
                </a:cubicBezTo>
                <a:cubicBezTo>
                  <a:pt x="1217" y="422"/>
                  <a:pt x="1217" y="422"/>
                  <a:pt x="1218" y="421"/>
                </a:cubicBezTo>
                <a:cubicBezTo>
                  <a:pt x="1218" y="421"/>
                  <a:pt x="1218" y="421"/>
                  <a:pt x="1219" y="419"/>
                </a:cubicBezTo>
                <a:cubicBezTo>
                  <a:pt x="1219" y="419"/>
                  <a:pt x="1219" y="419"/>
                  <a:pt x="1221" y="419"/>
                </a:cubicBezTo>
                <a:cubicBezTo>
                  <a:pt x="1221" y="419"/>
                  <a:pt x="1221" y="419"/>
                  <a:pt x="1224" y="418"/>
                </a:cubicBezTo>
                <a:cubicBezTo>
                  <a:pt x="1224" y="418"/>
                  <a:pt x="1224" y="418"/>
                  <a:pt x="1226" y="418"/>
                </a:cubicBezTo>
                <a:cubicBezTo>
                  <a:pt x="1226" y="418"/>
                  <a:pt x="1226" y="418"/>
                  <a:pt x="1226" y="417"/>
                </a:cubicBezTo>
                <a:cubicBezTo>
                  <a:pt x="1226" y="417"/>
                  <a:pt x="1226" y="417"/>
                  <a:pt x="1227" y="415"/>
                </a:cubicBezTo>
                <a:cubicBezTo>
                  <a:pt x="1227" y="415"/>
                  <a:pt x="1227" y="415"/>
                  <a:pt x="1229" y="415"/>
                </a:cubicBezTo>
                <a:cubicBezTo>
                  <a:pt x="1229" y="415"/>
                  <a:pt x="1229" y="415"/>
                  <a:pt x="1230" y="414"/>
                </a:cubicBezTo>
                <a:cubicBezTo>
                  <a:pt x="1230" y="414"/>
                  <a:pt x="1230" y="414"/>
                  <a:pt x="1232" y="413"/>
                </a:cubicBezTo>
                <a:cubicBezTo>
                  <a:pt x="1232" y="413"/>
                  <a:pt x="1232" y="413"/>
                  <a:pt x="1233" y="413"/>
                </a:cubicBezTo>
                <a:cubicBezTo>
                  <a:pt x="1233" y="413"/>
                  <a:pt x="1233" y="413"/>
                  <a:pt x="1236" y="412"/>
                </a:cubicBezTo>
                <a:cubicBezTo>
                  <a:pt x="1236" y="412"/>
                  <a:pt x="1236" y="412"/>
                  <a:pt x="1239" y="413"/>
                </a:cubicBezTo>
                <a:cubicBezTo>
                  <a:pt x="1239" y="413"/>
                  <a:pt x="1239" y="413"/>
                  <a:pt x="1238" y="414"/>
                </a:cubicBezTo>
                <a:cubicBezTo>
                  <a:pt x="1238" y="414"/>
                  <a:pt x="1238" y="414"/>
                  <a:pt x="1239" y="416"/>
                </a:cubicBezTo>
                <a:cubicBezTo>
                  <a:pt x="1239" y="416"/>
                  <a:pt x="1239" y="416"/>
                  <a:pt x="1241" y="417"/>
                </a:cubicBezTo>
                <a:cubicBezTo>
                  <a:pt x="1241" y="417"/>
                  <a:pt x="1241" y="417"/>
                  <a:pt x="1244" y="416"/>
                </a:cubicBezTo>
                <a:cubicBezTo>
                  <a:pt x="1244" y="416"/>
                  <a:pt x="1244" y="416"/>
                  <a:pt x="1242" y="417"/>
                </a:cubicBezTo>
                <a:cubicBezTo>
                  <a:pt x="1242" y="417"/>
                  <a:pt x="1242" y="417"/>
                  <a:pt x="1243" y="417"/>
                </a:cubicBezTo>
                <a:cubicBezTo>
                  <a:pt x="1243" y="417"/>
                  <a:pt x="1243" y="417"/>
                  <a:pt x="1244" y="417"/>
                </a:cubicBezTo>
                <a:cubicBezTo>
                  <a:pt x="1244" y="417"/>
                  <a:pt x="1244" y="417"/>
                  <a:pt x="1247" y="415"/>
                </a:cubicBezTo>
                <a:cubicBezTo>
                  <a:pt x="1247" y="415"/>
                  <a:pt x="1247" y="415"/>
                  <a:pt x="1255" y="415"/>
                </a:cubicBezTo>
                <a:cubicBezTo>
                  <a:pt x="1255" y="415"/>
                  <a:pt x="1255" y="415"/>
                  <a:pt x="1264" y="414"/>
                </a:cubicBezTo>
                <a:cubicBezTo>
                  <a:pt x="1264" y="414"/>
                  <a:pt x="1264" y="414"/>
                  <a:pt x="1262" y="414"/>
                </a:cubicBezTo>
                <a:cubicBezTo>
                  <a:pt x="1262" y="414"/>
                  <a:pt x="1262" y="414"/>
                  <a:pt x="1262" y="412"/>
                </a:cubicBezTo>
                <a:cubicBezTo>
                  <a:pt x="1262" y="412"/>
                  <a:pt x="1262" y="412"/>
                  <a:pt x="1263" y="411"/>
                </a:cubicBezTo>
                <a:cubicBezTo>
                  <a:pt x="1263" y="411"/>
                  <a:pt x="1263" y="411"/>
                  <a:pt x="1262" y="411"/>
                </a:cubicBezTo>
                <a:cubicBezTo>
                  <a:pt x="1262" y="411"/>
                  <a:pt x="1262" y="411"/>
                  <a:pt x="1261" y="410"/>
                </a:cubicBezTo>
                <a:cubicBezTo>
                  <a:pt x="1261" y="410"/>
                  <a:pt x="1261" y="410"/>
                  <a:pt x="1261" y="409"/>
                </a:cubicBezTo>
                <a:cubicBezTo>
                  <a:pt x="1261" y="409"/>
                  <a:pt x="1261" y="409"/>
                  <a:pt x="1260" y="409"/>
                </a:cubicBezTo>
                <a:cubicBezTo>
                  <a:pt x="1260" y="409"/>
                  <a:pt x="1260" y="409"/>
                  <a:pt x="1258" y="409"/>
                </a:cubicBezTo>
                <a:cubicBezTo>
                  <a:pt x="1258" y="409"/>
                  <a:pt x="1258" y="409"/>
                  <a:pt x="1256" y="408"/>
                </a:cubicBezTo>
                <a:cubicBezTo>
                  <a:pt x="1256" y="408"/>
                  <a:pt x="1256" y="408"/>
                  <a:pt x="1255" y="406"/>
                </a:cubicBezTo>
                <a:cubicBezTo>
                  <a:pt x="1255" y="406"/>
                  <a:pt x="1255" y="406"/>
                  <a:pt x="1253" y="407"/>
                </a:cubicBezTo>
                <a:cubicBezTo>
                  <a:pt x="1253" y="407"/>
                  <a:pt x="1253" y="407"/>
                  <a:pt x="1252" y="406"/>
                </a:cubicBezTo>
                <a:cubicBezTo>
                  <a:pt x="1252" y="406"/>
                  <a:pt x="1252" y="406"/>
                  <a:pt x="1253" y="405"/>
                </a:cubicBezTo>
                <a:cubicBezTo>
                  <a:pt x="1253" y="405"/>
                  <a:pt x="1253" y="405"/>
                  <a:pt x="1252" y="404"/>
                </a:cubicBezTo>
                <a:cubicBezTo>
                  <a:pt x="1252" y="404"/>
                  <a:pt x="1252" y="404"/>
                  <a:pt x="1252" y="402"/>
                </a:cubicBezTo>
                <a:cubicBezTo>
                  <a:pt x="1252" y="402"/>
                  <a:pt x="1252" y="402"/>
                  <a:pt x="1251" y="401"/>
                </a:cubicBezTo>
                <a:cubicBezTo>
                  <a:pt x="1251" y="401"/>
                  <a:pt x="1251" y="401"/>
                  <a:pt x="1251" y="398"/>
                </a:cubicBezTo>
                <a:cubicBezTo>
                  <a:pt x="1251" y="398"/>
                  <a:pt x="1251" y="398"/>
                  <a:pt x="1252" y="397"/>
                </a:cubicBezTo>
                <a:cubicBezTo>
                  <a:pt x="1252" y="397"/>
                  <a:pt x="1252" y="397"/>
                  <a:pt x="1252" y="396"/>
                </a:cubicBezTo>
                <a:cubicBezTo>
                  <a:pt x="1252" y="396"/>
                  <a:pt x="1252" y="396"/>
                  <a:pt x="1252" y="395"/>
                </a:cubicBezTo>
                <a:cubicBezTo>
                  <a:pt x="1252" y="395"/>
                  <a:pt x="1252" y="395"/>
                  <a:pt x="1253" y="393"/>
                </a:cubicBezTo>
                <a:cubicBezTo>
                  <a:pt x="1253" y="393"/>
                  <a:pt x="1253" y="393"/>
                  <a:pt x="1253" y="391"/>
                </a:cubicBezTo>
                <a:cubicBezTo>
                  <a:pt x="1253" y="391"/>
                  <a:pt x="1253" y="391"/>
                  <a:pt x="1254" y="391"/>
                </a:cubicBezTo>
                <a:cubicBezTo>
                  <a:pt x="1254" y="391"/>
                  <a:pt x="1254" y="391"/>
                  <a:pt x="1254" y="390"/>
                </a:cubicBezTo>
                <a:cubicBezTo>
                  <a:pt x="1254" y="390"/>
                  <a:pt x="1254" y="390"/>
                  <a:pt x="1255" y="388"/>
                </a:cubicBezTo>
                <a:cubicBezTo>
                  <a:pt x="1255" y="388"/>
                  <a:pt x="1255" y="388"/>
                  <a:pt x="1256" y="388"/>
                </a:cubicBezTo>
                <a:cubicBezTo>
                  <a:pt x="1256" y="388"/>
                  <a:pt x="1256" y="388"/>
                  <a:pt x="1257" y="388"/>
                </a:cubicBezTo>
                <a:cubicBezTo>
                  <a:pt x="1257" y="388"/>
                  <a:pt x="1257" y="388"/>
                  <a:pt x="1258" y="387"/>
                </a:cubicBezTo>
                <a:cubicBezTo>
                  <a:pt x="1258" y="387"/>
                  <a:pt x="1258" y="387"/>
                  <a:pt x="1259" y="386"/>
                </a:cubicBezTo>
                <a:cubicBezTo>
                  <a:pt x="1259" y="386"/>
                  <a:pt x="1259" y="386"/>
                  <a:pt x="1260" y="386"/>
                </a:cubicBezTo>
                <a:cubicBezTo>
                  <a:pt x="1260" y="386"/>
                  <a:pt x="1260" y="386"/>
                  <a:pt x="1260" y="388"/>
                </a:cubicBezTo>
                <a:cubicBezTo>
                  <a:pt x="1260" y="388"/>
                  <a:pt x="1260" y="388"/>
                  <a:pt x="1263" y="391"/>
                </a:cubicBezTo>
                <a:cubicBezTo>
                  <a:pt x="1263" y="391"/>
                  <a:pt x="1263" y="391"/>
                  <a:pt x="1263" y="392"/>
                </a:cubicBezTo>
                <a:cubicBezTo>
                  <a:pt x="1263" y="392"/>
                  <a:pt x="1263" y="392"/>
                  <a:pt x="1265" y="393"/>
                </a:cubicBezTo>
                <a:cubicBezTo>
                  <a:pt x="1265" y="393"/>
                  <a:pt x="1265" y="393"/>
                  <a:pt x="1266" y="393"/>
                </a:cubicBezTo>
                <a:cubicBezTo>
                  <a:pt x="1266" y="393"/>
                  <a:pt x="1266" y="393"/>
                  <a:pt x="1268" y="391"/>
                </a:cubicBezTo>
                <a:cubicBezTo>
                  <a:pt x="1268" y="391"/>
                  <a:pt x="1268" y="391"/>
                  <a:pt x="1269" y="389"/>
                </a:cubicBezTo>
                <a:cubicBezTo>
                  <a:pt x="1269" y="389"/>
                  <a:pt x="1269" y="389"/>
                  <a:pt x="1268" y="386"/>
                </a:cubicBezTo>
                <a:cubicBezTo>
                  <a:pt x="1268" y="386"/>
                  <a:pt x="1268" y="386"/>
                  <a:pt x="1268" y="385"/>
                </a:cubicBezTo>
                <a:cubicBezTo>
                  <a:pt x="1268" y="385"/>
                  <a:pt x="1268" y="385"/>
                  <a:pt x="1268" y="384"/>
                </a:cubicBezTo>
                <a:cubicBezTo>
                  <a:pt x="1268" y="384"/>
                  <a:pt x="1268" y="384"/>
                  <a:pt x="1269" y="381"/>
                </a:cubicBezTo>
                <a:cubicBezTo>
                  <a:pt x="1269" y="381"/>
                  <a:pt x="1269" y="381"/>
                  <a:pt x="1268" y="380"/>
                </a:cubicBezTo>
                <a:cubicBezTo>
                  <a:pt x="1268" y="380"/>
                  <a:pt x="1268" y="380"/>
                  <a:pt x="1267" y="381"/>
                </a:cubicBezTo>
                <a:cubicBezTo>
                  <a:pt x="1267" y="381"/>
                  <a:pt x="1267" y="381"/>
                  <a:pt x="1267" y="382"/>
                </a:cubicBezTo>
                <a:cubicBezTo>
                  <a:pt x="1267" y="382"/>
                  <a:pt x="1267" y="382"/>
                  <a:pt x="1265" y="380"/>
                </a:cubicBezTo>
                <a:cubicBezTo>
                  <a:pt x="1265" y="380"/>
                  <a:pt x="1265" y="380"/>
                  <a:pt x="1264" y="379"/>
                </a:cubicBezTo>
                <a:cubicBezTo>
                  <a:pt x="1264" y="379"/>
                  <a:pt x="1264" y="379"/>
                  <a:pt x="1264" y="377"/>
                </a:cubicBezTo>
                <a:cubicBezTo>
                  <a:pt x="1264" y="377"/>
                  <a:pt x="1264" y="377"/>
                  <a:pt x="1265" y="377"/>
                </a:cubicBezTo>
                <a:cubicBezTo>
                  <a:pt x="1265" y="377"/>
                  <a:pt x="1265" y="377"/>
                  <a:pt x="1265" y="376"/>
                </a:cubicBezTo>
                <a:cubicBezTo>
                  <a:pt x="1265" y="376"/>
                  <a:pt x="1265" y="376"/>
                  <a:pt x="1264" y="376"/>
                </a:cubicBezTo>
                <a:cubicBezTo>
                  <a:pt x="1264" y="376"/>
                  <a:pt x="1264" y="376"/>
                  <a:pt x="1264" y="377"/>
                </a:cubicBezTo>
                <a:cubicBezTo>
                  <a:pt x="1264" y="377"/>
                  <a:pt x="1264" y="377"/>
                  <a:pt x="1263" y="376"/>
                </a:cubicBezTo>
                <a:cubicBezTo>
                  <a:pt x="1263" y="376"/>
                  <a:pt x="1263" y="376"/>
                  <a:pt x="1263" y="372"/>
                </a:cubicBezTo>
                <a:cubicBezTo>
                  <a:pt x="1263" y="372"/>
                  <a:pt x="1263" y="372"/>
                  <a:pt x="1263" y="371"/>
                </a:cubicBezTo>
                <a:cubicBezTo>
                  <a:pt x="1263" y="371"/>
                  <a:pt x="1263" y="371"/>
                  <a:pt x="1265" y="370"/>
                </a:cubicBezTo>
                <a:cubicBezTo>
                  <a:pt x="1265" y="370"/>
                  <a:pt x="1265" y="370"/>
                  <a:pt x="1266" y="371"/>
                </a:cubicBezTo>
                <a:cubicBezTo>
                  <a:pt x="1266" y="371"/>
                  <a:pt x="1266" y="371"/>
                  <a:pt x="1266" y="369"/>
                </a:cubicBezTo>
                <a:cubicBezTo>
                  <a:pt x="1266" y="369"/>
                  <a:pt x="1266" y="369"/>
                  <a:pt x="1268" y="369"/>
                </a:cubicBezTo>
                <a:cubicBezTo>
                  <a:pt x="1268" y="369"/>
                  <a:pt x="1268" y="369"/>
                  <a:pt x="1269" y="369"/>
                </a:cubicBezTo>
                <a:cubicBezTo>
                  <a:pt x="1269" y="369"/>
                  <a:pt x="1269" y="369"/>
                  <a:pt x="1272" y="369"/>
                </a:cubicBezTo>
                <a:cubicBezTo>
                  <a:pt x="1272" y="369"/>
                  <a:pt x="1272" y="369"/>
                  <a:pt x="1273" y="368"/>
                </a:cubicBezTo>
                <a:cubicBezTo>
                  <a:pt x="1273" y="368"/>
                  <a:pt x="1273" y="368"/>
                  <a:pt x="1273" y="367"/>
                </a:cubicBezTo>
                <a:cubicBezTo>
                  <a:pt x="1273" y="367"/>
                  <a:pt x="1273" y="367"/>
                  <a:pt x="1274" y="367"/>
                </a:cubicBezTo>
                <a:cubicBezTo>
                  <a:pt x="1274" y="367"/>
                  <a:pt x="1274" y="367"/>
                  <a:pt x="1274" y="366"/>
                </a:cubicBezTo>
                <a:cubicBezTo>
                  <a:pt x="1274" y="366"/>
                  <a:pt x="1274" y="366"/>
                  <a:pt x="1275" y="368"/>
                </a:cubicBezTo>
                <a:cubicBezTo>
                  <a:pt x="1275" y="368"/>
                  <a:pt x="1275" y="368"/>
                  <a:pt x="1276" y="367"/>
                </a:cubicBezTo>
                <a:cubicBezTo>
                  <a:pt x="1276" y="367"/>
                  <a:pt x="1276" y="367"/>
                  <a:pt x="1277" y="368"/>
                </a:cubicBezTo>
                <a:cubicBezTo>
                  <a:pt x="1277" y="368"/>
                  <a:pt x="1277" y="368"/>
                  <a:pt x="1280" y="368"/>
                </a:cubicBezTo>
                <a:cubicBezTo>
                  <a:pt x="1280" y="368"/>
                  <a:pt x="1280" y="368"/>
                  <a:pt x="1282" y="369"/>
                </a:cubicBezTo>
                <a:cubicBezTo>
                  <a:pt x="1282" y="369"/>
                  <a:pt x="1282" y="369"/>
                  <a:pt x="1287" y="369"/>
                </a:cubicBezTo>
                <a:cubicBezTo>
                  <a:pt x="1287" y="367"/>
                  <a:pt x="1287" y="367"/>
                  <a:pt x="1287" y="367"/>
                </a:cubicBezTo>
                <a:cubicBezTo>
                  <a:pt x="1287" y="366"/>
                  <a:pt x="1287" y="366"/>
                  <a:pt x="1287" y="366"/>
                </a:cubicBezTo>
                <a:cubicBezTo>
                  <a:pt x="1288" y="367"/>
                  <a:pt x="1288" y="367"/>
                  <a:pt x="1288" y="367"/>
                </a:cubicBezTo>
                <a:cubicBezTo>
                  <a:pt x="1289" y="366"/>
                  <a:pt x="1289" y="366"/>
                  <a:pt x="1289" y="366"/>
                </a:cubicBezTo>
                <a:cubicBezTo>
                  <a:pt x="1289" y="365"/>
                  <a:pt x="1289" y="365"/>
                  <a:pt x="1289" y="365"/>
                </a:cubicBezTo>
                <a:cubicBezTo>
                  <a:pt x="1290" y="364"/>
                  <a:pt x="1290" y="364"/>
                  <a:pt x="1290" y="364"/>
                </a:cubicBezTo>
                <a:cubicBezTo>
                  <a:pt x="1291" y="365"/>
                  <a:pt x="1291" y="365"/>
                  <a:pt x="1291" y="365"/>
                </a:cubicBezTo>
                <a:cubicBezTo>
                  <a:pt x="1292" y="364"/>
                  <a:pt x="1292" y="364"/>
                  <a:pt x="1292" y="364"/>
                </a:cubicBezTo>
                <a:cubicBezTo>
                  <a:pt x="1293" y="363"/>
                  <a:pt x="1293" y="363"/>
                  <a:pt x="1293" y="363"/>
                </a:cubicBezTo>
                <a:cubicBezTo>
                  <a:pt x="1295" y="363"/>
                  <a:pt x="1295" y="363"/>
                  <a:pt x="1295" y="363"/>
                </a:cubicBezTo>
                <a:cubicBezTo>
                  <a:pt x="1296" y="362"/>
                  <a:pt x="1296" y="362"/>
                  <a:pt x="1296" y="362"/>
                </a:cubicBezTo>
                <a:cubicBezTo>
                  <a:pt x="1295" y="361"/>
                  <a:pt x="1295" y="361"/>
                  <a:pt x="1295" y="361"/>
                </a:cubicBezTo>
                <a:cubicBezTo>
                  <a:pt x="1294" y="361"/>
                  <a:pt x="1294" y="361"/>
                  <a:pt x="1294" y="361"/>
                </a:cubicBezTo>
                <a:cubicBezTo>
                  <a:pt x="1293" y="361"/>
                  <a:pt x="1293" y="361"/>
                  <a:pt x="1293" y="361"/>
                </a:cubicBezTo>
                <a:cubicBezTo>
                  <a:pt x="1292" y="361"/>
                  <a:pt x="1292" y="361"/>
                  <a:pt x="1292" y="361"/>
                </a:cubicBezTo>
                <a:cubicBezTo>
                  <a:pt x="1291" y="360"/>
                  <a:pt x="1291" y="360"/>
                  <a:pt x="1291" y="360"/>
                </a:cubicBezTo>
                <a:cubicBezTo>
                  <a:pt x="1290" y="360"/>
                  <a:pt x="1290" y="360"/>
                  <a:pt x="1290" y="360"/>
                </a:cubicBezTo>
                <a:cubicBezTo>
                  <a:pt x="1288" y="358"/>
                  <a:pt x="1288" y="358"/>
                  <a:pt x="1288" y="358"/>
                </a:cubicBezTo>
                <a:cubicBezTo>
                  <a:pt x="1288" y="357"/>
                  <a:pt x="1288" y="357"/>
                  <a:pt x="1288" y="357"/>
                </a:cubicBezTo>
                <a:cubicBezTo>
                  <a:pt x="1290" y="358"/>
                  <a:pt x="1290" y="358"/>
                  <a:pt x="1290" y="358"/>
                </a:cubicBezTo>
                <a:cubicBezTo>
                  <a:pt x="1290" y="357"/>
                  <a:pt x="1290" y="357"/>
                  <a:pt x="1290" y="357"/>
                </a:cubicBezTo>
                <a:cubicBezTo>
                  <a:pt x="1289" y="357"/>
                  <a:pt x="1289" y="357"/>
                  <a:pt x="1289" y="357"/>
                </a:cubicBezTo>
                <a:cubicBezTo>
                  <a:pt x="1290" y="356"/>
                  <a:pt x="1290" y="356"/>
                  <a:pt x="1290" y="356"/>
                </a:cubicBezTo>
                <a:cubicBezTo>
                  <a:pt x="1289" y="356"/>
                  <a:pt x="1289" y="356"/>
                  <a:pt x="1289" y="356"/>
                </a:cubicBezTo>
                <a:cubicBezTo>
                  <a:pt x="1289" y="356"/>
                  <a:pt x="1289" y="356"/>
                  <a:pt x="1287" y="357"/>
                </a:cubicBezTo>
                <a:cubicBezTo>
                  <a:pt x="1287" y="358"/>
                  <a:pt x="1286" y="358"/>
                  <a:pt x="1286" y="358"/>
                </a:cubicBezTo>
                <a:cubicBezTo>
                  <a:pt x="1286" y="358"/>
                  <a:pt x="1286" y="358"/>
                  <a:pt x="1285" y="358"/>
                </a:cubicBezTo>
                <a:cubicBezTo>
                  <a:pt x="1285" y="358"/>
                  <a:pt x="1285" y="358"/>
                  <a:pt x="1285" y="357"/>
                </a:cubicBezTo>
                <a:cubicBezTo>
                  <a:pt x="1285" y="357"/>
                  <a:pt x="1285" y="357"/>
                  <a:pt x="1284" y="357"/>
                </a:cubicBezTo>
                <a:cubicBezTo>
                  <a:pt x="1284" y="357"/>
                  <a:pt x="1284" y="357"/>
                  <a:pt x="1284" y="358"/>
                </a:cubicBezTo>
                <a:cubicBezTo>
                  <a:pt x="1284" y="358"/>
                  <a:pt x="1284" y="358"/>
                  <a:pt x="1284" y="359"/>
                </a:cubicBezTo>
                <a:cubicBezTo>
                  <a:pt x="1284" y="359"/>
                  <a:pt x="1284" y="359"/>
                  <a:pt x="1282" y="359"/>
                </a:cubicBezTo>
                <a:cubicBezTo>
                  <a:pt x="1282" y="359"/>
                  <a:pt x="1282" y="359"/>
                  <a:pt x="1281" y="358"/>
                </a:cubicBezTo>
                <a:cubicBezTo>
                  <a:pt x="1281" y="358"/>
                  <a:pt x="1281" y="358"/>
                  <a:pt x="1279" y="358"/>
                </a:cubicBezTo>
                <a:cubicBezTo>
                  <a:pt x="1279" y="358"/>
                  <a:pt x="1279" y="358"/>
                  <a:pt x="1279" y="359"/>
                </a:cubicBezTo>
                <a:cubicBezTo>
                  <a:pt x="1279" y="359"/>
                  <a:pt x="1279" y="359"/>
                  <a:pt x="1278" y="358"/>
                </a:cubicBezTo>
                <a:cubicBezTo>
                  <a:pt x="1278" y="358"/>
                  <a:pt x="1278" y="358"/>
                  <a:pt x="1278" y="359"/>
                </a:cubicBezTo>
                <a:cubicBezTo>
                  <a:pt x="1278" y="359"/>
                  <a:pt x="1278" y="359"/>
                  <a:pt x="1277" y="359"/>
                </a:cubicBezTo>
                <a:cubicBezTo>
                  <a:pt x="1277" y="359"/>
                  <a:pt x="1277" y="359"/>
                  <a:pt x="1276" y="358"/>
                </a:cubicBezTo>
                <a:cubicBezTo>
                  <a:pt x="1276" y="358"/>
                  <a:pt x="1276" y="358"/>
                  <a:pt x="1276" y="359"/>
                </a:cubicBezTo>
                <a:cubicBezTo>
                  <a:pt x="1276" y="359"/>
                  <a:pt x="1276" y="359"/>
                  <a:pt x="1275" y="359"/>
                </a:cubicBezTo>
                <a:cubicBezTo>
                  <a:pt x="1275" y="359"/>
                  <a:pt x="1275" y="359"/>
                  <a:pt x="1275" y="358"/>
                </a:cubicBezTo>
                <a:cubicBezTo>
                  <a:pt x="1275" y="358"/>
                  <a:pt x="1275" y="358"/>
                  <a:pt x="1274" y="358"/>
                </a:cubicBezTo>
                <a:cubicBezTo>
                  <a:pt x="1274" y="358"/>
                  <a:pt x="1274" y="358"/>
                  <a:pt x="1275" y="359"/>
                </a:cubicBezTo>
                <a:cubicBezTo>
                  <a:pt x="1275" y="359"/>
                  <a:pt x="1275" y="359"/>
                  <a:pt x="1274" y="359"/>
                </a:cubicBezTo>
                <a:cubicBezTo>
                  <a:pt x="1274" y="359"/>
                  <a:pt x="1274" y="359"/>
                  <a:pt x="1273" y="361"/>
                </a:cubicBezTo>
                <a:cubicBezTo>
                  <a:pt x="1273" y="361"/>
                  <a:pt x="1273" y="361"/>
                  <a:pt x="1273" y="360"/>
                </a:cubicBezTo>
                <a:cubicBezTo>
                  <a:pt x="1273" y="360"/>
                  <a:pt x="1273" y="360"/>
                  <a:pt x="1273" y="359"/>
                </a:cubicBezTo>
                <a:cubicBezTo>
                  <a:pt x="1273" y="359"/>
                  <a:pt x="1273" y="359"/>
                  <a:pt x="1272" y="360"/>
                </a:cubicBezTo>
                <a:cubicBezTo>
                  <a:pt x="1272" y="360"/>
                  <a:pt x="1272" y="360"/>
                  <a:pt x="1271" y="361"/>
                </a:cubicBezTo>
                <a:cubicBezTo>
                  <a:pt x="1271" y="361"/>
                  <a:pt x="1271" y="361"/>
                  <a:pt x="1269" y="360"/>
                </a:cubicBezTo>
                <a:cubicBezTo>
                  <a:pt x="1269" y="360"/>
                  <a:pt x="1269" y="360"/>
                  <a:pt x="1269" y="361"/>
                </a:cubicBezTo>
                <a:cubicBezTo>
                  <a:pt x="1269" y="361"/>
                  <a:pt x="1269" y="361"/>
                  <a:pt x="1267" y="362"/>
                </a:cubicBezTo>
                <a:cubicBezTo>
                  <a:pt x="1267" y="362"/>
                  <a:pt x="1267" y="362"/>
                  <a:pt x="1265" y="362"/>
                </a:cubicBezTo>
                <a:cubicBezTo>
                  <a:pt x="1265" y="362"/>
                  <a:pt x="1265" y="362"/>
                  <a:pt x="1263" y="364"/>
                </a:cubicBezTo>
                <a:cubicBezTo>
                  <a:pt x="1263" y="364"/>
                  <a:pt x="1263" y="364"/>
                  <a:pt x="1261" y="364"/>
                </a:cubicBezTo>
                <a:cubicBezTo>
                  <a:pt x="1261" y="364"/>
                  <a:pt x="1261" y="364"/>
                  <a:pt x="1260" y="366"/>
                </a:cubicBezTo>
                <a:cubicBezTo>
                  <a:pt x="1260" y="366"/>
                  <a:pt x="1260" y="366"/>
                  <a:pt x="1259" y="366"/>
                </a:cubicBezTo>
                <a:cubicBezTo>
                  <a:pt x="1259" y="366"/>
                  <a:pt x="1259" y="366"/>
                  <a:pt x="1260" y="364"/>
                </a:cubicBezTo>
                <a:cubicBezTo>
                  <a:pt x="1260" y="364"/>
                  <a:pt x="1260" y="364"/>
                  <a:pt x="1258" y="361"/>
                </a:cubicBezTo>
                <a:cubicBezTo>
                  <a:pt x="1258" y="361"/>
                  <a:pt x="1258" y="361"/>
                  <a:pt x="1259" y="360"/>
                </a:cubicBezTo>
                <a:cubicBezTo>
                  <a:pt x="1259" y="360"/>
                  <a:pt x="1259" y="360"/>
                  <a:pt x="1259" y="359"/>
                </a:cubicBezTo>
                <a:cubicBezTo>
                  <a:pt x="1259" y="359"/>
                  <a:pt x="1259" y="359"/>
                  <a:pt x="1257" y="360"/>
                </a:cubicBezTo>
                <a:cubicBezTo>
                  <a:pt x="1257" y="360"/>
                  <a:pt x="1257" y="360"/>
                  <a:pt x="1256" y="359"/>
                </a:cubicBezTo>
                <a:cubicBezTo>
                  <a:pt x="1256" y="359"/>
                  <a:pt x="1256" y="359"/>
                  <a:pt x="1255" y="360"/>
                </a:cubicBezTo>
                <a:cubicBezTo>
                  <a:pt x="1255" y="360"/>
                  <a:pt x="1255" y="360"/>
                  <a:pt x="1254" y="359"/>
                </a:cubicBezTo>
                <a:cubicBezTo>
                  <a:pt x="1254" y="359"/>
                  <a:pt x="1254" y="359"/>
                  <a:pt x="1253" y="359"/>
                </a:cubicBezTo>
                <a:cubicBezTo>
                  <a:pt x="1253" y="359"/>
                  <a:pt x="1253" y="359"/>
                  <a:pt x="1252" y="357"/>
                </a:cubicBezTo>
                <a:cubicBezTo>
                  <a:pt x="1252" y="357"/>
                  <a:pt x="1252" y="357"/>
                  <a:pt x="1251" y="358"/>
                </a:cubicBezTo>
                <a:cubicBezTo>
                  <a:pt x="1251" y="358"/>
                  <a:pt x="1251" y="358"/>
                  <a:pt x="1249" y="358"/>
                </a:cubicBezTo>
                <a:cubicBezTo>
                  <a:pt x="1249" y="358"/>
                  <a:pt x="1249" y="358"/>
                  <a:pt x="1249" y="357"/>
                </a:cubicBezTo>
                <a:cubicBezTo>
                  <a:pt x="1249" y="357"/>
                  <a:pt x="1249" y="357"/>
                  <a:pt x="1249" y="355"/>
                </a:cubicBezTo>
                <a:cubicBezTo>
                  <a:pt x="1249" y="355"/>
                  <a:pt x="1249" y="355"/>
                  <a:pt x="1248" y="355"/>
                </a:cubicBezTo>
                <a:cubicBezTo>
                  <a:pt x="1248" y="355"/>
                  <a:pt x="1248" y="355"/>
                  <a:pt x="1249" y="352"/>
                </a:cubicBezTo>
                <a:cubicBezTo>
                  <a:pt x="1249" y="352"/>
                  <a:pt x="1249" y="352"/>
                  <a:pt x="1249" y="351"/>
                </a:cubicBezTo>
                <a:cubicBezTo>
                  <a:pt x="1249" y="351"/>
                  <a:pt x="1249" y="351"/>
                  <a:pt x="1249" y="349"/>
                </a:cubicBezTo>
                <a:cubicBezTo>
                  <a:pt x="1249" y="349"/>
                  <a:pt x="1249" y="349"/>
                  <a:pt x="1250" y="349"/>
                </a:cubicBezTo>
                <a:cubicBezTo>
                  <a:pt x="1250" y="349"/>
                  <a:pt x="1250" y="349"/>
                  <a:pt x="1249" y="347"/>
                </a:cubicBezTo>
                <a:cubicBezTo>
                  <a:pt x="1249" y="347"/>
                  <a:pt x="1249" y="347"/>
                  <a:pt x="1249" y="346"/>
                </a:cubicBezTo>
                <a:cubicBezTo>
                  <a:pt x="1249" y="346"/>
                  <a:pt x="1249" y="346"/>
                  <a:pt x="1247" y="344"/>
                </a:cubicBezTo>
                <a:cubicBezTo>
                  <a:pt x="1247" y="344"/>
                  <a:pt x="1247" y="344"/>
                  <a:pt x="1248" y="344"/>
                </a:cubicBezTo>
                <a:cubicBezTo>
                  <a:pt x="1248" y="344"/>
                  <a:pt x="1248" y="344"/>
                  <a:pt x="1247" y="342"/>
                </a:cubicBezTo>
                <a:cubicBezTo>
                  <a:pt x="1247" y="342"/>
                  <a:pt x="1247" y="342"/>
                  <a:pt x="1248" y="340"/>
                </a:cubicBezTo>
                <a:cubicBezTo>
                  <a:pt x="1248" y="340"/>
                  <a:pt x="1248" y="340"/>
                  <a:pt x="1247" y="340"/>
                </a:cubicBezTo>
                <a:cubicBezTo>
                  <a:pt x="1247" y="340"/>
                  <a:pt x="1247" y="340"/>
                  <a:pt x="1246" y="340"/>
                </a:cubicBezTo>
                <a:cubicBezTo>
                  <a:pt x="1246" y="340"/>
                  <a:pt x="1246" y="340"/>
                  <a:pt x="1246" y="339"/>
                </a:cubicBezTo>
                <a:cubicBezTo>
                  <a:pt x="1246" y="339"/>
                  <a:pt x="1246" y="339"/>
                  <a:pt x="1246" y="338"/>
                </a:cubicBezTo>
                <a:cubicBezTo>
                  <a:pt x="1246" y="338"/>
                  <a:pt x="1246" y="338"/>
                  <a:pt x="1246" y="336"/>
                </a:cubicBezTo>
                <a:cubicBezTo>
                  <a:pt x="1246" y="336"/>
                  <a:pt x="1246" y="336"/>
                  <a:pt x="1246" y="335"/>
                </a:cubicBezTo>
                <a:cubicBezTo>
                  <a:pt x="1246" y="335"/>
                  <a:pt x="1246" y="335"/>
                  <a:pt x="1247" y="335"/>
                </a:cubicBezTo>
                <a:cubicBezTo>
                  <a:pt x="1247" y="335"/>
                  <a:pt x="1247" y="335"/>
                  <a:pt x="1247" y="334"/>
                </a:cubicBezTo>
                <a:cubicBezTo>
                  <a:pt x="1247" y="334"/>
                  <a:pt x="1247" y="334"/>
                  <a:pt x="1247" y="333"/>
                </a:cubicBezTo>
                <a:cubicBezTo>
                  <a:pt x="1247" y="333"/>
                  <a:pt x="1247" y="333"/>
                  <a:pt x="1247" y="332"/>
                </a:cubicBezTo>
                <a:cubicBezTo>
                  <a:pt x="1246" y="332"/>
                  <a:pt x="1246" y="332"/>
                  <a:pt x="1246" y="332"/>
                </a:cubicBezTo>
                <a:cubicBezTo>
                  <a:pt x="1245" y="331"/>
                  <a:pt x="1245" y="331"/>
                  <a:pt x="1245" y="331"/>
                </a:cubicBezTo>
                <a:cubicBezTo>
                  <a:pt x="1245" y="330"/>
                  <a:pt x="1245" y="330"/>
                  <a:pt x="1245" y="330"/>
                </a:cubicBezTo>
                <a:cubicBezTo>
                  <a:pt x="1246" y="331"/>
                  <a:pt x="1246" y="331"/>
                  <a:pt x="1246" y="331"/>
                </a:cubicBezTo>
                <a:cubicBezTo>
                  <a:pt x="1247" y="331"/>
                  <a:pt x="1247" y="331"/>
                  <a:pt x="1247" y="331"/>
                </a:cubicBezTo>
                <a:cubicBezTo>
                  <a:pt x="1247" y="331"/>
                  <a:pt x="1247" y="331"/>
                  <a:pt x="1248" y="331"/>
                </a:cubicBezTo>
                <a:cubicBezTo>
                  <a:pt x="1248" y="331"/>
                  <a:pt x="1248" y="331"/>
                  <a:pt x="1249" y="331"/>
                </a:cubicBezTo>
                <a:cubicBezTo>
                  <a:pt x="1249" y="331"/>
                  <a:pt x="1249" y="331"/>
                  <a:pt x="1249" y="332"/>
                </a:cubicBezTo>
                <a:cubicBezTo>
                  <a:pt x="1249" y="332"/>
                  <a:pt x="1249" y="332"/>
                  <a:pt x="1250" y="332"/>
                </a:cubicBezTo>
                <a:cubicBezTo>
                  <a:pt x="1250" y="332"/>
                  <a:pt x="1250" y="332"/>
                  <a:pt x="1251" y="331"/>
                </a:cubicBezTo>
                <a:cubicBezTo>
                  <a:pt x="1251" y="331"/>
                  <a:pt x="1251" y="331"/>
                  <a:pt x="1252" y="330"/>
                </a:cubicBezTo>
                <a:cubicBezTo>
                  <a:pt x="1252" y="330"/>
                  <a:pt x="1252" y="330"/>
                  <a:pt x="1252" y="329"/>
                </a:cubicBezTo>
                <a:cubicBezTo>
                  <a:pt x="1252" y="329"/>
                  <a:pt x="1252" y="329"/>
                  <a:pt x="1251" y="328"/>
                </a:cubicBezTo>
                <a:cubicBezTo>
                  <a:pt x="1251" y="328"/>
                  <a:pt x="1251" y="328"/>
                  <a:pt x="1252" y="328"/>
                </a:cubicBezTo>
                <a:cubicBezTo>
                  <a:pt x="1252" y="328"/>
                  <a:pt x="1252" y="328"/>
                  <a:pt x="1252" y="326"/>
                </a:cubicBezTo>
                <a:cubicBezTo>
                  <a:pt x="1252" y="326"/>
                  <a:pt x="1252" y="326"/>
                  <a:pt x="1253" y="326"/>
                </a:cubicBezTo>
                <a:cubicBezTo>
                  <a:pt x="1253" y="326"/>
                  <a:pt x="1253" y="326"/>
                  <a:pt x="1254" y="327"/>
                </a:cubicBezTo>
                <a:cubicBezTo>
                  <a:pt x="1254" y="327"/>
                  <a:pt x="1254" y="327"/>
                  <a:pt x="1255" y="327"/>
                </a:cubicBezTo>
                <a:cubicBezTo>
                  <a:pt x="1255" y="327"/>
                  <a:pt x="1255" y="327"/>
                  <a:pt x="1254" y="326"/>
                </a:cubicBezTo>
                <a:cubicBezTo>
                  <a:pt x="1254" y="326"/>
                  <a:pt x="1254" y="326"/>
                  <a:pt x="1254" y="325"/>
                </a:cubicBezTo>
                <a:cubicBezTo>
                  <a:pt x="1254" y="325"/>
                  <a:pt x="1254" y="325"/>
                  <a:pt x="1255" y="324"/>
                </a:cubicBezTo>
                <a:cubicBezTo>
                  <a:pt x="1255" y="324"/>
                  <a:pt x="1255" y="324"/>
                  <a:pt x="1256" y="324"/>
                </a:cubicBezTo>
                <a:cubicBezTo>
                  <a:pt x="1256" y="324"/>
                  <a:pt x="1256" y="324"/>
                  <a:pt x="1256" y="323"/>
                </a:cubicBezTo>
                <a:cubicBezTo>
                  <a:pt x="1256" y="323"/>
                  <a:pt x="1256" y="323"/>
                  <a:pt x="1256" y="321"/>
                </a:cubicBezTo>
                <a:cubicBezTo>
                  <a:pt x="1256" y="321"/>
                  <a:pt x="1256" y="321"/>
                  <a:pt x="1257" y="322"/>
                </a:cubicBezTo>
                <a:cubicBezTo>
                  <a:pt x="1257" y="322"/>
                  <a:pt x="1257" y="322"/>
                  <a:pt x="1258" y="320"/>
                </a:cubicBezTo>
                <a:cubicBezTo>
                  <a:pt x="1258" y="320"/>
                  <a:pt x="1258" y="320"/>
                  <a:pt x="1259" y="318"/>
                </a:cubicBezTo>
                <a:cubicBezTo>
                  <a:pt x="1259" y="318"/>
                  <a:pt x="1259" y="318"/>
                  <a:pt x="1260" y="317"/>
                </a:cubicBezTo>
                <a:cubicBezTo>
                  <a:pt x="1260" y="317"/>
                  <a:pt x="1260" y="317"/>
                  <a:pt x="1260" y="316"/>
                </a:cubicBezTo>
                <a:cubicBezTo>
                  <a:pt x="1260" y="316"/>
                  <a:pt x="1260" y="316"/>
                  <a:pt x="1261" y="315"/>
                </a:cubicBezTo>
                <a:cubicBezTo>
                  <a:pt x="1261" y="315"/>
                  <a:pt x="1261" y="315"/>
                  <a:pt x="1261" y="314"/>
                </a:cubicBezTo>
                <a:cubicBezTo>
                  <a:pt x="1261" y="314"/>
                  <a:pt x="1261" y="314"/>
                  <a:pt x="1263" y="313"/>
                </a:cubicBezTo>
                <a:cubicBezTo>
                  <a:pt x="1263" y="313"/>
                  <a:pt x="1263" y="313"/>
                  <a:pt x="1264" y="313"/>
                </a:cubicBezTo>
                <a:cubicBezTo>
                  <a:pt x="1264" y="313"/>
                  <a:pt x="1264" y="313"/>
                  <a:pt x="1266" y="314"/>
                </a:cubicBezTo>
                <a:cubicBezTo>
                  <a:pt x="1266" y="314"/>
                  <a:pt x="1266" y="314"/>
                  <a:pt x="1266" y="313"/>
                </a:cubicBezTo>
                <a:cubicBezTo>
                  <a:pt x="1266" y="313"/>
                  <a:pt x="1266" y="313"/>
                  <a:pt x="1265" y="312"/>
                </a:cubicBezTo>
                <a:cubicBezTo>
                  <a:pt x="1265" y="312"/>
                  <a:pt x="1265" y="312"/>
                  <a:pt x="1266" y="312"/>
                </a:cubicBezTo>
                <a:cubicBezTo>
                  <a:pt x="1266" y="312"/>
                  <a:pt x="1266" y="312"/>
                  <a:pt x="1265" y="310"/>
                </a:cubicBezTo>
                <a:cubicBezTo>
                  <a:pt x="1265" y="310"/>
                  <a:pt x="1265" y="310"/>
                  <a:pt x="1265" y="308"/>
                </a:cubicBezTo>
                <a:cubicBezTo>
                  <a:pt x="1265" y="308"/>
                  <a:pt x="1265" y="308"/>
                  <a:pt x="1264" y="307"/>
                </a:cubicBezTo>
                <a:cubicBezTo>
                  <a:pt x="1264" y="307"/>
                  <a:pt x="1264" y="307"/>
                  <a:pt x="1265" y="307"/>
                </a:cubicBezTo>
                <a:cubicBezTo>
                  <a:pt x="1265" y="307"/>
                  <a:pt x="1265" y="307"/>
                  <a:pt x="1264" y="305"/>
                </a:cubicBezTo>
                <a:cubicBezTo>
                  <a:pt x="1264" y="305"/>
                  <a:pt x="1264" y="305"/>
                  <a:pt x="1261" y="305"/>
                </a:cubicBezTo>
                <a:cubicBezTo>
                  <a:pt x="1261" y="305"/>
                  <a:pt x="1261" y="305"/>
                  <a:pt x="1260" y="304"/>
                </a:cubicBezTo>
                <a:cubicBezTo>
                  <a:pt x="1260" y="304"/>
                  <a:pt x="1260" y="304"/>
                  <a:pt x="1259" y="304"/>
                </a:cubicBezTo>
                <a:cubicBezTo>
                  <a:pt x="1259" y="304"/>
                  <a:pt x="1259" y="304"/>
                  <a:pt x="1258" y="304"/>
                </a:cubicBezTo>
                <a:cubicBezTo>
                  <a:pt x="1258" y="304"/>
                  <a:pt x="1258" y="304"/>
                  <a:pt x="1256" y="304"/>
                </a:cubicBezTo>
                <a:cubicBezTo>
                  <a:pt x="1256" y="304"/>
                  <a:pt x="1256" y="304"/>
                  <a:pt x="1256" y="303"/>
                </a:cubicBezTo>
                <a:cubicBezTo>
                  <a:pt x="1256" y="303"/>
                  <a:pt x="1256" y="303"/>
                  <a:pt x="1254" y="304"/>
                </a:cubicBezTo>
                <a:cubicBezTo>
                  <a:pt x="1254" y="304"/>
                  <a:pt x="1254" y="304"/>
                  <a:pt x="1253" y="304"/>
                </a:cubicBezTo>
                <a:cubicBezTo>
                  <a:pt x="1253" y="304"/>
                  <a:pt x="1253" y="304"/>
                  <a:pt x="1253" y="305"/>
                </a:cubicBezTo>
                <a:cubicBezTo>
                  <a:pt x="1253" y="305"/>
                  <a:pt x="1253" y="305"/>
                  <a:pt x="1252" y="304"/>
                </a:cubicBezTo>
                <a:cubicBezTo>
                  <a:pt x="1252" y="304"/>
                  <a:pt x="1252" y="304"/>
                  <a:pt x="1251" y="303"/>
                </a:cubicBezTo>
                <a:cubicBezTo>
                  <a:pt x="1251" y="303"/>
                  <a:pt x="1251" y="303"/>
                  <a:pt x="1250" y="304"/>
                </a:cubicBezTo>
                <a:cubicBezTo>
                  <a:pt x="1250" y="304"/>
                  <a:pt x="1250" y="304"/>
                  <a:pt x="1249" y="303"/>
                </a:cubicBezTo>
                <a:cubicBezTo>
                  <a:pt x="1249" y="303"/>
                  <a:pt x="1249" y="303"/>
                  <a:pt x="1249" y="304"/>
                </a:cubicBezTo>
                <a:cubicBezTo>
                  <a:pt x="1249" y="304"/>
                  <a:pt x="1249" y="304"/>
                  <a:pt x="1249" y="305"/>
                </a:cubicBezTo>
                <a:cubicBezTo>
                  <a:pt x="1249" y="305"/>
                  <a:pt x="1249" y="305"/>
                  <a:pt x="1248" y="306"/>
                </a:cubicBezTo>
                <a:cubicBezTo>
                  <a:pt x="1248" y="306"/>
                  <a:pt x="1248" y="306"/>
                  <a:pt x="1247" y="306"/>
                </a:cubicBezTo>
                <a:cubicBezTo>
                  <a:pt x="1247" y="306"/>
                  <a:pt x="1247" y="306"/>
                  <a:pt x="1247" y="305"/>
                </a:cubicBezTo>
                <a:cubicBezTo>
                  <a:pt x="1247" y="305"/>
                  <a:pt x="1247" y="305"/>
                  <a:pt x="1246" y="305"/>
                </a:cubicBezTo>
                <a:cubicBezTo>
                  <a:pt x="1246" y="305"/>
                  <a:pt x="1246" y="305"/>
                  <a:pt x="1247" y="306"/>
                </a:cubicBezTo>
                <a:cubicBezTo>
                  <a:pt x="1247" y="306"/>
                  <a:pt x="1247" y="306"/>
                  <a:pt x="1247" y="307"/>
                </a:cubicBezTo>
                <a:cubicBezTo>
                  <a:pt x="1247" y="307"/>
                  <a:pt x="1247" y="307"/>
                  <a:pt x="1246" y="308"/>
                </a:cubicBezTo>
                <a:cubicBezTo>
                  <a:pt x="1246" y="308"/>
                  <a:pt x="1246" y="308"/>
                  <a:pt x="1245" y="308"/>
                </a:cubicBezTo>
                <a:cubicBezTo>
                  <a:pt x="1245" y="308"/>
                  <a:pt x="1245" y="308"/>
                  <a:pt x="1244" y="308"/>
                </a:cubicBezTo>
                <a:cubicBezTo>
                  <a:pt x="1244" y="308"/>
                  <a:pt x="1244" y="308"/>
                  <a:pt x="1246" y="309"/>
                </a:cubicBezTo>
                <a:cubicBezTo>
                  <a:pt x="1246" y="309"/>
                  <a:pt x="1246" y="309"/>
                  <a:pt x="1246" y="310"/>
                </a:cubicBezTo>
                <a:cubicBezTo>
                  <a:pt x="1246" y="310"/>
                  <a:pt x="1246" y="310"/>
                  <a:pt x="1245" y="310"/>
                </a:cubicBezTo>
                <a:cubicBezTo>
                  <a:pt x="1245" y="310"/>
                  <a:pt x="1245" y="310"/>
                  <a:pt x="1245" y="309"/>
                </a:cubicBezTo>
                <a:cubicBezTo>
                  <a:pt x="1245" y="309"/>
                  <a:pt x="1245" y="309"/>
                  <a:pt x="1244" y="309"/>
                </a:cubicBezTo>
                <a:cubicBezTo>
                  <a:pt x="1244" y="309"/>
                  <a:pt x="1244" y="309"/>
                  <a:pt x="1244" y="310"/>
                </a:cubicBezTo>
                <a:cubicBezTo>
                  <a:pt x="1244" y="310"/>
                  <a:pt x="1244" y="310"/>
                  <a:pt x="1245" y="310"/>
                </a:cubicBezTo>
                <a:cubicBezTo>
                  <a:pt x="1245" y="310"/>
                  <a:pt x="1245" y="310"/>
                  <a:pt x="1246" y="311"/>
                </a:cubicBezTo>
                <a:cubicBezTo>
                  <a:pt x="1246" y="311"/>
                  <a:pt x="1246" y="311"/>
                  <a:pt x="1245" y="312"/>
                </a:cubicBezTo>
                <a:cubicBezTo>
                  <a:pt x="1245" y="312"/>
                  <a:pt x="1245" y="312"/>
                  <a:pt x="1244" y="314"/>
                </a:cubicBezTo>
                <a:cubicBezTo>
                  <a:pt x="1244" y="314"/>
                  <a:pt x="1244" y="314"/>
                  <a:pt x="1245" y="315"/>
                </a:cubicBezTo>
                <a:cubicBezTo>
                  <a:pt x="1245" y="315"/>
                  <a:pt x="1245" y="315"/>
                  <a:pt x="1243" y="315"/>
                </a:cubicBezTo>
                <a:cubicBezTo>
                  <a:pt x="1243" y="315"/>
                  <a:pt x="1243" y="315"/>
                  <a:pt x="1244" y="316"/>
                </a:cubicBezTo>
                <a:cubicBezTo>
                  <a:pt x="1244" y="316"/>
                  <a:pt x="1244" y="316"/>
                  <a:pt x="1245" y="316"/>
                </a:cubicBezTo>
                <a:cubicBezTo>
                  <a:pt x="1245" y="316"/>
                  <a:pt x="1245" y="316"/>
                  <a:pt x="1246" y="317"/>
                </a:cubicBezTo>
                <a:cubicBezTo>
                  <a:pt x="1246" y="317"/>
                  <a:pt x="1246" y="317"/>
                  <a:pt x="1245" y="317"/>
                </a:cubicBezTo>
                <a:cubicBezTo>
                  <a:pt x="1245" y="317"/>
                  <a:pt x="1245" y="317"/>
                  <a:pt x="1246" y="318"/>
                </a:cubicBezTo>
                <a:cubicBezTo>
                  <a:pt x="1246" y="318"/>
                  <a:pt x="1246" y="318"/>
                  <a:pt x="1247" y="318"/>
                </a:cubicBezTo>
                <a:cubicBezTo>
                  <a:pt x="1247" y="318"/>
                  <a:pt x="1247" y="318"/>
                  <a:pt x="1245" y="320"/>
                </a:cubicBezTo>
                <a:cubicBezTo>
                  <a:pt x="1245" y="320"/>
                  <a:pt x="1245" y="320"/>
                  <a:pt x="1244" y="321"/>
                </a:cubicBezTo>
                <a:cubicBezTo>
                  <a:pt x="1244" y="321"/>
                  <a:pt x="1244" y="321"/>
                  <a:pt x="1244" y="323"/>
                </a:cubicBezTo>
                <a:cubicBezTo>
                  <a:pt x="1244" y="323"/>
                  <a:pt x="1244" y="323"/>
                  <a:pt x="1243" y="325"/>
                </a:cubicBezTo>
                <a:cubicBezTo>
                  <a:pt x="1243" y="325"/>
                  <a:pt x="1243" y="325"/>
                  <a:pt x="1242" y="325"/>
                </a:cubicBezTo>
                <a:cubicBezTo>
                  <a:pt x="1242" y="325"/>
                  <a:pt x="1242" y="325"/>
                  <a:pt x="1241" y="327"/>
                </a:cubicBezTo>
                <a:cubicBezTo>
                  <a:pt x="1241" y="327"/>
                  <a:pt x="1241" y="327"/>
                  <a:pt x="1240" y="326"/>
                </a:cubicBezTo>
                <a:cubicBezTo>
                  <a:pt x="1240" y="326"/>
                  <a:pt x="1240" y="326"/>
                  <a:pt x="1240" y="327"/>
                </a:cubicBezTo>
                <a:cubicBezTo>
                  <a:pt x="1240" y="327"/>
                  <a:pt x="1240" y="327"/>
                  <a:pt x="1240" y="328"/>
                </a:cubicBezTo>
                <a:cubicBezTo>
                  <a:pt x="1240" y="328"/>
                  <a:pt x="1240" y="328"/>
                  <a:pt x="1239" y="329"/>
                </a:cubicBezTo>
                <a:cubicBezTo>
                  <a:pt x="1239" y="329"/>
                  <a:pt x="1239" y="329"/>
                  <a:pt x="1238" y="330"/>
                </a:cubicBezTo>
                <a:cubicBezTo>
                  <a:pt x="1238" y="330"/>
                  <a:pt x="1238" y="330"/>
                  <a:pt x="1237" y="330"/>
                </a:cubicBezTo>
                <a:cubicBezTo>
                  <a:pt x="1237" y="330"/>
                  <a:pt x="1237" y="330"/>
                  <a:pt x="1237" y="329"/>
                </a:cubicBezTo>
                <a:cubicBezTo>
                  <a:pt x="1237" y="329"/>
                  <a:pt x="1237" y="329"/>
                  <a:pt x="1236" y="329"/>
                </a:cubicBezTo>
                <a:cubicBezTo>
                  <a:pt x="1236" y="329"/>
                  <a:pt x="1236" y="329"/>
                  <a:pt x="1236" y="330"/>
                </a:cubicBezTo>
                <a:cubicBezTo>
                  <a:pt x="1236" y="330"/>
                  <a:pt x="1236" y="330"/>
                  <a:pt x="1236" y="332"/>
                </a:cubicBezTo>
                <a:cubicBezTo>
                  <a:pt x="1236" y="332"/>
                  <a:pt x="1236" y="332"/>
                  <a:pt x="1235" y="333"/>
                </a:cubicBezTo>
                <a:cubicBezTo>
                  <a:pt x="1235" y="333"/>
                  <a:pt x="1235" y="333"/>
                  <a:pt x="1234" y="332"/>
                </a:cubicBezTo>
                <a:cubicBezTo>
                  <a:pt x="1234" y="332"/>
                  <a:pt x="1234" y="332"/>
                  <a:pt x="1233" y="333"/>
                </a:cubicBezTo>
                <a:cubicBezTo>
                  <a:pt x="1233" y="333"/>
                  <a:pt x="1233" y="333"/>
                  <a:pt x="1232" y="333"/>
                </a:cubicBezTo>
                <a:cubicBezTo>
                  <a:pt x="1232" y="333"/>
                  <a:pt x="1232" y="333"/>
                  <a:pt x="1231" y="333"/>
                </a:cubicBezTo>
                <a:cubicBezTo>
                  <a:pt x="1231" y="333"/>
                  <a:pt x="1231" y="333"/>
                  <a:pt x="1231" y="334"/>
                </a:cubicBezTo>
                <a:cubicBezTo>
                  <a:pt x="1231" y="334"/>
                  <a:pt x="1231" y="334"/>
                  <a:pt x="1232" y="335"/>
                </a:cubicBezTo>
                <a:cubicBezTo>
                  <a:pt x="1232" y="335"/>
                  <a:pt x="1232" y="335"/>
                  <a:pt x="1230" y="337"/>
                </a:cubicBezTo>
                <a:cubicBezTo>
                  <a:pt x="1230" y="337"/>
                  <a:pt x="1230" y="337"/>
                  <a:pt x="1229" y="337"/>
                </a:cubicBezTo>
                <a:cubicBezTo>
                  <a:pt x="1229" y="337"/>
                  <a:pt x="1229" y="337"/>
                  <a:pt x="1229" y="338"/>
                </a:cubicBezTo>
                <a:cubicBezTo>
                  <a:pt x="1229" y="338"/>
                  <a:pt x="1229" y="338"/>
                  <a:pt x="1228" y="340"/>
                </a:cubicBezTo>
                <a:cubicBezTo>
                  <a:pt x="1228" y="340"/>
                  <a:pt x="1228" y="340"/>
                  <a:pt x="1226" y="340"/>
                </a:cubicBezTo>
                <a:cubicBezTo>
                  <a:pt x="1226" y="340"/>
                  <a:pt x="1226" y="340"/>
                  <a:pt x="1225" y="340"/>
                </a:cubicBezTo>
                <a:cubicBezTo>
                  <a:pt x="1225" y="340"/>
                  <a:pt x="1225" y="340"/>
                  <a:pt x="1227" y="342"/>
                </a:cubicBezTo>
                <a:cubicBezTo>
                  <a:pt x="1227" y="342"/>
                  <a:pt x="1227" y="342"/>
                  <a:pt x="1227" y="343"/>
                </a:cubicBezTo>
                <a:cubicBezTo>
                  <a:pt x="1227" y="343"/>
                  <a:pt x="1227" y="343"/>
                  <a:pt x="1227" y="344"/>
                </a:cubicBezTo>
                <a:cubicBezTo>
                  <a:pt x="1227" y="344"/>
                  <a:pt x="1227" y="344"/>
                  <a:pt x="1227" y="345"/>
                </a:cubicBezTo>
                <a:cubicBezTo>
                  <a:pt x="1227" y="345"/>
                  <a:pt x="1227" y="345"/>
                  <a:pt x="1227" y="347"/>
                </a:cubicBezTo>
                <a:cubicBezTo>
                  <a:pt x="1227" y="347"/>
                  <a:pt x="1227" y="347"/>
                  <a:pt x="1227" y="348"/>
                </a:cubicBezTo>
                <a:cubicBezTo>
                  <a:pt x="1227" y="348"/>
                  <a:pt x="1227" y="348"/>
                  <a:pt x="1226" y="349"/>
                </a:cubicBezTo>
                <a:cubicBezTo>
                  <a:pt x="1226" y="349"/>
                  <a:pt x="1226" y="349"/>
                  <a:pt x="1227" y="351"/>
                </a:cubicBezTo>
                <a:cubicBezTo>
                  <a:pt x="1227" y="351"/>
                  <a:pt x="1227" y="351"/>
                  <a:pt x="1226" y="352"/>
                </a:cubicBezTo>
                <a:cubicBezTo>
                  <a:pt x="1226" y="352"/>
                  <a:pt x="1226" y="352"/>
                  <a:pt x="1227" y="352"/>
                </a:cubicBezTo>
                <a:cubicBezTo>
                  <a:pt x="1227" y="352"/>
                  <a:pt x="1227" y="352"/>
                  <a:pt x="1227" y="353"/>
                </a:cubicBezTo>
                <a:cubicBezTo>
                  <a:pt x="1227" y="353"/>
                  <a:pt x="1227" y="353"/>
                  <a:pt x="1226" y="353"/>
                </a:cubicBezTo>
                <a:cubicBezTo>
                  <a:pt x="1226" y="353"/>
                  <a:pt x="1226" y="353"/>
                  <a:pt x="1227" y="355"/>
                </a:cubicBezTo>
                <a:cubicBezTo>
                  <a:pt x="1227" y="355"/>
                  <a:pt x="1227" y="355"/>
                  <a:pt x="1226" y="356"/>
                </a:cubicBezTo>
                <a:cubicBezTo>
                  <a:pt x="1226" y="356"/>
                  <a:pt x="1226" y="356"/>
                  <a:pt x="1227" y="357"/>
                </a:cubicBezTo>
                <a:cubicBezTo>
                  <a:pt x="1227" y="357"/>
                  <a:pt x="1227" y="357"/>
                  <a:pt x="1228" y="358"/>
                </a:cubicBezTo>
                <a:cubicBezTo>
                  <a:pt x="1228" y="358"/>
                  <a:pt x="1228" y="358"/>
                  <a:pt x="1228" y="359"/>
                </a:cubicBezTo>
                <a:cubicBezTo>
                  <a:pt x="1228" y="359"/>
                  <a:pt x="1228" y="359"/>
                  <a:pt x="1229" y="358"/>
                </a:cubicBezTo>
                <a:cubicBezTo>
                  <a:pt x="1229" y="358"/>
                  <a:pt x="1229" y="358"/>
                  <a:pt x="1229" y="360"/>
                </a:cubicBezTo>
                <a:cubicBezTo>
                  <a:pt x="1229" y="360"/>
                  <a:pt x="1229" y="360"/>
                  <a:pt x="1230" y="358"/>
                </a:cubicBezTo>
                <a:cubicBezTo>
                  <a:pt x="1230" y="358"/>
                  <a:pt x="1230" y="358"/>
                  <a:pt x="1231" y="359"/>
                </a:cubicBezTo>
                <a:cubicBezTo>
                  <a:pt x="1231" y="359"/>
                  <a:pt x="1231" y="359"/>
                  <a:pt x="1232" y="360"/>
                </a:cubicBezTo>
                <a:cubicBezTo>
                  <a:pt x="1232" y="360"/>
                  <a:pt x="1232" y="360"/>
                  <a:pt x="1234" y="362"/>
                </a:cubicBezTo>
                <a:cubicBezTo>
                  <a:pt x="1234" y="362"/>
                  <a:pt x="1234" y="362"/>
                  <a:pt x="1233" y="363"/>
                </a:cubicBezTo>
                <a:cubicBezTo>
                  <a:pt x="1233" y="363"/>
                  <a:pt x="1233" y="363"/>
                  <a:pt x="1235" y="364"/>
                </a:cubicBezTo>
                <a:cubicBezTo>
                  <a:pt x="1235" y="364"/>
                  <a:pt x="1235" y="364"/>
                  <a:pt x="1235" y="365"/>
                </a:cubicBezTo>
                <a:cubicBezTo>
                  <a:pt x="1235" y="365"/>
                  <a:pt x="1235" y="365"/>
                  <a:pt x="1237" y="366"/>
                </a:cubicBezTo>
                <a:cubicBezTo>
                  <a:pt x="1237" y="366"/>
                  <a:pt x="1237" y="366"/>
                  <a:pt x="1236" y="368"/>
                </a:cubicBezTo>
                <a:cubicBezTo>
                  <a:pt x="1236" y="368"/>
                  <a:pt x="1236" y="368"/>
                  <a:pt x="1234" y="369"/>
                </a:cubicBezTo>
                <a:cubicBezTo>
                  <a:pt x="1234" y="369"/>
                  <a:pt x="1234" y="369"/>
                  <a:pt x="1234" y="371"/>
                </a:cubicBezTo>
                <a:cubicBezTo>
                  <a:pt x="1234" y="371"/>
                  <a:pt x="1234" y="371"/>
                  <a:pt x="1232" y="371"/>
                </a:cubicBezTo>
                <a:cubicBezTo>
                  <a:pt x="1232" y="371"/>
                  <a:pt x="1232" y="371"/>
                  <a:pt x="1231" y="370"/>
                </a:cubicBezTo>
                <a:cubicBezTo>
                  <a:pt x="1231" y="370"/>
                  <a:pt x="1231" y="370"/>
                  <a:pt x="1230" y="369"/>
                </a:cubicBezTo>
                <a:cubicBezTo>
                  <a:pt x="1230" y="369"/>
                  <a:pt x="1230" y="369"/>
                  <a:pt x="1229" y="369"/>
                </a:cubicBezTo>
                <a:cubicBezTo>
                  <a:pt x="1229" y="369"/>
                  <a:pt x="1229" y="369"/>
                  <a:pt x="1228" y="369"/>
                </a:cubicBezTo>
                <a:cubicBezTo>
                  <a:pt x="1228" y="369"/>
                  <a:pt x="1228" y="369"/>
                  <a:pt x="1227" y="369"/>
                </a:cubicBezTo>
                <a:cubicBezTo>
                  <a:pt x="1227" y="369"/>
                  <a:pt x="1227" y="369"/>
                  <a:pt x="1226" y="369"/>
                </a:cubicBezTo>
                <a:cubicBezTo>
                  <a:pt x="1226" y="369"/>
                  <a:pt x="1226" y="369"/>
                  <a:pt x="1225" y="370"/>
                </a:cubicBezTo>
                <a:cubicBezTo>
                  <a:pt x="1225" y="370"/>
                  <a:pt x="1225" y="370"/>
                  <a:pt x="1225" y="369"/>
                </a:cubicBezTo>
                <a:cubicBezTo>
                  <a:pt x="1225" y="369"/>
                  <a:pt x="1225" y="369"/>
                  <a:pt x="1224" y="370"/>
                </a:cubicBezTo>
                <a:cubicBezTo>
                  <a:pt x="1224" y="370"/>
                  <a:pt x="1224" y="370"/>
                  <a:pt x="1223" y="370"/>
                </a:cubicBezTo>
                <a:cubicBezTo>
                  <a:pt x="1223" y="370"/>
                  <a:pt x="1223" y="370"/>
                  <a:pt x="1222" y="370"/>
                </a:cubicBezTo>
                <a:cubicBezTo>
                  <a:pt x="1222" y="370"/>
                  <a:pt x="1222" y="370"/>
                  <a:pt x="1222" y="371"/>
                </a:cubicBezTo>
                <a:cubicBezTo>
                  <a:pt x="1222" y="371"/>
                  <a:pt x="1222" y="371"/>
                  <a:pt x="1224" y="371"/>
                </a:cubicBezTo>
                <a:cubicBezTo>
                  <a:pt x="1224" y="371"/>
                  <a:pt x="1224" y="371"/>
                  <a:pt x="1226" y="371"/>
                </a:cubicBezTo>
                <a:cubicBezTo>
                  <a:pt x="1226" y="371"/>
                  <a:pt x="1226" y="371"/>
                  <a:pt x="1227" y="371"/>
                </a:cubicBezTo>
                <a:cubicBezTo>
                  <a:pt x="1227" y="371"/>
                  <a:pt x="1227" y="371"/>
                  <a:pt x="1228" y="371"/>
                </a:cubicBezTo>
                <a:cubicBezTo>
                  <a:pt x="1228" y="371"/>
                  <a:pt x="1228" y="371"/>
                  <a:pt x="1229" y="372"/>
                </a:cubicBezTo>
                <a:cubicBezTo>
                  <a:pt x="1229" y="372"/>
                  <a:pt x="1229" y="372"/>
                  <a:pt x="1230" y="372"/>
                </a:cubicBezTo>
                <a:cubicBezTo>
                  <a:pt x="1230" y="372"/>
                  <a:pt x="1230" y="372"/>
                  <a:pt x="1231" y="372"/>
                </a:cubicBezTo>
                <a:cubicBezTo>
                  <a:pt x="1231" y="372"/>
                  <a:pt x="1231" y="372"/>
                  <a:pt x="1232" y="371"/>
                </a:cubicBezTo>
                <a:cubicBezTo>
                  <a:pt x="1232" y="371"/>
                  <a:pt x="1232" y="371"/>
                  <a:pt x="1233" y="372"/>
                </a:cubicBezTo>
                <a:cubicBezTo>
                  <a:pt x="1233" y="372"/>
                  <a:pt x="1233" y="372"/>
                  <a:pt x="1234" y="373"/>
                </a:cubicBezTo>
                <a:cubicBezTo>
                  <a:pt x="1234" y="373"/>
                  <a:pt x="1234" y="373"/>
                  <a:pt x="1234" y="374"/>
                </a:cubicBezTo>
                <a:cubicBezTo>
                  <a:pt x="1234" y="374"/>
                  <a:pt x="1234" y="374"/>
                  <a:pt x="1233" y="374"/>
                </a:cubicBezTo>
                <a:cubicBezTo>
                  <a:pt x="1233" y="374"/>
                  <a:pt x="1233" y="374"/>
                  <a:pt x="1231" y="376"/>
                </a:cubicBezTo>
                <a:cubicBezTo>
                  <a:pt x="1231" y="376"/>
                  <a:pt x="1231" y="376"/>
                  <a:pt x="1231" y="375"/>
                </a:cubicBezTo>
                <a:cubicBezTo>
                  <a:pt x="1231" y="375"/>
                  <a:pt x="1231" y="375"/>
                  <a:pt x="1231" y="374"/>
                </a:cubicBezTo>
                <a:cubicBezTo>
                  <a:pt x="1231" y="374"/>
                  <a:pt x="1231" y="374"/>
                  <a:pt x="1230" y="375"/>
                </a:cubicBezTo>
                <a:cubicBezTo>
                  <a:pt x="1230" y="375"/>
                  <a:pt x="1230" y="375"/>
                  <a:pt x="1230" y="376"/>
                </a:cubicBezTo>
                <a:cubicBezTo>
                  <a:pt x="1230" y="376"/>
                  <a:pt x="1230" y="376"/>
                  <a:pt x="1229" y="376"/>
                </a:cubicBezTo>
                <a:cubicBezTo>
                  <a:pt x="1229" y="376"/>
                  <a:pt x="1229" y="376"/>
                  <a:pt x="1229" y="377"/>
                </a:cubicBezTo>
                <a:cubicBezTo>
                  <a:pt x="1229" y="377"/>
                  <a:pt x="1229" y="377"/>
                  <a:pt x="1228" y="378"/>
                </a:cubicBezTo>
                <a:cubicBezTo>
                  <a:pt x="1228" y="378"/>
                  <a:pt x="1228" y="378"/>
                  <a:pt x="1227" y="377"/>
                </a:cubicBezTo>
                <a:cubicBezTo>
                  <a:pt x="1227" y="377"/>
                  <a:pt x="1227" y="377"/>
                  <a:pt x="1227" y="378"/>
                </a:cubicBezTo>
                <a:cubicBezTo>
                  <a:pt x="1227" y="378"/>
                  <a:pt x="1227" y="378"/>
                  <a:pt x="1227" y="379"/>
                </a:cubicBezTo>
                <a:cubicBezTo>
                  <a:pt x="1227" y="379"/>
                  <a:pt x="1227" y="379"/>
                  <a:pt x="1226" y="379"/>
                </a:cubicBezTo>
                <a:cubicBezTo>
                  <a:pt x="1226" y="379"/>
                  <a:pt x="1226" y="379"/>
                  <a:pt x="1225" y="379"/>
                </a:cubicBezTo>
                <a:cubicBezTo>
                  <a:pt x="1225" y="379"/>
                  <a:pt x="1225" y="379"/>
                  <a:pt x="1226" y="380"/>
                </a:cubicBezTo>
                <a:cubicBezTo>
                  <a:pt x="1226" y="380"/>
                  <a:pt x="1226" y="380"/>
                  <a:pt x="1227" y="381"/>
                </a:cubicBezTo>
                <a:cubicBezTo>
                  <a:pt x="1227" y="381"/>
                  <a:pt x="1227" y="381"/>
                  <a:pt x="1225" y="381"/>
                </a:cubicBezTo>
                <a:cubicBezTo>
                  <a:pt x="1225" y="381"/>
                  <a:pt x="1225" y="381"/>
                  <a:pt x="1227" y="382"/>
                </a:cubicBezTo>
                <a:cubicBezTo>
                  <a:pt x="1227" y="382"/>
                  <a:pt x="1227" y="382"/>
                  <a:pt x="1226" y="384"/>
                </a:cubicBezTo>
                <a:cubicBezTo>
                  <a:pt x="1226" y="384"/>
                  <a:pt x="1226" y="384"/>
                  <a:pt x="1228" y="385"/>
                </a:cubicBezTo>
                <a:cubicBezTo>
                  <a:pt x="1228" y="385"/>
                  <a:pt x="1228" y="385"/>
                  <a:pt x="1226" y="385"/>
                </a:cubicBezTo>
                <a:cubicBezTo>
                  <a:pt x="1226" y="385"/>
                  <a:pt x="1226" y="385"/>
                  <a:pt x="1225" y="385"/>
                </a:cubicBezTo>
                <a:cubicBezTo>
                  <a:pt x="1225" y="385"/>
                  <a:pt x="1225" y="385"/>
                  <a:pt x="1226" y="386"/>
                </a:cubicBezTo>
                <a:cubicBezTo>
                  <a:pt x="1226" y="386"/>
                  <a:pt x="1226" y="386"/>
                  <a:pt x="1225" y="387"/>
                </a:cubicBezTo>
                <a:cubicBezTo>
                  <a:pt x="1225" y="387"/>
                  <a:pt x="1225" y="387"/>
                  <a:pt x="1226" y="388"/>
                </a:cubicBezTo>
                <a:cubicBezTo>
                  <a:pt x="1226" y="388"/>
                  <a:pt x="1226" y="388"/>
                  <a:pt x="1225" y="389"/>
                </a:cubicBezTo>
                <a:cubicBezTo>
                  <a:pt x="1225" y="389"/>
                  <a:pt x="1225" y="389"/>
                  <a:pt x="1226" y="390"/>
                </a:cubicBezTo>
                <a:cubicBezTo>
                  <a:pt x="1226" y="390"/>
                  <a:pt x="1226" y="390"/>
                  <a:pt x="1225" y="391"/>
                </a:cubicBezTo>
                <a:cubicBezTo>
                  <a:pt x="1225" y="391"/>
                  <a:pt x="1225" y="391"/>
                  <a:pt x="1225" y="393"/>
                </a:cubicBezTo>
                <a:cubicBezTo>
                  <a:pt x="1225" y="393"/>
                  <a:pt x="1225" y="393"/>
                  <a:pt x="1226" y="394"/>
                </a:cubicBezTo>
                <a:cubicBezTo>
                  <a:pt x="1226" y="394"/>
                  <a:pt x="1226" y="394"/>
                  <a:pt x="1226" y="395"/>
                </a:cubicBezTo>
                <a:cubicBezTo>
                  <a:pt x="1226" y="395"/>
                  <a:pt x="1226" y="395"/>
                  <a:pt x="1225" y="398"/>
                </a:cubicBezTo>
                <a:cubicBezTo>
                  <a:pt x="1225" y="398"/>
                  <a:pt x="1225" y="398"/>
                  <a:pt x="1224" y="399"/>
                </a:cubicBezTo>
                <a:cubicBezTo>
                  <a:pt x="1224" y="399"/>
                  <a:pt x="1224" y="399"/>
                  <a:pt x="1224" y="401"/>
                </a:cubicBezTo>
                <a:cubicBezTo>
                  <a:pt x="1224" y="401"/>
                  <a:pt x="1224" y="401"/>
                  <a:pt x="1223" y="403"/>
                </a:cubicBezTo>
                <a:cubicBezTo>
                  <a:pt x="1223" y="403"/>
                  <a:pt x="1223" y="403"/>
                  <a:pt x="1222" y="402"/>
                </a:cubicBezTo>
                <a:cubicBezTo>
                  <a:pt x="1222" y="402"/>
                  <a:pt x="1222" y="402"/>
                  <a:pt x="1221" y="401"/>
                </a:cubicBezTo>
                <a:cubicBezTo>
                  <a:pt x="1221" y="401"/>
                  <a:pt x="1221" y="401"/>
                  <a:pt x="1219" y="402"/>
                </a:cubicBezTo>
                <a:cubicBezTo>
                  <a:pt x="1219" y="402"/>
                  <a:pt x="1219" y="402"/>
                  <a:pt x="1217" y="402"/>
                </a:cubicBezTo>
                <a:cubicBezTo>
                  <a:pt x="1217" y="402"/>
                  <a:pt x="1217" y="402"/>
                  <a:pt x="1217" y="401"/>
                </a:cubicBezTo>
                <a:cubicBezTo>
                  <a:pt x="1217" y="401"/>
                  <a:pt x="1217" y="401"/>
                  <a:pt x="1216" y="403"/>
                </a:cubicBezTo>
                <a:cubicBezTo>
                  <a:pt x="1216" y="403"/>
                  <a:pt x="1216" y="403"/>
                  <a:pt x="1214" y="403"/>
                </a:cubicBezTo>
                <a:cubicBezTo>
                  <a:pt x="1214" y="403"/>
                  <a:pt x="1214" y="403"/>
                  <a:pt x="1214" y="405"/>
                </a:cubicBezTo>
                <a:cubicBezTo>
                  <a:pt x="1214" y="405"/>
                  <a:pt x="1214" y="405"/>
                  <a:pt x="1214" y="406"/>
                </a:cubicBezTo>
                <a:cubicBezTo>
                  <a:pt x="1214" y="406"/>
                  <a:pt x="1214" y="406"/>
                  <a:pt x="1214" y="407"/>
                </a:cubicBezTo>
                <a:cubicBezTo>
                  <a:pt x="1214" y="407"/>
                  <a:pt x="1214" y="407"/>
                  <a:pt x="1213" y="408"/>
                </a:cubicBezTo>
                <a:cubicBezTo>
                  <a:pt x="1213" y="408"/>
                  <a:pt x="1213" y="408"/>
                  <a:pt x="1212" y="407"/>
                </a:cubicBezTo>
                <a:cubicBezTo>
                  <a:pt x="1212" y="407"/>
                  <a:pt x="1212" y="407"/>
                  <a:pt x="1208" y="408"/>
                </a:cubicBezTo>
                <a:cubicBezTo>
                  <a:pt x="1208" y="408"/>
                  <a:pt x="1208" y="408"/>
                  <a:pt x="1207" y="408"/>
                </a:cubicBezTo>
                <a:cubicBezTo>
                  <a:pt x="1207" y="408"/>
                  <a:pt x="1207" y="408"/>
                  <a:pt x="1206" y="408"/>
                </a:cubicBezTo>
                <a:cubicBezTo>
                  <a:pt x="1206" y="408"/>
                  <a:pt x="1206" y="408"/>
                  <a:pt x="1207" y="407"/>
                </a:cubicBezTo>
                <a:cubicBezTo>
                  <a:pt x="1207" y="407"/>
                  <a:pt x="1207" y="407"/>
                  <a:pt x="1207" y="404"/>
                </a:cubicBezTo>
                <a:cubicBezTo>
                  <a:pt x="1207" y="404"/>
                  <a:pt x="1207" y="404"/>
                  <a:pt x="1205" y="403"/>
                </a:cubicBezTo>
                <a:cubicBezTo>
                  <a:pt x="1205" y="403"/>
                  <a:pt x="1205" y="403"/>
                  <a:pt x="1205" y="402"/>
                </a:cubicBezTo>
                <a:cubicBezTo>
                  <a:pt x="1205" y="402"/>
                  <a:pt x="1205" y="402"/>
                  <a:pt x="1204" y="402"/>
                </a:cubicBezTo>
                <a:cubicBezTo>
                  <a:pt x="1204" y="402"/>
                  <a:pt x="1204" y="402"/>
                  <a:pt x="1204" y="401"/>
                </a:cubicBezTo>
                <a:cubicBezTo>
                  <a:pt x="1204" y="401"/>
                  <a:pt x="1204" y="401"/>
                  <a:pt x="1206" y="401"/>
                </a:cubicBezTo>
                <a:cubicBezTo>
                  <a:pt x="1206" y="401"/>
                  <a:pt x="1206" y="401"/>
                  <a:pt x="1207" y="399"/>
                </a:cubicBezTo>
                <a:cubicBezTo>
                  <a:pt x="1207" y="399"/>
                  <a:pt x="1207" y="399"/>
                  <a:pt x="1207" y="397"/>
                </a:cubicBezTo>
                <a:cubicBezTo>
                  <a:pt x="1207" y="397"/>
                  <a:pt x="1207" y="397"/>
                  <a:pt x="1205" y="398"/>
                </a:cubicBezTo>
                <a:cubicBezTo>
                  <a:pt x="1205" y="398"/>
                  <a:pt x="1205" y="398"/>
                  <a:pt x="1204" y="397"/>
                </a:cubicBezTo>
                <a:cubicBezTo>
                  <a:pt x="1204" y="397"/>
                  <a:pt x="1204" y="397"/>
                  <a:pt x="1204" y="396"/>
                </a:cubicBezTo>
                <a:cubicBezTo>
                  <a:pt x="1204" y="396"/>
                  <a:pt x="1204" y="396"/>
                  <a:pt x="1202" y="395"/>
                </a:cubicBezTo>
                <a:cubicBezTo>
                  <a:pt x="1202" y="395"/>
                  <a:pt x="1202" y="395"/>
                  <a:pt x="1202" y="394"/>
                </a:cubicBezTo>
                <a:cubicBezTo>
                  <a:pt x="1202" y="394"/>
                  <a:pt x="1202" y="394"/>
                  <a:pt x="1201" y="391"/>
                </a:cubicBezTo>
                <a:cubicBezTo>
                  <a:pt x="1201" y="391"/>
                  <a:pt x="1201" y="391"/>
                  <a:pt x="1200" y="389"/>
                </a:cubicBezTo>
                <a:cubicBezTo>
                  <a:pt x="1200" y="389"/>
                  <a:pt x="1200" y="389"/>
                  <a:pt x="1199" y="389"/>
                </a:cubicBezTo>
                <a:cubicBezTo>
                  <a:pt x="1199" y="389"/>
                  <a:pt x="1199" y="389"/>
                  <a:pt x="1198" y="388"/>
                </a:cubicBezTo>
                <a:cubicBezTo>
                  <a:pt x="1198" y="388"/>
                  <a:pt x="1198" y="388"/>
                  <a:pt x="1199" y="387"/>
                </a:cubicBezTo>
                <a:cubicBezTo>
                  <a:pt x="1199" y="387"/>
                  <a:pt x="1199" y="387"/>
                  <a:pt x="1199" y="386"/>
                </a:cubicBezTo>
                <a:cubicBezTo>
                  <a:pt x="1199" y="386"/>
                  <a:pt x="1199" y="386"/>
                  <a:pt x="1199" y="385"/>
                </a:cubicBezTo>
                <a:cubicBezTo>
                  <a:pt x="1199" y="385"/>
                  <a:pt x="1199" y="385"/>
                  <a:pt x="1199" y="384"/>
                </a:cubicBezTo>
                <a:cubicBezTo>
                  <a:pt x="1199" y="384"/>
                  <a:pt x="1199" y="384"/>
                  <a:pt x="1200" y="383"/>
                </a:cubicBezTo>
                <a:cubicBezTo>
                  <a:pt x="1200" y="383"/>
                  <a:pt x="1200" y="383"/>
                  <a:pt x="1200" y="382"/>
                </a:cubicBezTo>
                <a:cubicBezTo>
                  <a:pt x="1200" y="382"/>
                  <a:pt x="1200" y="382"/>
                  <a:pt x="1199" y="382"/>
                </a:cubicBezTo>
                <a:cubicBezTo>
                  <a:pt x="1199" y="382"/>
                  <a:pt x="1199" y="382"/>
                  <a:pt x="1199" y="381"/>
                </a:cubicBezTo>
                <a:cubicBezTo>
                  <a:pt x="1199" y="381"/>
                  <a:pt x="1199" y="381"/>
                  <a:pt x="1198" y="381"/>
                </a:cubicBezTo>
                <a:cubicBezTo>
                  <a:pt x="1198" y="381"/>
                  <a:pt x="1198" y="381"/>
                  <a:pt x="1198" y="382"/>
                </a:cubicBezTo>
                <a:cubicBezTo>
                  <a:pt x="1198" y="382"/>
                  <a:pt x="1198" y="382"/>
                  <a:pt x="1197" y="381"/>
                </a:cubicBezTo>
                <a:cubicBezTo>
                  <a:pt x="1197" y="381"/>
                  <a:pt x="1197" y="381"/>
                  <a:pt x="1197" y="379"/>
                </a:cubicBezTo>
                <a:cubicBezTo>
                  <a:pt x="1197" y="379"/>
                  <a:pt x="1197" y="379"/>
                  <a:pt x="1196" y="378"/>
                </a:cubicBezTo>
                <a:cubicBezTo>
                  <a:pt x="1196" y="378"/>
                  <a:pt x="1196" y="378"/>
                  <a:pt x="1196" y="376"/>
                </a:cubicBezTo>
                <a:cubicBezTo>
                  <a:pt x="1196" y="376"/>
                  <a:pt x="1196" y="376"/>
                  <a:pt x="1197" y="375"/>
                </a:cubicBezTo>
                <a:cubicBezTo>
                  <a:pt x="1197" y="375"/>
                  <a:pt x="1197" y="375"/>
                  <a:pt x="1197" y="374"/>
                </a:cubicBezTo>
                <a:cubicBezTo>
                  <a:pt x="1197" y="374"/>
                  <a:pt x="1197" y="374"/>
                  <a:pt x="1195" y="374"/>
                </a:cubicBezTo>
                <a:cubicBezTo>
                  <a:pt x="1195" y="374"/>
                  <a:pt x="1195" y="374"/>
                  <a:pt x="1194" y="373"/>
                </a:cubicBezTo>
                <a:cubicBezTo>
                  <a:pt x="1194" y="373"/>
                  <a:pt x="1194" y="373"/>
                  <a:pt x="1194" y="372"/>
                </a:cubicBezTo>
                <a:cubicBezTo>
                  <a:pt x="1194" y="372"/>
                  <a:pt x="1194" y="372"/>
                  <a:pt x="1193" y="371"/>
                </a:cubicBezTo>
                <a:cubicBezTo>
                  <a:pt x="1193" y="371"/>
                  <a:pt x="1193" y="371"/>
                  <a:pt x="1193" y="370"/>
                </a:cubicBezTo>
                <a:cubicBezTo>
                  <a:pt x="1193" y="370"/>
                  <a:pt x="1193" y="370"/>
                  <a:pt x="1193" y="368"/>
                </a:cubicBezTo>
                <a:cubicBezTo>
                  <a:pt x="1193" y="368"/>
                  <a:pt x="1193" y="368"/>
                  <a:pt x="1194" y="367"/>
                </a:cubicBezTo>
                <a:cubicBezTo>
                  <a:pt x="1194" y="367"/>
                  <a:pt x="1194" y="367"/>
                  <a:pt x="1193" y="366"/>
                </a:cubicBezTo>
                <a:cubicBezTo>
                  <a:pt x="1193" y="366"/>
                  <a:pt x="1193" y="366"/>
                  <a:pt x="1192" y="367"/>
                </a:cubicBezTo>
                <a:cubicBezTo>
                  <a:pt x="1192" y="367"/>
                  <a:pt x="1192" y="367"/>
                  <a:pt x="1192" y="368"/>
                </a:cubicBezTo>
                <a:cubicBezTo>
                  <a:pt x="1192" y="368"/>
                  <a:pt x="1192" y="368"/>
                  <a:pt x="1192" y="369"/>
                </a:cubicBezTo>
                <a:cubicBezTo>
                  <a:pt x="1192" y="369"/>
                  <a:pt x="1192" y="369"/>
                  <a:pt x="1191" y="370"/>
                </a:cubicBezTo>
                <a:cubicBezTo>
                  <a:pt x="1191" y="370"/>
                  <a:pt x="1191" y="370"/>
                  <a:pt x="1191" y="371"/>
                </a:cubicBezTo>
                <a:cubicBezTo>
                  <a:pt x="1191" y="371"/>
                  <a:pt x="1191" y="371"/>
                  <a:pt x="1192" y="371"/>
                </a:cubicBezTo>
                <a:cubicBezTo>
                  <a:pt x="1192" y="371"/>
                  <a:pt x="1192" y="371"/>
                  <a:pt x="1192" y="373"/>
                </a:cubicBezTo>
                <a:cubicBezTo>
                  <a:pt x="1192" y="373"/>
                  <a:pt x="1192" y="373"/>
                  <a:pt x="1192" y="374"/>
                </a:cubicBezTo>
                <a:cubicBezTo>
                  <a:pt x="1192" y="374"/>
                  <a:pt x="1192" y="374"/>
                  <a:pt x="1190" y="376"/>
                </a:cubicBezTo>
                <a:cubicBezTo>
                  <a:pt x="1190" y="376"/>
                  <a:pt x="1190" y="376"/>
                  <a:pt x="1190" y="375"/>
                </a:cubicBezTo>
                <a:cubicBezTo>
                  <a:pt x="1190" y="375"/>
                  <a:pt x="1190" y="375"/>
                  <a:pt x="1189" y="374"/>
                </a:cubicBezTo>
                <a:cubicBezTo>
                  <a:pt x="1189" y="374"/>
                  <a:pt x="1189" y="374"/>
                  <a:pt x="1189" y="375"/>
                </a:cubicBezTo>
                <a:cubicBezTo>
                  <a:pt x="1189" y="375"/>
                  <a:pt x="1189" y="375"/>
                  <a:pt x="1190" y="376"/>
                </a:cubicBezTo>
                <a:cubicBezTo>
                  <a:pt x="1190" y="376"/>
                  <a:pt x="1190" y="376"/>
                  <a:pt x="1188" y="377"/>
                </a:cubicBezTo>
                <a:cubicBezTo>
                  <a:pt x="1188" y="377"/>
                  <a:pt x="1188" y="377"/>
                  <a:pt x="1188" y="376"/>
                </a:cubicBezTo>
                <a:cubicBezTo>
                  <a:pt x="1188" y="376"/>
                  <a:pt x="1188" y="376"/>
                  <a:pt x="1188" y="375"/>
                </a:cubicBezTo>
                <a:cubicBezTo>
                  <a:pt x="1188" y="375"/>
                  <a:pt x="1188" y="375"/>
                  <a:pt x="1187" y="375"/>
                </a:cubicBezTo>
                <a:cubicBezTo>
                  <a:pt x="1187" y="375"/>
                  <a:pt x="1187" y="375"/>
                  <a:pt x="1187" y="374"/>
                </a:cubicBezTo>
                <a:cubicBezTo>
                  <a:pt x="1187" y="374"/>
                  <a:pt x="1187" y="374"/>
                  <a:pt x="1187" y="374"/>
                </a:cubicBezTo>
                <a:cubicBezTo>
                  <a:pt x="1186" y="373"/>
                  <a:pt x="1186" y="373"/>
                  <a:pt x="1186" y="373"/>
                </a:cubicBezTo>
                <a:cubicBezTo>
                  <a:pt x="1186" y="374"/>
                  <a:pt x="1187" y="374"/>
                  <a:pt x="1187" y="374"/>
                </a:cubicBezTo>
                <a:cubicBezTo>
                  <a:pt x="1186" y="375"/>
                  <a:pt x="1186" y="375"/>
                  <a:pt x="1186" y="375"/>
                </a:cubicBezTo>
                <a:cubicBezTo>
                  <a:pt x="1186" y="375"/>
                  <a:pt x="1186" y="375"/>
                  <a:pt x="1187" y="376"/>
                </a:cubicBezTo>
                <a:cubicBezTo>
                  <a:pt x="1187" y="376"/>
                  <a:pt x="1187" y="376"/>
                  <a:pt x="1187" y="377"/>
                </a:cubicBezTo>
                <a:cubicBezTo>
                  <a:pt x="1187" y="377"/>
                  <a:pt x="1187" y="377"/>
                  <a:pt x="1186" y="377"/>
                </a:cubicBezTo>
                <a:cubicBezTo>
                  <a:pt x="1186" y="377"/>
                  <a:pt x="1186" y="377"/>
                  <a:pt x="1185" y="378"/>
                </a:cubicBezTo>
                <a:cubicBezTo>
                  <a:pt x="1185" y="378"/>
                  <a:pt x="1185" y="378"/>
                  <a:pt x="1185" y="379"/>
                </a:cubicBezTo>
                <a:cubicBezTo>
                  <a:pt x="1185" y="379"/>
                  <a:pt x="1185" y="379"/>
                  <a:pt x="1184" y="379"/>
                </a:cubicBezTo>
                <a:cubicBezTo>
                  <a:pt x="1184" y="379"/>
                  <a:pt x="1184" y="379"/>
                  <a:pt x="1185" y="380"/>
                </a:cubicBezTo>
                <a:cubicBezTo>
                  <a:pt x="1185" y="380"/>
                  <a:pt x="1185" y="380"/>
                  <a:pt x="1183" y="381"/>
                </a:cubicBezTo>
                <a:cubicBezTo>
                  <a:pt x="1183" y="381"/>
                  <a:pt x="1183" y="381"/>
                  <a:pt x="1183" y="382"/>
                </a:cubicBezTo>
                <a:cubicBezTo>
                  <a:pt x="1183" y="382"/>
                  <a:pt x="1183" y="382"/>
                  <a:pt x="1181" y="384"/>
                </a:cubicBezTo>
                <a:cubicBezTo>
                  <a:pt x="1181" y="384"/>
                  <a:pt x="1181" y="384"/>
                  <a:pt x="1180" y="384"/>
                </a:cubicBezTo>
                <a:cubicBezTo>
                  <a:pt x="1180" y="384"/>
                  <a:pt x="1180" y="384"/>
                  <a:pt x="1179" y="383"/>
                </a:cubicBezTo>
                <a:cubicBezTo>
                  <a:pt x="1179" y="383"/>
                  <a:pt x="1179" y="383"/>
                  <a:pt x="1179" y="384"/>
                </a:cubicBezTo>
                <a:cubicBezTo>
                  <a:pt x="1179" y="384"/>
                  <a:pt x="1179" y="384"/>
                  <a:pt x="1178" y="384"/>
                </a:cubicBezTo>
                <a:cubicBezTo>
                  <a:pt x="1178" y="384"/>
                  <a:pt x="1178" y="384"/>
                  <a:pt x="1177" y="385"/>
                </a:cubicBezTo>
                <a:cubicBezTo>
                  <a:pt x="1177" y="385"/>
                  <a:pt x="1177" y="385"/>
                  <a:pt x="1176" y="385"/>
                </a:cubicBezTo>
                <a:cubicBezTo>
                  <a:pt x="1176" y="385"/>
                  <a:pt x="1176" y="385"/>
                  <a:pt x="1175" y="385"/>
                </a:cubicBezTo>
                <a:cubicBezTo>
                  <a:pt x="1175" y="385"/>
                  <a:pt x="1175" y="385"/>
                  <a:pt x="1175" y="386"/>
                </a:cubicBezTo>
                <a:cubicBezTo>
                  <a:pt x="1175" y="386"/>
                  <a:pt x="1175" y="386"/>
                  <a:pt x="1173" y="384"/>
                </a:cubicBezTo>
                <a:cubicBezTo>
                  <a:pt x="1173" y="384"/>
                  <a:pt x="1173" y="384"/>
                  <a:pt x="1174" y="384"/>
                </a:cubicBezTo>
                <a:cubicBezTo>
                  <a:pt x="1174" y="384"/>
                  <a:pt x="1174" y="384"/>
                  <a:pt x="1173" y="383"/>
                </a:cubicBezTo>
                <a:cubicBezTo>
                  <a:pt x="1173" y="383"/>
                  <a:pt x="1173" y="383"/>
                  <a:pt x="1172" y="383"/>
                </a:cubicBezTo>
                <a:cubicBezTo>
                  <a:pt x="1172" y="383"/>
                  <a:pt x="1172" y="383"/>
                  <a:pt x="1172" y="385"/>
                </a:cubicBezTo>
                <a:cubicBezTo>
                  <a:pt x="1172" y="385"/>
                  <a:pt x="1172" y="385"/>
                  <a:pt x="1171" y="384"/>
                </a:cubicBezTo>
                <a:cubicBezTo>
                  <a:pt x="1171" y="384"/>
                  <a:pt x="1171" y="384"/>
                  <a:pt x="1171" y="383"/>
                </a:cubicBezTo>
                <a:cubicBezTo>
                  <a:pt x="1171" y="383"/>
                  <a:pt x="1171" y="383"/>
                  <a:pt x="1169" y="382"/>
                </a:cubicBezTo>
                <a:cubicBezTo>
                  <a:pt x="1169" y="382"/>
                  <a:pt x="1169" y="382"/>
                  <a:pt x="1167" y="381"/>
                </a:cubicBezTo>
                <a:cubicBezTo>
                  <a:pt x="1167" y="381"/>
                  <a:pt x="1167" y="381"/>
                  <a:pt x="1166" y="380"/>
                </a:cubicBezTo>
                <a:cubicBezTo>
                  <a:pt x="1166" y="380"/>
                  <a:pt x="1166" y="380"/>
                  <a:pt x="1164" y="378"/>
                </a:cubicBezTo>
                <a:cubicBezTo>
                  <a:pt x="1164" y="378"/>
                  <a:pt x="1164" y="378"/>
                  <a:pt x="1165" y="377"/>
                </a:cubicBezTo>
                <a:cubicBezTo>
                  <a:pt x="1165" y="377"/>
                  <a:pt x="1165" y="377"/>
                  <a:pt x="1165" y="376"/>
                </a:cubicBezTo>
                <a:cubicBezTo>
                  <a:pt x="1165" y="376"/>
                  <a:pt x="1165" y="376"/>
                  <a:pt x="1166" y="376"/>
                </a:cubicBezTo>
                <a:cubicBezTo>
                  <a:pt x="1166" y="376"/>
                  <a:pt x="1166" y="376"/>
                  <a:pt x="1166" y="377"/>
                </a:cubicBezTo>
                <a:cubicBezTo>
                  <a:pt x="1166" y="377"/>
                  <a:pt x="1166" y="377"/>
                  <a:pt x="1167" y="376"/>
                </a:cubicBezTo>
                <a:cubicBezTo>
                  <a:pt x="1167" y="376"/>
                  <a:pt x="1167" y="376"/>
                  <a:pt x="1169" y="378"/>
                </a:cubicBezTo>
                <a:cubicBezTo>
                  <a:pt x="1169" y="378"/>
                  <a:pt x="1169" y="378"/>
                  <a:pt x="1169" y="377"/>
                </a:cubicBezTo>
                <a:cubicBezTo>
                  <a:pt x="1169" y="377"/>
                  <a:pt x="1169" y="377"/>
                  <a:pt x="1169" y="376"/>
                </a:cubicBezTo>
                <a:cubicBezTo>
                  <a:pt x="1169" y="376"/>
                  <a:pt x="1169" y="376"/>
                  <a:pt x="1171" y="376"/>
                </a:cubicBezTo>
                <a:cubicBezTo>
                  <a:pt x="1171" y="376"/>
                  <a:pt x="1171" y="376"/>
                  <a:pt x="1170" y="375"/>
                </a:cubicBezTo>
                <a:cubicBezTo>
                  <a:pt x="1170" y="375"/>
                  <a:pt x="1170" y="375"/>
                  <a:pt x="1169" y="376"/>
                </a:cubicBezTo>
                <a:cubicBezTo>
                  <a:pt x="1169" y="376"/>
                  <a:pt x="1169" y="376"/>
                  <a:pt x="1168" y="376"/>
                </a:cubicBezTo>
                <a:cubicBezTo>
                  <a:pt x="1168" y="376"/>
                  <a:pt x="1168" y="376"/>
                  <a:pt x="1167" y="374"/>
                </a:cubicBezTo>
                <a:cubicBezTo>
                  <a:pt x="1167" y="374"/>
                  <a:pt x="1167" y="374"/>
                  <a:pt x="1168" y="374"/>
                </a:cubicBezTo>
                <a:cubicBezTo>
                  <a:pt x="1168" y="374"/>
                  <a:pt x="1168" y="374"/>
                  <a:pt x="1168" y="373"/>
                </a:cubicBezTo>
                <a:cubicBezTo>
                  <a:pt x="1168" y="373"/>
                  <a:pt x="1168" y="373"/>
                  <a:pt x="1168" y="372"/>
                </a:cubicBezTo>
                <a:cubicBezTo>
                  <a:pt x="1168" y="372"/>
                  <a:pt x="1168" y="372"/>
                  <a:pt x="1167" y="371"/>
                </a:cubicBezTo>
                <a:cubicBezTo>
                  <a:pt x="1167" y="371"/>
                  <a:pt x="1167" y="371"/>
                  <a:pt x="1166" y="372"/>
                </a:cubicBezTo>
                <a:cubicBezTo>
                  <a:pt x="1166" y="372"/>
                  <a:pt x="1166" y="372"/>
                  <a:pt x="1167" y="372"/>
                </a:cubicBezTo>
                <a:cubicBezTo>
                  <a:pt x="1167" y="372"/>
                  <a:pt x="1167" y="372"/>
                  <a:pt x="1166" y="373"/>
                </a:cubicBezTo>
                <a:cubicBezTo>
                  <a:pt x="1166" y="373"/>
                  <a:pt x="1166" y="373"/>
                  <a:pt x="1165" y="372"/>
                </a:cubicBezTo>
                <a:cubicBezTo>
                  <a:pt x="1165" y="372"/>
                  <a:pt x="1165" y="372"/>
                  <a:pt x="1165" y="373"/>
                </a:cubicBezTo>
                <a:cubicBezTo>
                  <a:pt x="1165" y="373"/>
                  <a:pt x="1165" y="373"/>
                  <a:pt x="1163" y="372"/>
                </a:cubicBezTo>
                <a:cubicBezTo>
                  <a:pt x="1163" y="372"/>
                  <a:pt x="1163" y="372"/>
                  <a:pt x="1163" y="371"/>
                </a:cubicBezTo>
                <a:cubicBezTo>
                  <a:pt x="1163" y="371"/>
                  <a:pt x="1163" y="371"/>
                  <a:pt x="1164" y="369"/>
                </a:cubicBezTo>
                <a:cubicBezTo>
                  <a:pt x="1164" y="369"/>
                  <a:pt x="1164" y="369"/>
                  <a:pt x="1165" y="369"/>
                </a:cubicBezTo>
                <a:cubicBezTo>
                  <a:pt x="1165" y="369"/>
                  <a:pt x="1165" y="369"/>
                  <a:pt x="1166" y="368"/>
                </a:cubicBezTo>
                <a:cubicBezTo>
                  <a:pt x="1166" y="368"/>
                  <a:pt x="1166" y="368"/>
                  <a:pt x="1167" y="369"/>
                </a:cubicBezTo>
                <a:cubicBezTo>
                  <a:pt x="1167" y="369"/>
                  <a:pt x="1167" y="369"/>
                  <a:pt x="1167" y="368"/>
                </a:cubicBezTo>
                <a:cubicBezTo>
                  <a:pt x="1167" y="368"/>
                  <a:pt x="1167" y="368"/>
                  <a:pt x="1168" y="368"/>
                </a:cubicBezTo>
                <a:cubicBezTo>
                  <a:pt x="1168" y="368"/>
                  <a:pt x="1168" y="368"/>
                  <a:pt x="1169" y="368"/>
                </a:cubicBezTo>
                <a:cubicBezTo>
                  <a:pt x="1169" y="368"/>
                  <a:pt x="1169" y="368"/>
                  <a:pt x="1169" y="367"/>
                </a:cubicBezTo>
                <a:cubicBezTo>
                  <a:pt x="1169" y="367"/>
                  <a:pt x="1169" y="367"/>
                  <a:pt x="1167" y="367"/>
                </a:cubicBezTo>
                <a:cubicBezTo>
                  <a:pt x="1167" y="367"/>
                  <a:pt x="1167" y="367"/>
                  <a:pt x="1166" y="367"/>
                </a:cubicBezTo>
                <a:cubicBezTo>
                  <a:pt x="1166" y="367"/>
                  <a:pt x="1166" y="367"/>
                  <a:pt x="1167" y="366"/>
                </a:cubicBezTo>
                <a:cubicBezTo>
                  <a:pt x="1167" y="366"/>
                  <a:pt x="1167" y="366"/>
                  <a:pt x="1168" y="364"/>
                </a:cubicBezTo>
                <a:cubicBezTo>
                  <a:pt x="1168" y="364"/>
                  <a:pt x="1168" y="364"/>
                  <a:pt x="1169" y="362"/>
                </a:cubicBezTo>
                <a:cubicBezTo>
                  <a:pt x="1169" y="362"/>
                  <a:pt x="1169" y="362"/>
                  <a:pt x="1170" y="364"/>
                </a:cubicBezTo>
                <a:cubicBezTo>
                  <a:pt x="1170" y="364"/>
                  <a:pt x="1170" y="364"/>
                  <a:pt x="1170" y="362"/>
                </a:cubicBezTo>
                <a:cubicBezTo>
                  <a:pt x="1170" y="362"/>
                  <a:pt x="1170" y="362"/>
                  <a:pt x="1171" y="361"/>
                </a:cubicBezTo>
                <a:cubicBezTo>
                  <a:pt x="1171" y="361"/>
                  <a:pt x="1171" y="361"/>
                  <a:pt x="1170" y="361"/>
                </a:cubicBezTo>
                <a:cubicBezTo>
                  <a:pt x="1170" y="361"/>
                  <a:pt x="1170" y="361"/>
                  <a:pt x="1168" y="362"/>
                </a:cubicBezTo>
                <a:cubicBezTo>
                  <a:pt x="1168" y="362"/>
                  <a:pt x="1168" y="362"/>
                  <a:pt x="1167" y="363"/>
                </a:cubicBezTo>
                <a:cubicBezTo>
                  <a:pt x="1167" y="363"/>
                  <a:pt x="1167" y="363"/>
                  <a:pt x="1167" y="364"/>
                </a:cubicBezTo>
                <a:cubicBezTo>
                  <a:pt x="1167" y="364"/>
                  <a:pt x="1167" y="364"/>
                  <a:pt x="1166" y="365"/>
                </a:cubicBezTo>
                <a:cubicBezTo>
                  <a:pt x="1166" y="365"/>
                  <a:pt x="1166" y="365"/>
                  <a:pt x="1165" y="365"/>
                </a:cubicBezTo>
                <a:cubicBezTo>
                  <a:pt x="1165" y="365"/>
                  <a:pt x="1165" y="365"/>
                  <a:pt x="1166" y="364"/>
                </a:cubicBezTo>
                <a:cubicBezTo>
                  <a:pt x="1166" y="364"/>
                  <a:pt x="1166" y="364"/>
                  <a:pt x="1165" y="363"/>
                </a:cubicBezTo>
                <a:cubicBezTo>
                  <a:pt x="1165" y="363"/>
                  <a:pt x="1165" y="363"/>
                  <a:pt x="1165" y="362"/>
                </a:cubicBezTo>
                <a:cubicBezTo>
                  <a:pt x="1165" y="362"/>
                  <a:pt x="1165" y="362"/>
                  <a:pt x="1164" y="362"/>
                </a:cubicBezTo>
                <a:cubicBezTo>
                  <a:pt x="1164" y="362"/>
                  <a:pt x="1164" y="362"/>
                  <a:pt x="1166" y="361"/>
                </a:cubicBezTo>
                <a:cubicBezTo>
                  <a:pt x="1166" y="361"/>
                  <a:pt x="1166" y="361"/>
                  <a:pt x="1166" y="360"/>
                </a:cubicBezTo>
                <a:cubicBezTo>
                  <a:pt x="1166" y="360"/>
                  <a:pt x="1166" y="360"/>
                  <a:pt x="1166" y="359"/>
                </a:cubicBezTo>
                <a:cubicBezTo>
                  <a:pt x="1166" y="359"/>
                  <a:pt x="1166" y="359"/>
                  <a:pt x="1165" y="359"/>
                </a:cubicBezTo>
                <a:cubicBezTo>
                  <a:pt x="1165" y="359"/>
                  <a:pt x="1165" y="359"/>
                  <a:pt x="1163" y="361"/>
                </a:cubicBezTo>
                <a:cubicBezTo>
                  <a:pt x="1163" y="361"/>
                  <a:pt x="1163" y="361"/>
                  <a:pt x="1162" y="360"/>
                </a:cubicBezTo>
                <a:cubicBezTo>
                  <a:pt x="1162" y="360"/>
                  <a:pt x="1162" y="360"/>
                  <a:pt x="1162" y="359"/>
                </a:cubicBezTo>
                <a:cubicBezTo>
                  <a:pt x="1162" y="359"/>
                  <a:pt x="1162" y="359"/>
                  <a:pt x="1163" y="359"/>
                </a:cubicBezTo>
                <a:cubicBezTo>
                  <a:pt x="1163" y="359"/>
                  <a:pt x="1163" y="359"/>
                  <a:pt x="1163" y="358"/>
                </a:cubicBezTo>
                <a:cubicBezTo>
                  <a:pt x="1163" y="358"/>
                  <a:pt x="1163" y="358"/>
                  <a:pt x="1164" y="357"/>
                </a:cubicBezTo>
                <a:cubicBezTo>
                  <a:pt x="1164" y="357"/>
                  <a:pt x="1164" y="357"/>
                  <a:pt x="1163" y="357"/>
                </a:cubicBezTo>
                <a:cubicBezTo>
                  <a:pt x="1163" y="357"/>
                  <a:pt x="1163" y="357"/>
                  <a:pt x="1162" y="358"/>
                </a:cubicBezTo>
                <a:cubicBezTo>
                  <a:pt x="1162" y="358"/>
                  <a:pt x="1162" y="358"/>
                  <a:pt x="1161" y="357"/>
                </a:cubicBezTo>
                <a:cubicBezTo>
                  <a:pt x="1161" y="357"/>
                  <a:pt x="1161" y="357"/>
                  <a:pt x="1162" y="357"/>
                </a:cubicBezTo>
                <a:cubicBezTo>
                  <a:pt x="1162" y="357"/>
                  <a:pt x="1162" y="357"/>
                  <a:pt x="1161" y="355"/>
                </a:cubicBezTo>
                <a:cubicBezTo>
                  <a:pt x="1161" y="355"/>
                  <a:pt x="1161" y="355"/>
                  <a:pt x="1162" y="355"/>
                </a:cubicBezTo>
                <a:cubicBezTo>
                  <a:pt x="1162" y="355"/>
                  <a:pt x="1162" y="355"/>
                  <a:pt x="1163" y="356"/>
                </a:cubicBezTo>
                <a:cubicBezTo>
                  <a:pt x="1163" y="356"/>
                  <a:pt x="1163" y="356"/>
                  <a:pt x="1165" y="355"/>
                </a:cubicBezTo>
                <a:cubicBezTo>
                  <a:pt x="1165" y="355"/>
                  <a:pt x="1165" y="355"/>
                  <a:pt x="1166" y="355"/>
                </a:cubicBezTo>
                <a:cubicBezTo>
                  <a:pt x="1166" y="355"/>
                  <a:pt x="1166" y="355"/>
                  <a:pt x="1167" y="355"/>
                </a:cubicBezTo>
                <a:cubicBezTo>
                  <a:pt x="1167" y="355"/>
                  <a:pt x="1167" y="355"/>
                  <a:pt x="1168" y="355"/>
                </a:cubicBezTo>
                <a:cubicBezTo>
                  <a:pt x="1168" y="355"/>
                  <a:pt x="1168" y="355"/>
                  <a:pt x="1169" y="356"/>
                </a:cubicBezTo>
                <a:cubicBezTo>
                  <a:pt x="1169" y="356"/>
                  <a:pt x="1169" y="356"/>
                  <a:pt x="1170" y="355"/>
                </a:cubicBezTo>
                <a:cubicBezTo>
                  <a:pt x="1170" y="355"/>
                  <a:pt x="1170" y="355"/>
                  <a:pt x="1172" y="355"/>
                </a:cubicBezTo>
                <a:cubicBezTo>
                  <a:pt x="1172" y="355"/>
                  <a:pt x="1172" y="355"/>
                  <a:pt x="1172" y="356"/>
                </a:cubicBezTo>
                <a:cubicBezTo>
                  <a:pt x="1172" y="356"/>
                  <a:pt x="1172" y="356"/>
                  <a:pt x="1171" y="356"/>
                </a:cubicBezTo>
                <a:cubicBezTo>
                  <a:pt x="1171" y="356"/>
                  <a:pt x="1171" y="356"/>
                  <a:pt x="1171" y="357"/>
                </a:cubicBezTo>
                <a:cubicBezTo>
                  <a:pt x="1171" y="357"/>
                  <a:pt x="1171" y="357"/>
                  <a:pt x="1172" y="357"/>
                </a:cubicBezTo>
                <a:cubicBezTo>
                  <a:pt x="1172" y="357"/>
                  <a:pt x="1172" y="357"/>
                  <a:pt x="1173" y="356"/>
                </a:cubicBezTo>
                <a:cubicBezTo>
                  <a:pt x="1173" y="356"/>
                  <a:pt x="1173" y="356"/>
                  <a:pt x="1173" y="355"/>
                </a:cubicBezTo>
                <a:cubicBezTo>
                  <a:pt x="1173" y="355"/>
                  <a:pt x="1173" y="355"/>
                  <a:pt x="1175" y="355"/>
                </a:cubicBezTo>
                <a:cubicBezTo>
                  <a:pt x="1175" y="355"/>
                  <a:pt x="1175" y="355"/>
                  <a:pt x="1176" y="354"/>
                </a:cubicBezTo>
                <a:cubicBezTo>
                  <a:pt x="1176" y="354"/>
                  <a:pt x="1176" y="354"/>
                  <a:pt x="1175" y="352"/>
                </a:cubicBezTo>
                <a:cubicBezTo>
                  <a:pt x="1175" y="352"/>
                  <a:pt x="1175" y="352"/>
                  <a:pt x="1175" y="351"/>
                </a:cubicBezTo>
                <a:cubicBezTo>
                  <a:pt x="1175" y="351"/>
                  <a:pt x="1175" y="351"/>
                  <a:pt x="1174" y="353"/>
                </a:cubicBezTo>
                <a:cubicBezTo>
                  <a:pt x="1174" y="353"/>
                  <a:pt x="1174" y="353"/>
                  <a:pt x="1174" y="354"/>
                </a:cubicBezTo>
                <a:cubicBezTo>
                  <a:pt x="1174" y="354"/>
                  <a:pt x="1174" y="354"/>
                  <a:pt x="1173" y="354"/>
                </a:cubicBezTo>
                <a:cubicBezTo>
                  <a:pt x="1173" y="354"/>
                  <a:pt x="1173" y="354"/>
                  <a:pt x="1173" y="353"/>
                </a:cubicBezTo>
                <a:cubicBezTo>
                  <a:pt x="1173" y="353"/>
                  <a:pt x="1173" y="353"/>
                  <a:pt x="1172" y="354"/>
                </a:cubicBezTo>
                <a:cubicBezTo>
                  <a:pt x="1172" y="354"/>
                  <a:pt x="1172" y="354"/>
                  <a:pt x="1171" y="354"/>
                </a:cubicBezTo>
                <a:cubicBezTo>
                  <a:pt x="1171" y="354"/>
                  <a:pt x="1171" y="354"/>
                  <a:pt x="1170" y="353"/>
                </a:cubicBezTo>
                <a:cubicBezTo>
                  <a:pt x="1170" y="353"/>
                  <a:pt x="1170" y="353"/>
                  <a:pt x="1169" y="353"/>
                </a:cubicBezTo>
                <a:cubicBezTo>
                  <a:pt x="1169" y="353"/>
                  <a:pt x="1169" y="353"/>
                  <a:pt x="1169" y="354"/>
                </a:cubicBezTo>
                <a:cubicBezTo>
                  <a:pt x="1169" y="354"/>
                  <a:pt x="1169" y="354"/>
                  <a:pt x="1168" y="354"/>
                </a:cubicBezTo>
                <a:cubicBezTo>
                  <a:pt x="1168" y="354"/>
                  <a:pt x="1168" y="354"/>
                  <a:pt x="1167" y="354"/>
                </a:cubicBezTo>
                <a:cubicBezTo>
                  <a:pt x="1167" y="354"/>
                  <a:pt x="1167" y="354"/>
                  <a:pt x="1165" y="354"/>
                </a:cubicBezTo>
                <a:cubicBezTo>
                  <a:pt x="1165" y="354"/>
                  <a:pt x="1165" y="354"/>
                  <a:pt x="1164" y="355"/>
                </a:cubicBezTo>
                <a:cubicBezTo>
                  <a:pt x="1164" y="355"/>
                  <a:pt x="1164" y="355"/>
                  <a:pt x="1163" y="355"/>
                </a:cubicBezTo>
                <a:cubicBezTo>
                  <a:pt x="1163" y="355"/>
                  <a:pt x="1163" y="355"/>
                  <a:pt x="1162" y="354"/>
                </a:cubicBezTo>
                <a:cubicBezTo>
                  <a:pt x="1162" y="354"/>
                  <a:pt x="1162" y="354"/>
                  <a:pt x="1162" y="353"/>
                </a:cubicBezTo>
                <a:cubicBezTo>
                  <a:pt x="1162" y="353"/>
                  <a:pt x="1162" y="353"/>
                  <a:pt x="1163" y="352"/>
                </a:cubicBezTo>
                <a:cubicBezTo>
                  <a:pt x="1163" y="352"/>
                  <a:pt x="1163" y="352"/>
                  <a:pt x="1162" y="352"/>
                </a:cubicBezTo>
                <a:cubicBezTo>
                  <a:pt x="1162" y="352"/>
                  <a:pt x="1162" y="352"/>
                  <a:pt x="1163" y="351"/>
                </a:cubicBezTo>
                <a:cubicBezTo>
                  <a:pt x="1163" y="351"/>
                  <a:pt x="1163" y="351"/>
                  <a:pt x="1162" y="351"/>
                </a:cubicBezTo>
                <a:cubicBezTo>
                  <a:pt x="1162" y="351"/>
                  <a:pt x="1162" y="351"/>
                  <a:pt x="1163" y="350"/>
                </a:cubicBezTo>
                <a:cubicBezTo>
                  <a:pt x="1163" y="350"/>
                  <a:pt x="1163" y="350"/>
                  <a:pt x="1161" y="349"/>
                </a:cubicBezTo>
                <a:cubicBezTo>
                  <a:pt x="1161" y="349"/>
                  <a:pt x="1161" y="349"/>
                  <a:pt x="1161" y="348"/>
                </a:cubicBezTo>
                <a:cubicBezTo>
                  <a:pt x="1160" y="347"/>
                  <a:pt x="1160" y="347"/>
                  <a:pt x="1160" y="347"/>
                </a:cubicBezTo>
                <a:cubicBezTo>
                  <a:pt x="1162" y="348"/>
                  <a:pt x="1162" y="348"/>
                  <a:pt x="1162" y="348"/>
                </a:cubicBezTo>
                <a:cubicBezTo>
                  <a:pt x="1162" y="348"/>
                  <a:pt x="1162" y="348"/>
                  <a:pt x="1163" y="347"/>
                </a:cubicBezTo>
                <a:cubicBezTo>
                  <a:pt x="1163" y="347"/>
                  <a:pt x="1163" y="347"/>
                  <a:pt x="1164" y="348"/>
                </a:cubicBezTo>
                <a:cubicBezTo>
                  <a:pt x="1164" y="348"/>
                  <a:pt x="1164" y="348"/>
                  <a:pt x="1165" y="347"/>
                </a:cubicBezTo>
                <a:cubicBezTo>
                  <a:pt x="1165" y="347"/>
                  <a:pt x="1165" y="347"/>
                  <a:pt x="1167" y="348"/>
                </a:cubicBezTo>
                <a:cubicBezTo>
                  <a:pt x="1167" y="348"/>
                  <a:pt x="1167" y="348"/>
                  <a:pt x="1166" y="347"/>
                </a:cubicBezTo>
                <a:cubicBezTo>
                  <a:pt x="1166" y="347"/>
                  <a:pt x="1166" y="347"/>
                  <a:pt x="1164" y="346"/>
                </a:cubicBezTo>
                <a:cubicBezTo>
                  <a:pt x="1164" y="346"/>
                  <a:pt x="1164" y="346"/>
                  <a:pt x="1164" y="345"/>
                </a:cubicBezTo>
                <a:cubicBezTo>
                  <a:pt x="1164" y="345"/>
                  <a:pt x="1164" y="345"/>
                  <a:pt x="1164" y="344"/>
                </a:cubicBezTo>
                <a:cubicBezTo>
                  <a:pt x="1164" y="344"/>
                  <a:pt x="1164" y="344"/>
                  <a:pt x="1165" y="344"/>
                </a:cubicBezTo>
                <a:cubicBezTo>
                  <a:pt x="1165" y="344"/>
                  <a:pt x="1165" y="344"/>
                  <a:pt x="1166" y="345"/>
                </a:cubicBezTo>
                <a:cubicBezTo>
                  <a:pt x="1166" y="345"/>
                  <a:pt x="1166" y="345"/>
                  <a:pt x="1167" y="345"/>
                </a:cubicBezTo>
                <a:cubicBezTo>
                  <a:pt x="1167" y="345"/>
                  <a:pt x="1167" y="345"/>
                  <a:pt x="1166" y="344"/>
                </a:cubicBezTo>
                <a:cubicBezTo>
                  <a:pt x="1166" y="344"/>
                  <a:pt x="1166" y="344"/>
                  <a:pt x="1167" y="343"/>
                </a:cubicBezTo>
                <a:cubicBezTo>
                  <a:pt x="1167" y="343"/>
                  <a:pt x="1167" y="343"/>
                  <a:pt x="1169" y="344"/>
                </a:cubicBezTo>
                <a:cubicBezTo>
                  <a:pt x="1169" y="344"/>
                  <a:pt x="1169" y="344"/>
                  <a:pt x="1169" y="343"/>
                </a:cubicBezTo>
                <a:cubicBezTo>
                  <a:pt x="1169" y="343"/>
                  <a:pt x="1169" y="343"/>
                  <a:pt x="1169" y="342"/>
                </a:cubicBezTo>
                <a:cubicBezTo>
                  <a:pt x="1169" y="342"/>
                  <a:pt x="1169" y="342"/>
                  <a:pt x="1170" y="342"/>
                </a:cubicBezTo>
                <a:cubicBezTo>
                  <a:pt x="1170" y="342"/>
                  <a:pt x="1170" y="342"/>
                  <a:pt x="1171" y="342"/>
                </a:cubicBezTo>
                <a:cubicBezTo>
                  <a:pt x="1171" y="342"/>
                  <a:pt x="1171" y="342"/>
                  <a:pt x="1171" y="344"/>
                </a:cubicBezTo>
                <a:cubicBezTo>
                  <a:pt x="1171" y="344"/>
                  <a:pt x="1171" y="344"/>
                  <a:pt x="1171" y="345"/>
                </a:cubicBezTo>
                <a:cubicBezTo>
                  <a:pt x="1171" y="345"/>
                  <a:pt x="1171" y="345"/>
                  <a:pt x="1172" y="344"/>
                </a:cubicBezTo>
                <a:cubicBezTo>
                  <a:pt x="1172" y="344"/>
                  <a:pt x="1172" y="344"/>
                  <a:pt x="1172" y="343"/>
                </a:cubicBezTo>
                <a:cubicBezTo>
                  <a:pt x="1172" y="343"/>
                  <a:pt x="1172" y="343"/>
                  <a:pt x="1172" y="342"/>
                </a:cubicBezTo>
                <a:cubicBezTo>
                  <a:pt x="1172" y="342"/>
                  <a:pt x="1172" y="342"/>
                  <a:pt x="1170" y="341"/>
                </a:cubicBezTo>
                <a:cubicBezTo>
                  <a:pt x="1170" y="341"/>
                  <a:pt x="1170" y="341"/>
                  <a:pt x="1169" y="341"/>
                </a:cubicBezTo>
                <a:cubicBezTo>
                  <a:pt x="1169" y="341"/>
                  <a:pt x="1169" y="341"/>
                  <a:pt x="1167" y="340"/>
                </a:cubicBezTo>
                <a:cubicBezTo>
                  <a:pt x="1167" y="340"/>
                  <a:pt x="1167" y="340"/>
                  <a:pt x="1168" y="339"/>
                </a:cubicBezTo>
                <a:cubicBezTo>
                  <a:pt x="1168" y="339"/>
                  <a:pt x="1168" y="339"/>
                  <a:pt x="1168" y="340"/>
                </a:cubicBezTo>
                <a:cubicBezTo>
                  <a:pt x="1168" y="340"/>
                  <a:pt x="1168" y="340"/>
                  <a:pt x="1169" y="339"/>
                </a:cubicBezTo>
                <a:cubicBezTo>
                  <a:pt x="1169" y="339"/>
                  <a:pt x="1169" y="339"/>
                  <a:pt x="1170" y="340"/>
                </a:cubicBezTo>
                <a:cubicBezTo>
                  <a:pt x="1170" y="340"/>
                  <a:pt x="1170" y="340"/>
                  <a:pt x="1171" y="339"/>
                </a:cubicBezTo>
                <a:cubicBezTo>
                  <a:pt x="1171" y="339"/>
                  <a:pt x="1171" y="339"/>
                  <a:pt x="1172" y="341"/>
                </a:cubicBezTo>
                <a:cubicBezTo>
                  <a:pt x="1172" y="341"/>
                  <a:pt x="1172" y="341"/>
                  <a:pt x="1174" y="341"/>
                </a:cubicBezTo>
                <a:cubicBezTo>
                  <a:pt x="1174" y="341"/>
                  <a:pt x="1174" y="341"/>
                  <a:pt x="1174" y="340"/>
                </a:cubicBezTo>
                <a:cubicBezTo>
                  <a:pt x="1174" y="340"/>
                  <a:pt x="1174" y="340"/>
                  <a:pt x="1176" y="339"/>
                </a:cubicBezTo>
                <a:cubicBezTo>
                  <a:pt x="1176" y="339"/>
                  <a:pt x="1176" y="339"/>
                  <a:pt x="1175" y="339"/>
                </a:cubicBezTo>
                <a:cubicBezTo>
                  <a:pt x="1175" y="339"/>
                  <a:pt x="1175" y="339"/>
                  <a:pt x="1174" y="338"/>
                </a:cubicBezTo>
                <a:cubicBezTo>
                  <a:pt x="1174" y="338"/>
                  <a:pt x="1174" y="338"/>
                  <a:pt x="1172" y="339"/>
                </a:cubicBezTo>
                <a:cubicBezTo>
                  <a:pt x="1172" y="339"/>
                  <a:pt x="1172" y="339"/>
                  <a:pt x="1171" y="338"/>
                </a:cubicBezTo>
                <a:cubicBezTo>
                  <a:pt x="1171" y="338"/>
                  <a:pt x="1171" y="338"/>
                  <a:pt x="1172" y="337"/>
                </a:cubicBezTo>
                <a:cubicBezTo>
                  <a:pt x="1172" y="337"/>
                  <a:pt x="1172" y="337"/>
                  <a:pt x="1172" y="336"/>
                </a:cubicBezTo>
                <a:cubicBezTo>
                  <a:pt x="1172" y="336"/>
                  <a:pt x="1172" y="336"/>
                  <a:pt x="1173" y="336"/>
                </a:cubicBezTo>
                <a:cubicBezTo>
                  <a:pt x="1173" y="336"/>
                  <a:pt x="1173" y="336"/>
                  <a:pt x="1174" y="336"/>
                </a:cubicBezTo>
                <a:cubicBezTo>
                  <a:pt x="1174" y="336"/>
                  <a:pt x="1174" y="336"/>
                  <a:pt x="1175" y="337"/>
                </a:cubicBezTo>
                <a:cubicBezTo>
                  <a:pt x="1175" y="337"/>
                  <a:pt x="1175" y="337"/>
                  <a:pt x="1176" y="336"/>
                </a:cubicBezTo>
                <a:cubicBezTo>
                  <a:pt x="1176" y="336"/>
                  <a:pt x="1176" y="336"/>
                  <a:pt x="1177" y="338"/>
                </a:cubicBezTo>
                <a:cubicBezTo>
                  <a:pt x="1177" y="338"/>
                  <a:pt x="1177" y="338"/>
                  <a:pt x="1179" y="339"/>
                </a:cubicBezTo>
                <a:cubicBezTo>
                  <a:pt x="1179" y="339"/>
                  <a:pt x="1179" y="339"/>
                  <a:pt x="1180" y="339"/>
                </a:cubicBezTo>
                <a:cubicBezTo>
                  <a:pt x="1180" y="339"/>
                  <a:pt x="1180" y="339"/>
                  <a:pt x="1180" y="338"/>
                </a:cubicBezTo>
                <a:cubicBezTo>
                  <a:pt x="1180" y="338"/>
                  <a:pt x="1180" y="338"/>
                  <a:pt x="1179" y="338"/>
                </a:cubicBezTo>
                <a:cubicBezTo>
                  <a:pt x="1179" y="338"/>
                  <a:pt x="1179" y="338"/>
                  <a:pt x="1178" y="337"/>
                </a:cubicBezTo>
                <a:cubicBezTo>
                  <a:pt x="1178" y="337"/>
                  <a:pt x="1178" y="337"/>
                  <a:pt x="1180" y="337"/>
                </a:cubicBezTo>
                <a:cubicBezTo>
                  <a:pt x="1180" y="337"/>
                  <a:pt x="1180" y="337"/>
                  <a:pt x="1181" y="338"/>
                </a:cubicBezTo>
                <a:cubicBezTo>
                  <a:pt x="1181" y="338"/>
                  <a:pt x="1181" y="338"/>
                  <a:pt x="1181" y="337"/>
                </a:cubicBezTo>
                <a:cubicBezTo>
                  <a:pt x="1181" y="337"/>
                  <a:pt x="1181" y="337"/>
                  <a:pt x="1181" y="336"/>
                </a:cubicBezTo>
                <a:cubicBezTo>
                  <a:pt x="1181" y="336"/>
                  <a:pt x="1181" y="336"/>
                  <a:pt x="1179" y="336"/>
                </a:cubicBezTo>
                <a:cubicBezTo>
                  <a:pt x="1179" y="336"/>
                  <a:pt x="1179" y="336"/>
                  <a:pt x="1178" y="335"/>
                </a:cubicBezTo>
                <a:cubicBezTo>
                  <a:pt x="1178" y="335"/>
                  <a:pt x="1178" y="335"/>
                  <a:pt x="1179" y="335"/>
                </a:cubicBezTo>
                <a:cubicBezTo>
                  <a:pt x="1179" y="335"/>
                  <a:pt x="1179" y="335"/>
                  <a:pt x="1180" y="334"/>
                </a:cubicBezTo>
                <a:cubicBezTo>
                  <a:pt x="1180" y="334"/>
                  <a:pt x="1180" y="334"/>
                  <a:pt x="1181" y="334"/>
                </a:cubicBezTo>
                <a:cubicBezTo>
                  <a:pt x="1181" y="334"/>
                  <a:pt x="1181" y="334"/>
                  <a:pt x="1181" y="333"/>
                </a:cubicBezTo>
                <a:cubicBezTo>
                  <a:pt x="1181" y="333"/>
                  <a:pt x="1181" y="333"/>
                  <a:pt x="1180" y="334"/>
                </a:cubicBezTo>
                <a:cubicBezTo>
                  <a:pt x="1180" y="334"/>
                  <a:pt x="1180" y="334"/>
                  <a:pt x="1180" y="333"/>
                </a:cubicBezTo>
                <a:cubicBezTo>
                  <a:pt x="1180" y="333"/>
                  <a:pt x="1180" y="333"/>
                  <a:pt x="1181" y="332"/>
                </a:cubicBezTo>
                <a:cubicBezTo>
                  <a:pt x="1181" y="332"/>
                  <a:pt x="1181" y="332"/>
                  <a:pt x="1182" y="332"/>
                </a:cubicBezTo>
                <a:cubicBezTo>
                  <a:pt x="1182" y="332"/>
                  <a:pt x="1182" y="332"/>
                  <a:pt x="1183" y="333"/>
                </a:cubicBezTo>
                <a:cubicBezTo>
                  <a:pt x="1183" y="333"/>
                  <a:pt x="1183" y="333"/>
                  <a:pt x="1184" y="331"/>
                </a:cubicBezTo>
                <a:cubicBezTo>
                  <a:pt x="1184" y="331"/>
                  <a:pt x="1184" y="331"/>
                  <a:pt x="1183" y="331"/>
                </a:cubicBezTo>
                <a:cubicBezTo>
                  <a:pt x="1183" y="331"/>
                  <a:pt x="1183" y="331"/>
                  <a:pt x="1184" y="330"/>
                </a:cubicBezTo>
                <a:cubicBezTo>
                  <a:pt x="1184" y="330"/>
                  <a:pt x="1184" y="330"/>
                  <a:pt x="1185" y="330"/>
                </a:cubicBezTo>
                <a:cubicBezTo>
                  <a:pt x="1185" y="330"/>
                  <a:pt x="1185" y="330"/>
                  <a:pt x="1186" y="331"/>
                </a:cubicBezTo>
                <a:cubicBezTo>
                  <a:pt x="1186" y="331"/>
                  <a:pt x="1186" y="331"/>
                  <a:pt x="1186" y="332"/>
                </a:cubicBezTo>
                <a:cubicBezTo>
                  <a:pt x="1186" y="332"/>
                  <a:pt x="1186" y="332"/>
                  <a:pt x="1187" y="333"/>
                </a:cubicBezTo>
                <a:cubicBezTo>
                  <a:pt x="1187" y="333"/>
                  <a:pt x="1187" y="333"/>
                  <a:pt x="1186" y="333"/>
                </a:cubicBezTo>
                <a:cubicBezTo>
                  <a:pt x="1186" y="333"/>
                  <a:pt x="1186" y="333"/>
                  <a:pt x="1186" y="334"/>
                </a:cubicBezTo>
                <a:cubicBezTo>
                  <a:pt x="1186" y="334"/>
                  <a:pt x="1186" y="334"/>
                  <a:pt x="1187" y="334"/>
                </a:cubicBezTo>
                <a:cubicBezTo>
                  <a:pt x="1187" y="334"/>
                  <a:pt x="1187" y="334"/>
                  <a:pt x="1188" y="333"/>
                </a:cubicBezTo>
                <a:cubicBezTo>
                  <a:pt x="1188" y="333"/>
                  <a:pt x="1188" y="333"/>
                  <a:pt x="1188" y="332"/>
                </a:cubicBezTo>
                <a:cubicBezTo>
                  <a:pt x="1188" y="332"/>
                  <a:pt x="1188" y="332"/>
                  <a:pt x="1188" y="331"/>
                </a:cubicBezTo>
                <a:cubicBezTo>
                  <a:pt x="1188" y="331"/>
                  <a:pt x="1188" y="331"/>
                  <a:pt x="1190" y="331"/>
                </a:cubicBezTo>
                <a:cubicBezTo>
                  <a:pt x="1190" y="331"/>
                  <a:pt x="1190" y="331"/>
                  <a:pt x="1191" y="332"/>
                </a:cubicBezTo>
                <a:cubicBezTo>
                  <a:pt x="1191" y="332"/>
                  <a:pt x="1191" y="332"/>
                  <a:pt x="1192" y="332"/>
                </a:cubicBezTo>
                <a:cubicBezTo>
                  <a:pt x="1192" y="332"/>
                  <a:pt x="1192" y="332"/>
                  <a:pt x="1192" y="331"/>
                </a:cubicBezTo>
                <a:cubicBezTo>
                  <a:pt x="1192" y="331"/>
                  <a:pt x="1192" y="331"/>
                  <a:pt x="1192" y="330"/>
                </a:cubicBezTo>
                <a:cubicBezTo>
                  <a:pt x="1192" y="330"/>
                  <a:pt x="1192" y="330"/>
                  <a:pt x="1191" y="330"/>
                </a:cubicBezTo>
                <a:cubicBezTo>
                  <a:pt x="1191" y="330"/>
                  <a:pt x="1191" y="330"/>
                  <a:pt x="1193" y="328"/>
                </a:cubicBezTo>
                <a:cubicBezTo>
                  <a:pt x="1193" y="328"/>
                  <a:pt x="1193" y="328"/>
                  <a:pt x="1194" y="328"/>
                </a:cubicBezTo>
                <a:cubicBezTo>
                  <a:pt x="1194" y="328"/>
                  <a:pt x="1194" y="328"/>
                  <a:pt x="1194" y="327"/>
                </a:cubicBezTo>
                <a:cubicBezTo>
                  <a:pt x="1194" y="327"/>
                  <a:pt x="1194" y="327"/>
                  <a:pt x="1193" y="327"/>
                </a:cubicBezTo>
                <a:cubicBezTo>
                  <a:pt x="1193" y="327"/>
                  <a:pt x="1193" y="327"/>
                  <a:pt x="1193" y="326"/>
                </a:cubicBezTo>
                <a:cubicBezTo>
                  <a:pt x="1193" y="326"/>
                  <a:pt x="1193" y="326"/>
                  <a:pt x="1195" y="325"/>
                </a:cubicBezTo>
                <a:cubicBezTo>
                  <a:pt x="1195" y="325"/>
                  <a:pt x="1195" y="325"/>
                  <a:pt x="1194" y="325"/>
                </a:cubicBezTo>
                <a:cubicBezTo>
                  <a:pt x="1194" y="325"/>
                  <a:pt x="1194" y="325"/>
                  <a:pt x="1193" y="325"/>
                </a:cubicBezTo>
                <a:cubicBezTo>
                  <a:pt x="1193" y="325"/>
                  <a:pt x="1193" y="325"/>
                  <a:pt x="1192" y="325"/>
                </a:cubicBezTo>
                <a:cubicBezTo>
                  <a:pt x="1192" y="325"/>
                  <a:pt x="1192" y="325"/>
                  <a:pt x="1192" y="327"/>
                </a:cubicBezTo>
                <a:cubicBezTo>
                  <a:pt x="1192" y="327"/>
                  <a:pt x="1192" y="327"/>
                  <a:pt x="1192" y="328"/>
                </a:cubicBezTo>
                <a:cubicBezTo>
                  <a:pt x="1192" y="328"/>
                  <a:pt x="1192" y="328"/>
                  <a:pt x="1190" y="330"/>
                </a:cubicBezTo>
                <a:cubicBezTo>
                  <a:pt x="1190" y="330"/>
                  <a:pt x="1190" y="330"/>
                  <a:pt x="1188" y="330"/>
                </a:cubicBezTo>
                <a:cubicBezTo>
                  <a:pt x="1188" y="330"/>
                  <a:pt x="1188" y="330"/>
                  <a:pt x="1187" y="331"/>
                </a:cubicBezTo>
                <a:cubicBezTo>
                  <a:pt x="1187" y="331"/>
                  <a:pt x="1187" y="331"/>
                  <a:pt x="1186" y="330"/>
                </a:cubicBezTo>
                <a:cubicBezTo>
                  <a:pt x="1186" y="330"/>
                  <a:pt x="1186" y="330"/>
                  <a:pt x="1186" y="329"/>
                </a:cubicBezTo>
                <a:cubicBezTo>
                  <a:pt x="1186" y="329"/>
                  <a:pt x="1186" y="329"/>
                  <a:pt x="1187" y="328"/>
                </a:cubicBezTo>
                <a:cubicBezTo>
                  <a:pt x="1187" y="328"/>
                  <a:pt x="1187" y="328"/>
                  <a:pt x="1185" y="329"/>
                </a:cubicBezTo>
                <a:cubicBezTo>
                  <a:pt x="1185" y="329"/>
                  <a:pt x="1185" y="329"/>
                  <a:pt x="1185" y="328"/>
                </a:cubicBezTo>
                <a:cubicBezTo>
                  <a:pt x="1185" y="328"/>
                  <a:pt x="1185" y="328"/>
                  <a:pt x="1186" y="327"/>
                </a:cubicBezTo>
                <a:cubicBezTo>
                  <a:pt x="1186" y="327"/>
                  <a:pt x="1186" y="327"/>
                  <a:pt x="1187" y="326"/>
                </a:cubicBezTo>
                <a:cubicBezTo>
                  <a:pt x="1187" y="326"/>
                  <a:pt x="1187" y="326"/>
                  <a:pt x="1187" y="325"/>
                </a:cubicBezTo>
                <a:cubicBezTo>
                  <a:pt x="1187" y="325"/>
                  <a:pt x="1187" y="325"/>
                  <a:pt x="1188" y="324"/>
                </a:cubicBezTo>
                <a:cubicBezTo>
                  <a:pt x="1188" y="324"/>
                  <a:pt x="1188" y="324"/>
                  <a:pt x="1188" y="323"/>
                </a:cubicBezTo>
                <a:cubicBezTo>
                  <a:pt x="1188" y="323"/>
                  <a:pt x="1188" y="323"/>
                  <a:pt x="1189" y="322"/>
                </a:cubicBezTo>
                <a:cubicBezTo>
                  <a:pt x="1189" y="322"/>
                  <a:pt x="1189" y="322"/>
                  <a:pt x="1190" y="322"/>
                </a:cubicBezTo>
                <a:cubicBezTo>
                  <a:pt x="1190" y="322"/>
                  <a:pt x="1190" y="322"/>
                  <a:pt x="1190" y="321"/>
                </a:cubicBezTo>
                <a:cubicBezTo>
                  <a:pt x="1190" y="321"/>
                  <a:pt x="1190" y="321"/>
                  <a:pt x="1190" y="320"/>
                </a:cubicBezTo>
                <a:cubicBezTo>
                  <a:pt x="1190" y="320"/>
                  <a:pt x="1190" y="320"/>
                  <a:pt x="1191" y="320"/>
                </a:cubicBezTo>
                <a:cubicBezTo>
                  <a:pt x="1191" y="320"/>
                  <a:pt x="1191" y="320"/>
                  <a:pt x="1191" y="319"/>
                </a:cubicBezTo>
                <a:cubicBezTo>
                  <a:pt x="1191" y="319"/>
                  <a:pt x="1191" y="319"/>
                  <a:pt x="1192" y="320"/>
                </a:cubicBezTo>
                <a:cubicBezTo>
                  <a:pt x="1192" y="320"/>
                  <a:pt x="1192" y="320"/>
                  <a:pt x="1192" y="321"/>
                </a:cubicBezTo>
                <a:cubicBezTo>
                  <a:pt x="1192" y="321"/>
                  <a:pt x="1192" y="321"/>
                  <a:pt x="1193" y="320"/>
                </a:cubicBezTo>
                <a:cubicBezTo>
                  <a:pt x="1193" y="320"/>
                  <a:pt x="1193" y="320"/>
                  <a:pt x="1194" y="319"/>
                </a:cubicBezTo>
                <a:cubicBezTo>
                  <a:pt x="1193" y="319"/>
                  <a:pt x="1193" y="319"/>
                  <a:pt x="1193" y="319"/>
                </a:cubicBezTo>
                <a:cubicBezTo>
                  <a:pt x="1193" y="319"/>
                  <a:pt x="1193" y="319"/>
                  <a:pt x="1193" y="318"/>
                </a:cubicBezTo>
                <a:cubicBezTo>
                  <a:pt x="1193" y="318"/>
                  <a:pt x="1193" y="318"/>
                  <a:pt x="1194" y="317"/>
                </a:cubicBezTo>
                <a:cubicBezTo>
                  <a:pt x="1194" y="317"/>
                  <a:pt x="1194" y="317"/>
                  <a:pt x="1196" y="317"/>
                </a:cubicBezTo>
                <a:cubicBezTo>
                  <a:pt x="1196" y="317"/>
                  <a:pt x="1196" y="317"/>
                  <a:pt x="1196" y="316"/>
                </a:cubicBezTo>
                <a:cubicBezTo>
                  <a:pt x="1196" y="316"/>
                  <a:pt x="1196" y="316"/>
                  <a:pt x="1195" y="316"/>
                </a:cubicBezTo>
                <a:cubicBezTo>
                  <a:pt x="1195" y="316"/>
                  <a:pt x="1195" y="316"/>
                  <a:pt x="1196" y="315"/>
                </a:cubicBezTo>
                <a:cubicBezTo>
                  <a:pt x="1196" y="315"/>
                  <a:pt x="1196" y="315"/>
                  <a:pt x="1197" y="315"/>
                </a:cubicBezTo>
                <a:cubicBezTo>
                  <a:pt x="1197" y="315"/>
                  <a:pt x="1197" y="315"/>
                  <a:pt x="1197" y="314"/>
                </a:cubicBezTo>
                <a:cubicBezTo>
                  <a:pt x="1197" y="314"/>
                  <a:pt x="1197" y="314"/>
                  <a:pt x="1198" y="314"/>
                </a:cubicBezTo>
                <a:cubicBezTo>
                  <a:pt x="1198" y="314"/>
                  <a:pt x="1198" y="314"/>
                  <a:pt x="1199" y="313"/>
                </a:cubicBezTo>
                <a:cubicBezTo>
                  <a:pt x="1199" y="313"/>
                  <a:pt x="1199" y="313"/>
                  <a:pt x="1200" y="313"/>
                </a:cubicBezTo>
                <a:cubicBezTo>
                  <a:pt x="1200" y="313"/>
                  <a:pt x="1200" y="313"/>
                  <a:pt x="1201" y="311"/>
                </a:cubicBezTo>
                <a:cubicBezTo>
                  <a:pt x="1201" y="311"/>
                  <a:pt x="1201" y="311"/>
                  <a:pt x="1200" y="311"/>
                </a:cubicBezTo>
                <a:cubicBezTo>
                  <a:pt x="1200" y="311"/>
                  <a:pt x="1200" y="311"/>
                  <a:pt x="1200" y="312"/>
                </a:cubicBezTo>
                <a:cubicBezTo>
                  <a:pt x="1200" y="312"/>
                  <a:pt x="1200" y="312"/>
                  <a:pt x="1199" y="312"/>
                </a:cubicBezTo>
                <a:cubicBezTo>
                  <a:pt x="1199" y="312"/>
                  <a:pt x="1199" y="312"/>
                  <a:pt x="1199" y="311"/>
                </a:cubicBezTo>
                <a:cubicBezTo>
                  <a:pt x="1199" y="311"/>
                  <a:pt x="1199" y="311"/>
                  <a:pt x="1199" y="310"/>
                </a:cubicBezTo>
                <a:cubicBezTo>
                  <a:pt x="1199" y="310"/>
                  <a:pt x="1199" y="310"/>
                  <a:pt x="1198" y="310"/>
                </a:cubicBezTo>
                <a:cubicBezTo>
                  <a:pt x="1198" y="310"/>
                  <a:pt x="1198" y="310"/>
                  <a:pt x="1198" y="309"/>
                </a:cubicBezTo>
                <a:cubicBezTo>
                  <a:pt x="1198" y="309"/>
                  <a:pt x="1198" y="309"/>
                  <a:pt x="1199" y="309"/>
                </a:cubicBezTo>
                <a:cubicBezTo>
                  <a:pt x="1199" y="309"/>
                  <a:pt x="1199" y="309"/>
                  <a:pt x="1200" y="310"/>
                </a:cubicBezTo>
                <a:cubicBezTo>
                  <a:pt x="1200" y="310"/>
                  <a:pt x="1200" y="310"/>
                  <a:pt x="1200" y="309"/>
                </a:cubicBezTo>
                <a:cubicBezTo>
                  <a:pt x="1200" y="309"/>
                  <a:pt x="1200" y="309"/>
                  <a:pt x="1200" y="308"/>
                </a:cubicBezTo>
                <a:cubicBezTo>
                  <a:pt x="1200" y="308"/>
                  <a:pt x="1200" y="308"/>
                  <a:pt x="1199" y="308"/>
                </a:cubicBezTo>
                <a:cubicBezTo>
                  <a:pt x="1199" y="308"/>
                  <a:pt x="1199" y="308"/>
                  <a:pt x="1199" y="307"/>
                </a:cubicBezTo>
                <a:cubicBezTo>
                  <a:pt x="1199" y="307"/>
                  <a:pt x="1199" y="307"/>
                  <a:pt x="1200" y="307"/>
                </a:cubicBezTo>
                <a:cubicBezTo>
                  <a:pt x="1200" y="307"/>
                  <a:pt x="1200" y="307"/>
                  <a:pt x="1200" y="306"/>
                </a:cubicBezTo>
                <a:cubicBezTo>
                  <a:pt x="1200" y="306"/>
                  <a:pt x="1200" y="306"/>
                  <a:pt x="1200" y="305"/>
                </a:cubicBezTo>
                <a:cubicBezTo>
                  <a:pt x="1200" y="305"/>
                  <a:pt x="1200" y="305"/>
                  <a:pt x="1201" y="304"/>
                </a:cubicBezTo>
                <a:cubicBezTo>
                  <a:pt x="1201" y="304"/>
                  <a:pt x="1201" y="304"/>
                  <a:pt x="1202" y="305"/>
                </a:cubicBezTo>
                <a:cubicBezTo>
                  <a:pt x="1202" y="305"/>
                  <a:pt x="1202" y="305"/>
                  <a:pt x="1202" y="304"/>
                </a:cubicBezTo>
                <a:cubicBezTo>
                  <a:pt x="1202" y="304"/>
                  <a:pt x="1202" y="304"/>
                  <a:pt x="1201" y="303"/>
                </a:cubicBezTo>
                <a:cubicBezTo>
                  <a:pt x="1201" y="303"/>
                  <a:pt x="1201" y="303"/>
                  <a:pt x="1200" y="303"/>
                </a:cubicBezTo>
                <a:cubicBezTo>
                  <a:pt x="1200" y="303"/>
                  <a:pt x="1200" y="303"/>
                  <a:pt x="1200" y="302"/>
                </a:cubicBezTo>
                <a:cubicBezTo>
                  <a:pt x="1200" y="302"/>
                  <a:pt x="1200" y="302"/>
                  <a:pt x="1201" y="301"/>
                </a:cubicBezTo>
                <a:cubicBezTo>
                  <a:pt x="1201" y="301"/>
                  <a:pt x="1201" y="301"/>
                  <a:pt x="1203" y="301"/>
                </a:cubicBezTo>
                <a:cubicBezTo>
                  <a:pt x="1203" y="301"/>
                  <a:pt x="1203" y="301"/>
                  <a:pt x="1203" y="302"/>
                </a:cubicBezTo>
                <a:cubicBezTo>
                  <a:pt x="1203" y="302"/>
                  <a:pt x="1203" y="302"/>
                  <a:pt x="1204" y="302"/>
                </a:cubicBezTo>
                <a:cubicBezTo>
                  <a:pt x="1204" y="302"/>
                  <a:pt x="1204" y="302"/>
                  <a:pt x="1204" y="301"/>
                </a:cubicBezTo>
                <a:cubicBezTo>
                  <a:pt x="1204" y="301"/>
                  <a:pt x="1204" y="301"/>
                  <a:pt x="1203" y="301"/>
                </a:cubicBezTo>
                <a:cubicBezTo>
                  <a:pt x="1203" y="301"/>
                  <a:pt x="1203" y="301"/>
                  <a:pt x="1203" y="300"/>
                </a:cubicBezTo>
                <a:cubicBezTo>
                  <a:pt x="1203" y="300"/>
                  <a:pt x="1203" y="300"/>
                  <a:pt x="1201" y="299"/>
                </a:cubicBezTo>
                <a:cubicBezTo>
                  <a:pt x="1201" y="299"/>
                  <a:pt x="1201" y="299"/>
                  <a:pt x="1201" y="298"/>
                </a:cubicBezTo>
                <a:cubicBezTo>
                  <a:pt x="1201" y="298"/>
                  <a:pt x="1201" y="298"/>
                  <a:pt x="1202" y="298"/>
                </a:cubicBezTo>
                <a:cubicBezTo>
                  <a:pt x="1202" y="298"/>
                  <a:pt x="1202" y="298"/>
                  <a:pt x="1203" y="297"/>
                </a:cubicBezTo>
                <a:cubicBezTo>
                  <a:pt x="1203" y="297"/>
                  <a:pt x="1203" y="297"/>
                  <a:pt x="1202" y="297"/>
                </a:cubicBezTo>
                <a:cubicBezTo>
                  <a:pt x="1202" y="297"/>
                  <a:pt x="1202" y="297"/>
                  <a:pt x="1203" y="296"/>
                </a:cubicBezTo>
                <a:cubicBezTo>
                  <a:pt x="1204" y="296"/>
                  <a:pt x="1204" y="296"/>
                  <a:pt x="1204" y="296"/>
                </a:cubicBezTo>
                <a:cubicBezTo>
                  <a:pt x="1204" y="296"/>
                  <a:pt x="1204" y="296"/>
                  <a:pt x="1204" y="295"/>
                </a:cubicBezTo>
                <a:cubicBezTo>
                  <a:pt x="1204" y="295"/>
                  <a:pt x="1204" y="295"/>
                  <a:pt x="1203" y="295"/>
                </a:cubicBezTo>
                <a:cubicBezTo>
                  <a:pt x="1203" y="295"/>
                  <a:pt x="1203" y="295"/>
                  <a:pt x="1203" y="294"/>
                </a:cubicBezTo>
                <a:cubicBezTo>
                  <a:pt x="1203" y="294"/>
                  <a:pt x="1203" y="294"/>
                  <a:pt x="1204" y="294"/>
                </a:cubicBezTo>
                <a:cubicBezTo>
                  <a:pt x="1204" y="294"/>
                  <a:pt x="1204" y="294"/>
                  <a:pt x="1205" y="294"/>
                </a:cubicBezTo>
                <a:cubicBezTo>
                  <a:pt x="1205" y="294"/>
                  <a:pt x="1205" y="294"/>
                  <a:pt x="1204" y="293"/>
                </a:cubicBezTo>
                <a:cubicBezTo>
                  <a:pt x="1204" y="293"/>
                  <a:pt x="1204" y="293"/>
                  <a:pt x="1203" y="293"/>
                </a:cubicBezTo>
                <a:cubicBezTo>
                  <a:pt x="1203" y="293"/>
                  <a:pt x="1203" y="293"/>
                  <a:pt x="1203" y="292"/>
                </a:cubicBezTo>
                <a:cubicBezTo>
                  <a:pt x="1203" y="292"/>
                  <a:pt x="1203" y="292"/>
                  <a:pt x="1204" y="292"/>
                </a:cubicBezTo>
                <a:cubicBezTo>
                  <a:pt x="1204" y="292"/>
                  <a:pt x="1204" y="292"/>
                  <a:pt x="1206" y="291"/>
                </a:cubicBezTo>
                <a:cubicBezTo>
                  <a:pt x="1206" y="291"/>
                  <a:pt x="1206" y="291"/>
                  <a:pt x="1206" y="292"/>
                </a:cubicBezTo>
                <a:cubicBezTo>
                  <a:pt x="1206" y="292"/>
                  <a:pt x="1206" y="292"/>
                  <a:pt x="1207" y="291"/>
                </a:cubicBezTo>
                <a:cubicBezTo>
                  <a:pt x="1207" y="291"/>
                  <a:pt x="1207" y="291"/>
                  <a:pt x="1207" y="290"/>
                </a:cubicBezTo>
                <a:cubicBezTo>
                  <a:pt x="1207" y="290"/>
                  <a:pt x="1207" y="290"/>
                  <a:pt x="1209" y="290"/>
                </a:cubicBezTo>
                <a:cubicBezTo>
                  <a:pt x="1209" y="290"/>
                  <a:pt x="1209" y="290"/>
                  <a:pt x="1211" y="290"/>
                </a:cubicBezTo>
                <a:cubicBezTo>
                  <a:pt x="1211" y="290"/>
                  <a:pt x="1211" y="290"/>
                  <a:pt x="1212" y="291"/>
                </a:cubicBezTo>
                <a:cubicBezTo>
                  <a:pt x="1212" y="291"/>
                  <a:pt x="1212" y="291"/>
                  <a:pt x="1212" y="290"/>
                </a:cubicBezTo>
                <a:cubicBezTo>
                  <a:pt x="1212" y="290"/>
                  <a:pt x="1212" y="290"/>
                  <a:pt x="1211" y="289"/>
                </a:cubicBezTo>
                <a:cubicBezTo>
                  <a:pt x="1211" y="289"/>
                  <a:pt x="1211" y="289"/>
                  <a:pt x="1210" y="289"/>
                </a:cubicBezTo>
                <a:cubicBezTo>
                  <a:pt x="1210" y="289"/>
                  <a:pt x="1210" y="289"/>
                  <a:pt x="1209" y="288"/>
                </a:cubicBezTo>
                <a:cubicBezTo>
                  <a:pt x="1209" y="288"/>
                  <a:pt x="1209" y="288"/>
                  <a:pt x="1208" y="289"/>
                </a:cubicBezTo>
                <a:cubicBezTo>
                  <a:pt x="1208" y="289"/>
                  <a:pt x="1208" y="289"/>
                  <a:pt x="1207" y="288"/>
                </a:cubicBezTo>
                <a:cubicBezTo>
                  <a:pt x="1207" y="288"/>
                  <a:pt x="1207" y="288"/>
                  <a:pt x="1208" y="287"/>
                </a:cubicBezTo>
                <a:cubicBezTo>
                  <a:pt x="1208" y="287"/>
                  <a:pt x="1208" y="287"/>
                  <a:pt x="1210" y="287"/>
                </a:cubicBezTo>
                <a:cubicBezTo>
                  <a:pt x="1210" y="287"/>
                  <a:pt x="1210" y="287"/>
                  <a:pt x="1209" y="286"/>
                </a:cubicBezTo>
                <a:cubicBezTo>
                  <a:pt x="1209" y="286"/>
                  <a:pt x="1209" y="286"/>
                  <a:pt x="1209" y="285"/>
                </a:cubicBezTo>
                <a:cubicBezTo>
                  <a:pt x="1209" y="285"/>
                  <a:pt x="1209" y="285"/>
                  <a:pt x="1210" y="285"/>
                </a:cubicBezTo>
                <a:cubicBezTo>
                  <a:pt x="1210" y="285"/>
                  <a:pt x="1210" y="285"/>
                  <a:pt x="1211" y="286"/>
                </a:cubicBezTo>
                <a:cubicBezTo>
                  <a:pt x="1211" y="286"/>
                  <a:pt x="1211" y="286"/>
                  <a:pt x="1212" y="286"/>
                </a:cubicBezTo>
                <a:cubicBezTo>
                  <a:pt x="1212" y="286"/>
                  <a:pt x="1212" y="286"/>
                  <a:pt x="1213" y="287"/>
                </a:cubicBezTo>
                <a:cubicBezTo>
                  <a:pt x="1213" y="287"/>
                  <a:pt x="1213" y="287"/>
                  <a:pt x="1213" y="286"/>
                </a:cubicBezTo>
                <a:cubicBezTo>
                  <a:pt x="1213" y="286"/>
                  <a:pt x="1213" y="286"/>
                  <a:pt x="1211" y="285"/>
                </a:cubicBezTo>
                <a:cubicBezTo>
                  <a:pt x="1211" y="285"/>
                  <a:pt x="1211" y="285"/>
                  <a:pt x="1211" y="284"/>
                </a:cubicBezTo>
                <a:cubicBezTo>
                  <a:pt x="1211" y="284"/>
                  <a:pt x="1211" y="284"/>
                  <a:pt x="1211" y="283"/>
                </a:cubicBezTo>
                <a:cubicBezTo>
                  <a:pt x="1211" y="283"/>
                  <a:pt x="1211" y="283"/>
                  <a:pt x="1213" y="283"/>
                </a:cubicBezTo>
                <a:cubicBezTo>
                  <a:pt x="1213" y="283"/>
                  <a:pt x="1213" y="283"/>
                  <a:pt x="1212" y="282"/>
                </a:cubicBezTo>
                <a:cubicBezTo>
                  <a:pt x="1212" y="282"/>
                  <a:pt x="1212" y="282"/>
                  <a:pt x="1211" y="282"/>
                </a:cubicBezTo>
                <a:cubicBezTo>
                  <a:pt x="1211" y="282"/>
                  <a:pt x="1211" y="282"/>
                  <a:pt x="1210" y="283"/>
                </a:cubicBezTo>
                <a:cubicBezTo>
                  <a:pt x="1210" y="283"/>
                  <a:pt x="1210" y="283"/>
                  <a:pt x="1209" y="282"/>
                </a:cubicBezTo>
                <a:cubicBezTo>
                  <a:pt x="1209" y="282"/>
                  <a:pt x="1209" y="282"/>
                  <a:pt x="1209" y="281"/>
                </a:cubicBezTo>
                <a:cubicBezTo>
                  <a:pt x="1209" y="281"/>
                  <a:pt x="1209" y="281"/>
                  <a:pt x="1210" y="281"/>
                </a:cubicBezTo>
                <a:cubicBezTo>
                  <a:pt x="1210" y="281"/>
                  <a:pt x="1210" y="281"/>
                  <a:pt x="1211" y="281"/>
                </a:cubicBezTo>
                <a:cubicBezTo>
                  <a:pt x="1211" y="281"/>
                  <a:pt x="1211" y="281"/>
                  <a:pt x="1213" y="281"/>
                </a:cubicBezTo>
                <a:cubicBezTo>
                  <a:pt x="1213" y="281"/>
                  <a:pt x="1213" y="281"/>
                  <a:pt x="1214" y="280"/>
                </a:cubicBezTo>
                <a:cubicBezTo>
                  <a:pt x="1214" y="280"/>
                  <a:pt x="1214" y="280"/>
                  <a:pt x="1213" y="279"/>
                </a:cubicBezTo>
                <a:cubicBezTo>
                  <a:pt x="1213" y="279"/>
                  <a:pt x="1213" y="279"/>
                  <a:pt x="1212" y="279"/>
                </a:cubicBezTo>
                <a:cubicBezTo>
                  <a:pt x="1212" y="279"/>
                  <a:pt x="1212" y="279"/>
                  <a:pt x="1213" y="278"/>
                </a:cubicBezTo>
                <a:cubicBezTo>
                  <a:pt x="1213" y="278"/>
                  <a:pt x="1213" y="278"/>
                  <a:pt x="1214" y="277"/>
                </a:cubicBezTo>
                <a:cubicBezTo>
                  <a:pt x="1214" y="277"/>
                  <a:pt x="1214" y="277"/>
                  <a:pt x="1215" y="279"/>
                </a:cubicBezTo>
                <a:cubicBezTo>
                  <a:pt x="1215" y="279"/>
                  <a:pt x="1215" y="279"/>
                  <a:pt x="1215" y="280"/>
                </a:cubicBezTo>
                <a:cubicBezTo>
                  <a:pt x="1215" y="280"/>
                  <a:pt x="1215" y="280"/>
                  <a:pt x="1216" y="280"/>
                </a:cubicBezTo>
                <a:cubicBezTo>
                  <a:pt x="1216" y="280"/>
                  <a:pt x="1216" y="280"/>
                  <a:pt x="1215" y="279"/>
                </a:cubicBezTo>
                <a:cubicBezTo>
                  <a:pt x="1215" y="279"/>
                  <a:pt x="1215" y="279"/>
                  <a:pt x="1216" y="278"/>
                </a:cubicBezTo>
                <a:cubicBezTo>
                  <a:pt x="1216" y="278"/>
                  <a:pt x="1216" y="278"/>
                  <a:pt x="1216" y="277"/>
                </a:cubicBezTo>
                <a:cubicBezTo>
                  <a:pt x="1216" y="277"/>
                  <a:pt x="1216" y="277"/>
                  <a:pt x="1215" y="277"/>
                </a:cubicBezTo>
                <a:cubicBezTo>
                  <a:pt x="1215" y="277"/>
                  <a:pt x="1215" y="277"/>
                  <a:pt x="1216" y="276"/>
                </a:cubicBezTo>
                <a:cubicBezTo>
                  <a:pt x="1216" y="276"/>
                  <a:pt x="1216" y="276"/>
                  <a:pt x="1217" y="277"/>
                </a:cubicBezTo>
                <a:cubicBezTo>
                  <a:pt x="1217" y="277"/>
                  <a:pt x="1217" y="277"/>
                  <a:pt x="1217" y="276"/>
                </a:cubicBezTo>
                <a:cubicBezTo>
                  <a:pt x="1217" y="276"/>
                  <a:pt x="1217" y="276"/>
                  <a:pt x="1218" y="276"/>
                </a:cubicBezTo>
                <a:cubicBezTo>
                  <a:pt x="1218" y="276"/>
                  <a:pt x="1218" y="276"/>
                  <a:pt x="1219" y="276"/>
                </a:cubicBezTo>
                <a:cubicBezTo>
                  <a:pt x="1219" y="276"/>
                  <a:pt x="1219" y="276"/>
                  <a:pt x="1220" y="277"/>
                </a:cubicBezTo>
                <a:cubicBezTo>
                  <a:pt x="1220" y="277"/>
                  <a:pt x="1220" y="277"/>
                  <a:pt x="1221" y="276"/>
                </a:cubicBezTo>
                <a:cubicBezTo>
                  <a:pt x="1221" y="276"/>
                  <a:pt x="1221" y="276"/>
                  <a:pt x="1221" y="275"/>
                </a:cubicBezTo>
                <a:cubicBezTo>
                  <a:pt x="1221" y="275"/>
                  <a:pt x="1221" y="275"/>
                  <a:pt x="1221" y="274"/>
                </a:cubicBezTo>
                <a:cubicBezTo>
                  <a:pt x="1221" y="274"/>
                  <a:pt x="1221" y="274"/>
                  <a:pt x="1219" y="274"/>
                </a:cubicBezTo>
                <a:cubicBezTo>
                  <a:pt x="1219" y="274"/>
                  <a:pt x="1219" y="274"/>
                  <a:pt x="1216" y="275"/>
                </a:cubicBezTo>
                <a:cubicBezTo>
                  <a:pt x="1216" y="275"/>
                  <a:pt x="1216" y="275"/>
                  <a:pt x="1215" y="275"/>
                </a:cubicBezTo>
                <a:cubicBezTo>
                  <a:pt x="1215" y="275"/>
                  <a:pt x="1215" y="275"/>
                  <a:pt x="1216" y="273"/>
                </a:cubicBezTo>
                <a:cubicBezTo>
                  <a:pt x="1216" y="273"/>
                  <a:pt x="1216" y="273"/>
                  <a:pt x="1217" y="273"/>
                </a:cubicBezTo>
                <a:cubicBezTo>
                  <a:pt x="1217" y="273"/>
                  <a:pt x="1217" y="273"/>
                  <a:pt x="1217" y="272"/>
                </a:cubicBezTo>
                <a:cubicBezTo>
                  <a:pt x="1217" y="272"/>
                  <a:pt x="1217" y="272"/>
                  <a:pt x="1218" y="271"/>
                </a:cubicBezTo>
                <a:cubicBezTo>
                  <a:pt x="1218" y="271"/>
                  <a:pt x="1218" y="271"/>
                  <a:pt x="1219" y="271"/>
                </a:cubicBezTo>
                <a:cubicBezTo>
                  <a:pt x="1219" y="271"/>
                  <a:pt x="1219" y="271"/>
                  <a:pt x="1219" y="272"/>
                </a:cubicBezTo>
                <a:cubicBezTo>
                  <a:pt x="1219" y="272"/>
                  <a:pt x="1219" y="272"/>
                  <a:pt x="1220" y="271"/>
                </a:cubicBezTo>
                <a:cubicBezTo>
                  <a:pt x="1220" y="271"/>
                  <a:pt x="1220" y="271"/>
                  <a:pt x="1221" y="271"/>
                </a:cubicBezTo>
                <a:cubicBezTo>
                  <a:pt x="1221" y="271"/>
                  <a:pt x="1221" y="271"/>
                  <a:pt x="1221" y="270"/>
                </a:cubicBezTo>
                <a:cubicBezTo>
                  <a:pt x="1221" y="270"/>
                  <a:pt x="1221" y="270"/>
                  <a:pt x="1220" y="269"/>
                </a:cubicBezTo>
                <a:cubicBezTo>
                  <a:pt x="1220" y="269"/>
                  <a:pt x="1220" y="269"/>
                  <a:pt x="1221" y="269"/>
                </a:cubicBezTo>
                <a:cubicBezTo>
                  <a:pt x="1221" y="269"/>
                  <a:pt x="1221" y="269"/>
                  <a:pt x="1222" y="269"/>
                </a:cubicBezTo>
                <a:cubicBezTo>
                  <a:pt x="1222" y="269"/>
                  <a:pt x="1222" y="269"/>
                  <a:pt x="1221" y="268"/>
                </a:cubicBezTo>
                <a:cubicBezTo>
                  <a:pt x="1221" y="268"/>
                  <a:pt x="1221" y="268"/>
                  <a:pt x="1220" y="268"/>
                </a:cubicBezTo>
                <a:cubicBezTo>
                  <a:pt x="1220" y="268"/>
                  <a:pt x="1220" y="268"/>
                  <a:pt x="1221" y="266"/>
                </a:cubicBezTo>
                <a:cubicBezTo>
                  <a:pt x="1221" y="266"/>
                  <a:pt x="1221" y="266"/>
                  <a:pt x="1222" y="266"/>
                </a:cubicBezTo>
                <a:cubicBezTo>
                  <a:pt x="1222" y="266"/>
                  <a:pt x="1222" y="266"/>
                  <a:pt x="1223" y="267"/>
                </a:cubicBezTo>
                <a:cubicBezTo>
                  <a:pt x="1223" y="267"/>
                  <a:pt x="1223" y="267"/>
                  <a:pt x="1223" y="265"/>
                </a:cubicBezTo>
                <a:cubicBezTo>
                  <a:pt x="1223" y="265"/>
                  <a:pt x="1223" y="265"/>
                  <a:pt x="1223" y="263"/>
                </a:cubicBezTo>
                <a:cubicBezTo>
                  <a:pt x="1223" y="263"/>
                  <a:pt x="1223" y="263"/>
                  <a:pt x="1224" y="263"/>
                </a:cubicBezTo>
                <a:cubicBezTo>
                  <a:pt x="1224" y="263"/>
                  <a:pt x="1224" y="263"/>
                  <a:pt x="1225" y="264"/>
                </a:cubicBezTo>
                <a:cubicBezTo>
                  <a:pt x="1225" y="264"/>
                  <a:pt x="1225" y="264"/>
                  <a:pt x="1225" y="265"/>
                </a:cubicBezTo>
                <a:cubicBezTo>
                  <a:pt x="1225" y="265"/>
                  <a:pt x="1225" y="265"/>
                  <a:pt x="1226" y="265"/>
                </a:cubicBezTo>
                <a:cubicBezTo>
                  <a:pt x="1226" y="265"/>
                  <a:pt x="1226" y="265"/>
                  <a:pt x="1227" y="265"/>
                </a:cubicBezTo>
                <a:cubicBezTo>
                  <a:pt x="1227" y="265"/>
                  <a:pt x="1227" y="265"/>
                  <a:pt x="1227" y="264"/>
                </a:cubicBezTo>
                <a:cubicBezTo>
                  <a:pt x="1227" y="264"/>
                  <a:pt x="1227" y="264"/>
                  <a:pt x="1226" y="264"/>
                </a:cubicBezTo>
                <a:cubicBezTo>
                  <a:pt x="1226" y="264"/>
                  <a:pt x="1226" y="264"/>
                  <a:pt x="1225" y="263"/>
                </a:cubicBezTo>
                <a:cubicBezTo>
                  <a:pt x="1225" y="263"/>
                  <a:pt x="1225" y="263"/>
                  <a:pt x="1225" y="262"/>
                </a:cubicBezTo>
                <a:cubicBezTo>
                  <a:pt x="1225" y="262"/>
                  <a:pt x="1225" y="262"/>
                  <a:pt x="1226" y="262"/>
                </a:cubicBezTo>
                <a:cubicBezTo>
                  <a:pt x="1226" y="262"/>
                  <a:pt x="1226" y="262"/>
                  <a:pt x="1227" y="262"/>
                </a:cubicBezTo>
                <a:cubicBezTo>
                  <a:pt x="1227" y="262"/>
                  <a:pt x="1227" y="262"/>
                  <a:pt x="1228" y="264"/>
                </a:cubicBezTo>
                <a:cubicBezTo>
                  <a:pt x="1228" y="264"/>
                  <a:pt x="1228" y="264"/>
                  <a:pt x="1229" y="265"/>
                </a:cubicBezTo>
                <a:cubicBezTo>
                  <a:pt x="1229" y="265"/>
                  <a:pt x="1229" y="265"/>
                  <a:pt x="1229" y="266"/>
                </a:cubicBezTo>
                <a:cubicBezTo>
                  <a:pt x="1229" y="266"/>
                  <a:pt x="1229" y="266"/>
                  <a:pt x="1230" y="265"/>
                </a:cubicBezTo>
                <a:cubicBezTo>
                  <a:pt x="1230" y="265"/>
                  <a:pt x="1230" y="265"/>
                  <a:pt x="1230" y="264"/>
                </a:cubicBezTo>
                <a:cubicBezTo>
                  <a:pt x="1230" y="264"/>
                  <a:pt x="1230" y="264"/>
                  <a:pt x="1228" y="263"/>
                </a:cubicBezTo>
                <a:cubicBezTo>
                  <a:pt x="1228" y="263"/>
                  <a:pt x="1228" y="263"/>
                  <a:pt x="1228" y="262"/>
                </a:cubicBezTo>
                <a:cubicBezTo>
                  <a:pt x="1228" y="262"/>
                  <a:pt x="1228" y="262"/>
                  <a:pt x="1227" y="261"/>
                </a:cubicBezTo>
                <a:cubicBezTo>
                  <a:pt x="1227" y="261"/>
                  <a:pt x="1227" y="261"/>
                  <a:pt x="1228" y="259"/>
                </a:cubicBezTo>
                <a:cubicBezTo>
                  <a:pt x="1228" y="259"/>
                  <a:pt x="1228" y="259"/>
                  <a:pt x="1230" y="258"/>
                </a:cubicBezTo>
                <a:cubicBezTo>
                  <a:pt x="1230" y="258"/>
                  <a:pt x="1230" y="258"/>
                  <a:pt x="1231" y="260"/>
                </a:cubicBezTo>
                <a:cubicBezTo>
                  <a:pt x="1231" y="260"/>
                  <a:pt x="1231" y="260"/>
                  <a:pt x="1230" y="261"/>
                </a:cubicBezTo>
                <a:cubicBezTo>
                  <a:pt x="1230" y="261"/>
                  <a:pt x="1230" y="261"/>
                  <a:pt x="1230" y="263"/>
                </a:cubicBezTo>
                <a:cubicBezTo>
                  <a:pt x="1230" y="263"/>
                  <a:pt x="1230" y="263"/>
                  <a:pt x="1231" y="261"/>
                </a:cubicBezTo>
                <a:cubicBezTo>
                  <a:pt x="1231" y="261"/>
                  <a:pt x="1231" y="261"/>
                  <a:pt x="1231" y="260"/>
                </a:cubicBezTo>
                <a:cubicBezTo>
                  <a:pt x="1231" y="259"/>
                  <a:pt x="1231" y="259"/>
                  <a:pt x="1231" y="259"/>
                </a:cubicBezTo>
                <a:cubicBezTo>
                  <a:pt x="1231" y="259"/>
                  <a:pt x="1231" y="259"/>
                  <a:pt x="1232" y="257"/>
                </a:cubicBezTo>
                <a:cubicBezTo>
                  <a:pt x="1232" y="257"/>
                  <a:pt x="1232" y="257"/>
                  <a:pt x="1233" y="256"/>
                </a:cubicBezTo>
                <a:cubicBezTo>
                  <a:pt x="1233" y="256"/>
                  <a:pt x="1233" y="256"/>
                  <a:pt x="1234" y="260"/>
                </a:cubicBezTo>
                <a:cubicBezTo>
                  <a:pt x="1234" y="260"/>
                  <a:pt x="1234" y="260"/>
                  <a:pt x="1233" y="262"/>
                </a:cubicBezTo>
                <a:cubicBezTo>
                  <a:pt x="1233" y="262"/>
                  <a:pt x="1233" y="262"/>
                  <a:pt x="1232" y="263"/>
                </a:cubicBezTo>
                <a:cubicBezTo>
                  <a:pt x="1232" y="263"/>
                  <a:pt x="1232" y="263"/>
                  <a:pt x="1232" y="264"/>
                </a:cubicBezTo>
                <a:cubicBezTo>
                  <a:pt x="1232" y="264"/>
                  <a:pt x="1232" y="264"/>
                  <a:pt x="1234" y="263"/>
                </a:cubicBezTo>
                <a:cubicBezTo>
                  <a:pt x="1234" y="263"/>
                  <a:pt x="1234" y="263"/>
                  <a:pt x="1234" y="262"/>
                </a:cubicBezTo>
                <a:cubicBezTo>
                  <a:pt x="1234" y="262"/>
                  <a:pt x="1234" y="262"/>
                  <a:pt x="1235" y="260"/>
                </a:cubicBezTo>
                <a:cubicBezTo>
                  <a:pt x="1235" y="260"/>
                  <a:pt x="1235" y="260"/>
                  <a:pt x="1236" y="261"/>
                </a:cubicBezTo>
                <a:cubicBezTo>
                  <a:pt x="1236" y="261"/>
                  <a:pt x="1236" y="261"/>
                  <a:pt x="1237" y="261"/>
                </a:cubicBezTo>
                <a:cubicBezTo>
                  <a:pt x="1237" y="261"/>
                  <a:pt x="1237" y="261"/>
                  <a:pt x="1236" y="260"/>
                </a:cubicBezTo>
                <a:cubicBezTo>
                  <a:pt x="1236" y="260"/>
                  <a:pt x="1236" y="260"/>
                  <a:pt x="1235" y="259"/>
                </a:cubicBezTo>
                <a:cubicBezTo>
                  <a:pt x="1235" y="259"/>
                  <a:pt x="1235" y="259"/>
                  <a:pt x="1235" y="258"/>
                </a:cubicBezTo>
                <a:cubicBezTo>
                  <a:pt x="1235" y="258"/>
                  <a:pt x="1235" y="258"/>
                  <a:pt x="1236" y="257"/>
                </a:cubicBezTo>
                <a:cubicBezTo>
                  <a:pt x="1236" y="257"/>
                  <a:pt x="1236" y="257"/>
                  <a:pt x="1237" y="256"/>
                </a:cubicBezTo>
                <a:cubicBezTo>
                  <a:pt x="1237" y="256"/>
                  <a:pt x="1237" y="256"/>
                  <a:pt x="1237" y="258"/>
                </a:cubicBezTo>
                <a:cubicBezTo>
                  <a:pt x="1237" y="258"/>
                  <a:pt x="1237" y="258"/>
                  <a:pt x="1238" y="257"/>
                </a:cubicBezTo>
                <a:cubicBezTo>
                  <a:pt x="1238" y="257"/>
                  <a:pt x="1238" y="257"/>
                  <a:pt x="1238" y="256"/>
                </a:cubicBezTo>
                <a:cubicBezTo>
                  <a:pt x="1238" y="256"/>
                  <a:pt x="1238" y="256"/>
                  <a:pt x="1239" y="256"/>
                </a:cubicBezTo>
                <a:cubicBezTo>
                  <a:pt x="1239" y="256"/>
                  <a:pt x="1239" y="256"/>
                  <a:pt x="1240" y="257"/>
                </a:cubicBezTo>
                <a:cubicBezTo>
                  <a:pt x="1240" y="257"/>
                  <a:pt x="1240" y="257"/>
                  <a:pt x="1241" y="258"/>
                </a:cubicBezTo>
                <a:cubicBezTo>
                  <a:pt x="1241" y="258"/>
                  <a:pt x="1241" y="258"/>
                  <a:pt x="1241" y="259"/>
                </a:cubicBezTo>
                <a:cubicBezTo>
                  <a:pt x="1241" y="259"/>
                  <a:pt x="1241" y="259"/>
                  <a:pt x="1242" y="258"/>
                </a:cubicBezTo>
                <a:cubicBezTo>
                  <a:pt x="1242" y="258"/>
                  <a:pt x="1242" y="258"/>
                  <a:pt x="1241" y="257"/>
                </a:cubicBezTo>
                <a:cubicBezTo>
                  <a:pt x="1241" y="257"/>
                  <a:pt x="1241" y="257"/>
                  <a:pt x="1241" y="256"/>
                </a:cubicBezTo>
                <a:cubicBezTo>
                  <a:pt x="1241" y="256"/>
                  <a:pt x="1241" y="256"/>
                  <a:pt x="1241" y="255"/>
                </a:cubicBezTo>
                <a:cubicBezTo>
                  <a:pt x="1241" y="255"/>
                  <a:pt x="1241" y="255"/>
                  <a:pt x="1240" y="254"/>
                </a:cubicBezTo>
                <a:cubicBezTo>
                  <a:pt x="1240" y="254"/>
                  <a:pt x="1240" y="254"/>
                  <a:pt x="1239" y="254"/>
                </a:cubicBezTo>
                <a:cubicBezTo>
                  <a:pt x="1239" y="254"/>
                  <a:pt x="1239" y="254"/>
                  <a:pt x="1238" y="254"/>
                </a:cubicBezTo>
                <a:cubicBezTo>
                  <a:pt x="1238" y="254"/>
                  <a:pt x="1238" y="254"/>
                  <a:pt x="1237" y="252"/>
                </a:cubicBezTo>
                <a:cubicBezTo>
                  <a:pt x="1237" y="252"/>
                  <a:pt x="1237" y="252"/>
                  <a:pt x="1238" y="251"/>
                </a:cubicBezTo>
                <a:cubicBezTo>
                  <a:pt x="1238" y="251"/>
                  <a:pt x="1238" y="251"/>
                  <a:pt x="1239" y="251"/>
                </a:cubicBezTo>
                <a:cubicBezTo>
                  <a:pt x="1239" y="251"/>
                  <a:pt x="1239" y="251"/>
                  <a:pt x="1240" y="251"/>
                </a:cubicBezTo>
                <a:cubicBezTo>
                  <a:pt x="1240" y="251"/>
                  <a:pt x="1240" y="251"/>
                  <a:pt x="1241" y="251"/>
                </a:cubicBezTo>
                <a:cubicBezTo>
                  <a:pt x="1241" y="251"/>
                  <a:pt x="1241" y="251"/>
                  <a:pt x="1243" y="252"/>
                </a:cubicBezTo>
                <a:cubicBezTo>
                  <a:pt x="1243" y="252"/>
                  <a:pt x="1243" y="252"/>
                  <a:pt x="1244" y="252"/>
                </a:cubicBezTo>
                <a:cubicBezTo>
                  <a:pt x="1244" y="252"/>
                  <a:pt x="1244" y="252"/>
                  <a:pt x="1245" y="252"/>
                </a:cubicBezTo>
                <a:cubicBezTo>
                  <a:pt x="1245" y="252"/>
                  <a:pt x="1245" y="252"/>
                  <a:pt x="1246" y="253"/>
                </a:cubicBezTo>
                <a:cubicBezTo>
                  <a:pt x="1246" y="253"/>
                  <a:pt x="1246" y="253"/>
                  <a:pt x="1245" y="253"/>
                </a:cubicBezTo>
                <a:cubicBezTo>
                  <a:pt x="1245" y="253"/>
                  <a:pt x="1245" y="253"/>
                  <a:pt x="1246" y="254"/>
                </a:cubicBezTo>
                <a:cubicBezTo>
                  <a:pt x="1246" y="254"/>
                  <a:pt x="1246" y="254"/>
                  <a:pt x="1246" y="255"/>
                </a:cubicBezTo>
                <a:cubicBezTo>
                  <a:pt x="1246" y="255"/>
                  <a:pt x="1246" y="255"/>
                  <a:pt x="1248" y="255"/>
                </a:cubicBezTo>
                <a:cubicBezTo>
                  <a:pt x="1248" y="255"/>
                  <a:pt x="1248" y="255"/>
                  <a:pt x="1249" y="255"/>
                </a:cubicBezTo>
                <a:cubicBezTo>
                  <a:pt x="1249" y="255"/>
                  <a:pt x="1249" y="255"/>
                  <a:pt x="1248" y="254"/>
                </a:cubicBezTo>
                <a:cubicBezTo>
                  <a:pt x="1248" y="254"/>
                  <a:pt x="1248" y="254"/>
                  <a:pt x="1247" y="254"/>
                </a:cubicBezTo>
                <a:cubicBezTo>
                  <a:pt x="1247" y="254"/>
                  <a:pt x="1247" y="254"/>
                  <a:pt x="1248" y="253"/>
                </a:cubicBezTo>
                <a:cubicBezTo>
                  <a:pt x="1248" y="253"/>
                  <a:pt x="1248" y="253"/>
                  <a:pt x="1247" y="252"/>
                </a:cubicBezTo>
                <a:cubicBezTo>
                  <a:pt x="1247" y="252"/>
                  <a:pt x="1247" y="252"/>
                  <a:pt x="1247" y="251"/>
                </a:cubicBezTo>
                <a:cubicBezTo>
                  <a:pt x="1247" y="251"/>
                  <a:pt x="1247" y="251"/>
                  <a:pt x="1248" y="251"/>
                </a:cubicBezTo>
                <a:cubicBezTo>
                  <a:pt x="1248" y="251"/>
                  <a:pt x="1248" y="251"/>
                  <a:pt x="1248" y="250"/>
                </a:cubicBezTo>
                <a:cubicBezTo>
                  <a:pt x="1248" y="250"/>
                  <a:pt x="1248" y="250"/>
                  <a:pt x="1249" y="249"/>
                </a:cubicBezTo>
                <a:cubicBezTo>
                  <a:pt x="1249" y="249"/>
                  <a:pt x="1249" y="249"/>
                  <a:pt x="1249" y="248"/>
                </a:cubicBezTo>
                <a:cubicBezTo>
                  <a:pt x="1249" y="248"/>
                  <a:pt x="1249" y="248"/>
                  <a:pt x="1250" y="248"/>
                </a:cubicBezTo>
                <a:cubicBezTo>
                  <a:pt x="1250" y="248"/>
                  <a:pt x="1250" y="248"/>
                  <a:pt x="1251" y="249"/>
                </a:cubicBezTo>
                <a:cubicBezTo>
                  <a:pt x="1251" y="249"/>
                  <a:pt x="1251" y="249"/>
                  <a:pt x="1251" y="248"/>
                </a:cubicBezTo>
                <a:cubicBezTo>
                  <a:pt x="1251" y="248"/>
                  <a:pt x="1251" y="248"/>
                  <a:pt x="1251" y="247"/>
                </a:cubicBezTo>
                <a:cubicBezTo>
                  <a:pt x="1251" y="247"/>
                  <a:pt x="1251" y="247"/>
                  <a:pt x="1252" y="247"/>
                </a:cubicBezTo>
                <a:cubicBezTo>
                  <a:pt x="1252" y="247"/>
                  <a:pt x="1252" y="247"/>
                  <a:pt x="1253" y="247"/>
                </a:cubicBezTo>
                <a:cubicBezTo>
                  <a:pt x="1253" y="247"/>
                  <a:pt x="1253" y="247"/>
                  <a:pt x="1253" y="246"/>
                </a:cubicBezTo>
                <a:cubicBezTo>
                  <a:pt x="1253" y="246"/>
                  <a:pt x="1253" y="246"/>
                  <a:pt x="1251" y="245"/>
                </a:cubicBezTo>
                <a:cubicBezTo>
                  <a:pt x="1251" y="245"/>
                  <a:pt x="1251" y="245"/>
                  <a:pt x="1251" y="244"/>
                </a:cubicBezTo>
                <a:cubicBezTo>
                  <a:pt x="1251" y="244"/>
                  <a:pt x="1251" y="244"/>
                  <a:pt x="1252" y="244"/>
                </a:cubicBezTo>
                <a:cubicBezTo>
                  <a:pt x="1252" y="244"/>
                  <a:pt x="1252" y="244"/>
                  <a:pt x="1253" y="245"/>
                </a:cubicBezTo>
                <a:cubicBezTo>
                  <a:pt x="1253" y="245"/>
                  <a:pt x="1253" y="245"/>
                  <a:pt x="1253" y="244"/>
                </a:cubicBezTo>
                <a:cubicBezTo>
                  <a:pt x="1253" y="244"/>
                  <a:pt x="1253" y="244"/>
                  <a:pt x="1253" y="243"/>
                </a:cubicBezTo>
                <a:cubicBezTo>
                  <a:pt x="1253" y="243"/>
                  <a:pt x="1253" y="243"/>
                  <a:pt x="1254" y="242"/>
                </a:cubicBezTo>
                <a:cubicBezTo>
                  <a:pt x="1254" y="242"/>
                  <a:pt x="1254" y="242"/>
                  <a:pt x="1255" y="242"/>
                </a:cubicBezTo>
                <a:cubicBezTo>
                  <a:pt x="1255" y="242"/>
                  <a:pt x="1255" y="242"/>
                  <a:pt x="1255" y="243"/>
                </a:cubicBezTo>
                <a:cubicBezTo>
                  <a:pt x="1255" y="243"/>
                  <a:pt x="1255" y="243"/>
                  <a:pt x="1256" y="244"/>
                </a:cubicBezTo>
                <a:cubicBezTo>
                  <a:pt x="1256" y="244"/>
                  <a:pt x="1256" y="244"/>
                  <a:pt x="1256" y="243"/>
                </a:cubicBezTo>
                <a:cubicBezTo>
                  <a:pt x="1256" y="243"/>
                  <a:pt x="1256" y="243"/>
                  <a:pt x="1256" y="242"/>
                </a:cubicBezTo>
                <a:cubicBezTo>
                  <a:pt x="1256" y="242"/>
                  <a:pt x="1256" y="242"/>
                  <a:pt x="1257" y="242"/>
                </a:cubicBezTo>
                <a:cubicBezTo>
                  <a:pt x="1257" y="242"/>
                  <a:pt x="1257" y="242"/>
                  <a:pt x="1258" y="243"/>
                </a:cubicBezTo>
                <a:cubicBezTo>
                  <a:pt x="1258" y="243"/>
                  <a:pt x="1258" y="243"/>
                  <a:pt x="1259" y="243"/>
                </a:cubicBezTo>
                <a:cubicBezTo>
                  <a:pt x="1259" y="243"/>
                  <a:pt x="1259" y="243"/>
                  <a:pt x="1259" y="244"/>
                </a:cubicBezTo>
                <a:cubicBezTo>
                  <a:pt x="1259" y="244"/>
                  <a:pt x="1259" y="244"/>
                  <a:pt x="1258" y="244"/>
                </a:cubicBezTo>
                <a:cubicBezTo>
                  <a:pt x="1258" y="244"/>
                  <a:pt x="1258" y="244"/>
                  <a:pt x="1258" y="245"/>
                </a:cubicBezTo>
                <a:cubicBezTo>
                  <a:pt x="1258" y="245"/>
                  <a:pt x="1258" y="245"/>
                  <a:pt x="1256" y="247"/>
                </a:cubicBezTo>
                <a:cubicBezTo>
                  <a:pt x="1256" y="247"/>
                  <a:pt x="1256" y="247"/>
                  <a:pt x="1257" y="249"/>
                </a:cubicBezTo>
                <a:cubicBezTo>
                  <a:pt x="1257" y="249"/>
                  <a:pt x="1257" y="249"/>
                  <a:pt x="1256" y="249"/>
                </a:cubicBezTo>
                <a:cubicBezTo>
                  <a:pt x="1256" y="249"/>
                  <a:pt x="1256" y="249"/>
                  <a:pt x="1257" y="250"/>
                </a:cubicBezTo>
                <a:cubicBezTo>
                  <a:pt x="1257" y="250"/>
                  <a:pt x="1257" y="250"/>
                  <a:pt x="1255" y="252"/>
                </a:cubicBezTo>
                <a:cubicBezTo>
                  <a:pt x="1255" y="252"/>
                  <a:pt x="1255" y="252"/>
                  <a:pt x="1256" y="253"/>
                </a:cubicBezTo>
                <a:cubicBezTo>
                  <a:pt x="1256" y="253"/>
                  <a:pt x="1256" y="253"/>
                  <a:pt x="1256" y="254"/>
                </a:cubicBezTo>
                <a:cubicBezTo>
                  <a:pt x="1256" y="254"/>
                  <a:pt x="1256" y="254"/>
                  <a:pt x="1257" y="254"/>
                </a:cubicBezTo>
                <a:cubicBezTo>
                  <a:pt x="1257" y="254"/>
                  <a:pt x="1257" y="254"/>
                  <a:pt x="1258" y="252"/>
                </a:cubicBezTo>
                <a:cubicBezTo>
                  <a:pt x="1258" y="252"/>
                  <a:pt x="1258" y="252"/>
                  <a:pt x="1258" y="251"/>
                </a:cubicBezTo>
                <a:cubicBezTo>
                  <a:pt x="1258" y="251"/>
                  <a:pt x="1258" y="251"/>
                  <a:pt x="1258" y="250"/>
                </a:cubicBezTo>
                <a:cubicBezTo>
                  <a:pt x="1258" y="250"/>
                  <a:pt x="1258" y="250"/>
                  <a:pt x="1259" y="248"/>
                </a:cubicBezTo>
                <a:cubicBezTo>
                  <a:pt x="1259" y="248"/>
                  <a:pt x="1259" y="248"/>
                  <a:pt x="1260" y="246"/>
                </a:cubicBezTo>
                <a:cubicBezTo>
                  <a:pt x="1260" y="246"/>
                  <a:pt x="1260" y="246"/>
                  <a:pt x="1260" y="245"/>
                </a:cubicBezTo>
                <a:cubicBezTo>
                  <a:pt x="1260" y="245"/>
                  <a:pt x="1260" y="245"/>
                  <a:pt x="1262" y="242"/>
                </a:cubicBezTo>
                <a:cubicBezTo>
                  <a:pt x="1262" y="242"/>
                  <a:pt x="1262" y="242"/>
                  <a:pt x="1263" y="243"/>
                </a:cubicBezTo>
                <a:cubicBezTo>
                  <a:pt x="1263" y="243"/>
                  <a:pt x="1263" y="243"/>
                  <a:pt x="1263" y="245"/>
                </a:cubicBezTo>
                <a:cubicBezTo>
                  <a:pt x="1263" y="245"/>
                  <a:pt x="1263" y="245"/>
                  <a:pt x="1262" y="245"/>
                </a:cubicBezTo>
                <a:cubicBezTo>
                  <a:pt x="1262" y="245"/>
                  <a:pt x="1262" y="245"/>
                  <a:pt x="1262" y="246"/>
                </a:cubicBezTo>
                <a:cubicBezTo>
                  <a:pt x="1262" y="246"/>
                  <a:pt x="1262" y="246"/>
                  <a:pt x="1263" y="246"/>
                </a:cubicBezTo>
                <a:cubicBezTo>
                  <a:pt x="1263" y="246"/>
                  <a:pt x="1263" y="246"/>
                  <a:pt x="1262" y="248"/>
                </a:cubicBezTo>
                <a:cubicBezTo>
                  <a:pt x="1262" y="248"/>
                  <a:pt x="1262" y="248"/>
                  <a:pt x="1262" y="250"/>
                </a:cubicBezTo>
                <a:cubicBezTo>
                  <a:pt x="1262" y="250"/>
                  <a:pt x="1262" y="250"/>
                  <a:pt x="1263" y="249"/>
                </a:cubicBezTo>
                <a:cubicBezTo>
                  <a:pt x="1263" y="249"/>
                  <a:pt x="1263" y="249"/>
                  <a:pt x="1264" y="248"/>
                </a:cubicBezTo>
                <a:cubicBezTo>
                  <a:pt x="1264" y="248"/>
                  <a:pt x="1264" y="248"/>
                  <a:pt x="1264" y="249"/>
                </a:cubicBezTo>
                <a:cubicBezTo>
                  <a:pt x="1264" y="249"/>
                  <a:pt x="1264" y="249"/>
                  <a:pt x="1265" y="248"/>
                </a:cubicBezTo>
                <a:cubicBezTo>
                  <a:pt x="1265" y="248"/>
                  <a:pt x="1265" y="248"/>
                  <a:pt x="1264" y="247"/>
                </a:cubicBezTo>
                <a:cubicBezTo>
                  <a:pt x="1264" y="247"/>
                  <a:pt x="1264" y="247"/>
                  <a:pt x="1265" y="247"/>
                </a:cubicBezTo>
                <a:cubicBezTo>
                  <a:pt x="1265" y="247"/>
                  <a:pt x="1265" y="247"/>
                  <a:pt x="1265" y="246"/>
                </a:cubicBezTo>
                <a:cubicBezTo>
                  <a:pt x="1265" y="246"/>
                  <a:pt x="1265" y="246"/>
                  <a:pt x="1265" y="245"/>
                </a:cubicBezTo>
                <a:cubicBezTo>
                  <a:pt x="1265" y="245"/>
                  <a:pt x="1265" y="245"/>
                  <a:pt x="1266" y="245"/>
                </a:cubicBezTo>
                <a:cubicBezTo>
                  <a:pt x="1266" y="245"/>
                  <a:pt x="1266" y="245"/>
                  <a:pt x="1266" y="244"/>
                </a:cubicBezTo>
                <a:cubicBezTo>
                  <a:pt x="1266" y="244"/>
                  <a:pt x="1266" y="244"/>
                  <a:pt x="1266" y="243"/>
                </a:cubicBezTo>
                <a:cubicBezTo>
                  <a:pt x="1266" y="243"/>
                  <a:pt x="1266" y="243"/>
                  <a:pt x="1265" y="243"/>
                </a:cubicBezTo>
                <a:cubicBezTo>
                  <a:pt x="1265" y="243"/>
                  <a:pt x="1265" y="243"/>
                  <a:pt x="1265" y="242"/>
                </a:cubicBezTo>
                <a:cubicBezTo>
                  <a:pt x="1265" y="242"/>
                  <a:pt x="1265" y="242"/>
                  <a:pt x="1265" y="241"/>
                </a:cubicBezTo>
                <a:cubicBezTo>
                  <a:pt x="1265" y="241"/>
                  <a:pt x="1265" y="241"/>
                  <a:pt x="1266" y="241"/>
                </a:cubicBezTo>
                <a:cubicBezTo>
                  <a:pt x="1266" y="241"/>
                  <a:pt x="1266" y="241"/>
                  <a:pt x="1267" y="242"/>
                </a:cubicBezTo>
                <a:cubicBezTo>
                  <a:pt x="1267" y="242"/>
                  <a:pt x="1267" y="242"/>
                  <a:pt x="1268" y="241"/>
                </a:cubicBezTo>
                <a:cubicBezTo>
                  <a:pt x="1268" y="241"/>
                  <a:pt x="1268" y="241"/>
                  <a:pt x="1267" y="240"/>
                </a:cubicBezTo>
                <a:cubicBezTo>
                  <a:pt x="1267" y="240"/>
                  <a:pt x="1267" y="240"/>
                  <a:pt x="1268" y="239"/>
                </a:cubicBezTo>
                <a:cubicBezTo>
                  <a:pt x="1268" y="239"/>
                  <a:pt x="1268" y="239"/>
                  <a:pt x="1269" y="240"/>
                </a:cubicBezTo>
                <a:cubicBezTo>
                  <a:pt x="1269" y="240"/>
                  <a:pt x="1269" y="240"/>
                  <a:pt x="1270" y="239"/>
                </a:cubicBezTo>
                <a:cubicBezTo>
                  <a:pt x="1270" y="239"/>
                  <a:pt x="1270" y="239"/>
                  <a:pt x="1270" y="240"/>
                </a:cubicBezTo>
                <a:cubicBezTo>
                  <a:pt x="1270" y="240"/>
                  <a:pt x="1270" y="240"/>
                  <a:pt x="1270" y="241"/>
                </a:cubicBezTo>
                <a:cubicBezTo>
                  <a:pt x="1270" y="241"/>
                  <a:pt x="1270" y="241"/>
                  <a:pt x="1271" y="241"/>
                </a:cubicBezTo>
                <a:cubicBezTo>
                  <a:pt x="1271" y="241"/>
                  <a:pt x="1271" y="241"/>
                  <a:pt x="1272" y="241"/>
                </a:cubicBezTo>
                <a:cubicBezTo>
                  <a:pt x="1272" y="241"/>
                  <a:pt x="1272" y="241"/>
                  <a:pt x="1271" y="243"/>
                </a:cubicBezTo>
                <a:cubicBezTo>
                  <a:pt x="1271" y="243"/>
                  <a:pt x="1271" y="243"/>
                  <a:pt x="1270" y="243"/>
                </a:cubicBezTo>
                <a:cubicBezTo>
                  <a:pt x="1270" y="243"/>
                  <a:pt x="1270" y="243"/>
                  <a:pt x="1269" y="243"/>
                </a:cubicBezTo>
                <a:cubicBezTo>
                  <a:pt x="1269" y="243"/>
                  <a:pt x="1269" y="243"/>
                  <a:pt x="1269" y="244"/>
                </a:cubicBezTo>
                <a:cubicBezTo>
                  <a:pt x="1269" y="244"/>
                  <a:pt x="1269" y="244"/>
                  <a:pt x="1270" y="244"/>
                </a:cubicBezTo>
                <a:cubicBezTo>
                  <a:pt x="1270" y="244"/>
                  <a:pt x="1270" y="244"/>
                  <a:pt x="1270" y="245"/>
                </a:cubicBezTo>
                <a:cubicBezTo>
                  <a:pt x="1270" y="245"/>
                  <a:pt x="1270" y="245"/>
                  <a:pt x="1269" y="245"/>
                </a:cubicBezTo>
                <a:cubicBezTo>
                  <a:pt x="1269" y="245"/>
                  <a:pt x="1269" y="245"/>
                  <a:pt x="1269" y="246"/>
                </a:cubicBezTo>
                <a:cubicBezTo>
                  <a:pt x="1269" y="246"/>
                  <a:pt x="1269" y="246"/>
                  <a:pt x="1270" y="246"/>
                </a:cubicBezTo>
                <a:cubicBezTo>
                  <a:pt x="1270" y="246"/>
                  <a:pt x="1270" y="246"/>
                  <a:pt x="1271" y="245"/>
                </a:cubicBezTo>
                <a:cubicBezTo>
                  <a:pt x="1271" y="245"/>
                  <a:pt x="1271" y="245"/>
                  <a:pt x="1271" y="246"/>
                </a:cubicBezTo>
                <a:cubicBezTo>
                  <a:pt x="1271" y="246"/>
                  <a:pt x="1271" y="246"/>
                  <a:pt x="1271" y="247"/>
                </a:cubicBezTo>
                <a:cubicBezTo>
                  <a:pt x="1271" y="247"/>
                  <a:pt x="1271" y="247"/>
                  <a:pt x="1270" y="247"/>
                </a:cubicBezTo>
                <a:cubicBezTo>
                  <a:pt x="1270" y="247"/>
                  <a:pt x="1270" y="247"/>
                  <a:pt x="1269" y="249"/>
                </a:cubicBezTo>
                <a:cubicBezTo>
                  <a:pt x="1269" y="249"/>
                  <a:pt x="1269" y="249"/>
                  <a:pt x="1270" y="248"/>
                </a:cubicBezTo>
                <a:cubicBezTo>
                  <a:pt x="1270" y="248"/>
                  <a:pt x="1270" y="248"/>
                  <a:pt x="1271" y="248"/>
                </a:cubicBezTo>
                <a:cubicBezTo>
                  <a:pt x="1271" y="248"/>
                  <a:pt x="1271" y="248"/>
                  <a:pt x="1272" y="248"/>
                </a:cubicBezTo>
                <a:cubicBezTo>
                  <a:pt x="1272" y="248"/>
                  <a:pt x="1272" y="248"/>
                  <a:pt x="1273" y="249"/>
                </a:cubicBezTo>
                <a:cubicBezTo>
                  <a:pt x="1273" y="249"/>
                  <a:pt x="1273" y="249"/>
                  <a:pt x="1273" y="248"/>
                </a:cubicBezTo>
                <a:cubicBezTo>
                  <a:pt x="1273" y="248"/>
                  <a:pt x="1273" y="248"/>
                  <a:pt x="1274" y="248"/>
                </a:cubicBezTo>
                <a:cubicBezTo>
                  <a:pt x="1274" y="248"/>
                  <a:pt x="1274" y="248"/>
                  <a:pt x="1273" y="246"/>
                </a:cubicBezTo>
                <a:cubicBezTo>
                  <a:pt x="1273" y="246"/>
                  <a:pt x="1273" y="246"/>
                  <a:pt x="1273" y="245"/>
                </a:cubicBezTo>
                <a:cubicBezTo>
                  <a:pt x="1273" y="245"/>
                  <a:pt x="1273" y="245"/>
                  <a:pt x="1274" y="245"/>
                </a:cubicBezTo>
                <a:cubicBezTo>
                  <a:pt x="1274" y="245"/>
                  <a:pt x="1274" y="245"/>
                  <a:pt x="1274" y="243"/>
                </a:cubicBezTo>
                <a:cubicBezTo>
                  <a:pt x="1274" y="243"/>
                  <a:pt x="1274" y="243"/>
                  <a:pt x="1275" y="243"/>
                </a:cubicBezTo>
                <a:cubicBezTo>
                  <a:pt x="1275" y="243"/>
                  <a:pt x="1275" y="243"/>
                  <a:pt x="1276" y="243"/>
                </a:cubicBezTo>
                <a:cubicBezTo>
                  <a:pt x="1276" y="243"/>
                  <a:pt x="1276" y="243"/>
                  <a:pt x="1277" y="243"/>
                </a:cubicBezTo>
                <a:cubicBezTo>
                  <a:pt x="1277" y="243"/>
                  <a:pt x="1277" y="243"/>
                  <a:pt x="1277" y="244"/>
                </a:cubicBezTo>
                <a:cubicBezTo>
                  <a:pt x="1277" y="244"/>
                  <a:pt x="1277" y="244"/>
                  <a:pt x="1276" y="245"/>
                </a:cubicBezTo>
                <a:cubicBezTo>
                  <a:pt x="1276" y="245"/>
                  <a:pt x="1276" y="245"/>
                  <a:pt x="1277" y="245"/>
                </a:cubicBezTo>
                <a:cubicBezTo>
                  <a:pt x="1277" y="245"/>
                  <a:pt x="1277" y="245"/>
                  <a:pt x="1278" y="245"/>
                </a:cubicBezTo>
                <a:cubicBezTo>
                  <a:pt x="1278" y="245"/>
                  <a:pt x="1278" y="245"/>
                  <a:pt x="1278" y="246"/>
                </a:cubicBezTo>
                <a:cubicBezTo>
                  <a:pt x="1278" y="246"/>
                  <a:pt x="1278" y="246"/>
                  <a:pt x="1279" y="244"/>
                </a:cubicBezTo>
                <a:cubicBezTo>
                  <a:pt x="1279" y="244"/>
                  <a:pt x="1279" y="244"/>
                  <a:pt x="1280" y="244"/>
                </a:cubicBezTo>
                <a:cubicBezTo>
                  <a:pt x="1280" y="244"/>
                  <a:pt x="1280" y="244"/>
                  <a:pt x="1281" y="245"/>
                </a:cubicBezTo>
                <a:cubicBezTo>
                  <a:pt x="1281" y="245"/>
                  <a:pt x="1281" y="245"/>
                  <a:pt x="1281" y="246"/>
                </a:cubicBezTo>
                <a:cubicBezTo>
                  <a:pt x="1281" y="246"/>
                  <a:pt x="1281" y="246"/>
                  <a:pt x="1280" y="246"/>
                </a:cubicBezTo>
                <a:cubicBezTo>
                  <a:pt x="1280" y="246"/>
                  <a:pt x="1280" y="246"/>
                  <a:pt x="1281" y="247"/>
                </a:cubicBezTo>
                <a:cubicBezTo>
                  <a:pt x="1281" y="247"/>
                  <a:pt x="1281" y="247"/>
                  <a:pt x="1282" y="246"/>
                </a:cubicBezTo>
                <a:cubicBezTo>
                  <a:pt x="1282" y="246"/>
                  <a:pt x="1282" y="246"/>
                  <a:pt x="1283" y="246"/>
                </a:cubicBezTo>
                <a:cubicBezTo>
                  <a:pt x="1283" y="246"/>
                  <a:pt x="1283" y="246"/>
                  <a:pt x="1285" y="247"/>
                </a:cubicBezTo>
                <a:cubicBezTo>
                  <a:pt x="1285" y="247"/>
                  <a:pt x="1285" y="247"/>
                  <a:pt x="1286" y="247"/>
                </a:cubicBezTo>
                <a:cubicBezTo>
                  <a:pt x="1286" y="247"/>
                  <a:pt x="1286" y="247"/>
                  <a:pt x="1287" y="248"/>
                </a:cubicBezTo>
                <a:cubicBezTo>
                  <a:pt x="1287" y="248"/>
                  <a:pt x="1287" y="248"/>
                  <a:pt x="1286" y="249"/>
                </a:cubicBezTo>
                <a:cubicBezTo>
                  <a:pt x="1286" y="249"/>
                  <a:pt x="1286" y="249"/>
                  <a:pt x="1284" y="250"/>
                </a:cubicBezTo>
                <a:cubicBezTo>
                  <a:pt x="1284" y="250"/>
                  <a:pt x="1284" y="250"/>
                  <a:pt x="1283" y="252"/>
                </a:cubicBezTo>
                <a:cubicBezTo>
                  <a:pt x="1283" y="252"/>
                  <a:pt x="1283" y="252"/>
                  <a:pt x="1281" y="253"/>
                </a:cubicBezTo>
                <a:cubicBezTo>
                  <a:pt x="1281" y="253"/>
                  <a:pt x="1281" y="253"/>
                  <a:pt x="1279" y="252"/>
                </a:cubicBezTo>
                <a:cubicBezTo>
                  <a:pt x="1279" y="252"/>
                  <a:pt x="1279" y="252"/>
                  <a:pt x="1278" y="252"/>
                </a:cubicBezTo>
                <a:cubicBezTo>
                  <a:pt x="1278" y="252"/>
                  <a:pt x="1278" y="252"/>
                  <a:pt x="1276" y="252"/>
                </a:cubicBezTo>
                <a:cubicBezTo>
                  <a:pt x="1276" y="252"/>
                  <a:pt x="1276" y="252"/>
                  <a:pt x="1274" y="252"/>
                </a:cubicBezTo>
                <a:cubicBezTo>
                  <a:pt x="1274" y="252"/>
                  <a:pt x="1274" y="252"/>
                  <a:pt x="1275" y="253"/>
                </a:cubicBezTo>
                <a:cubicBezTo>
                  <a:pt x="1275" y="253"/>
                  <a:pt x="1275" y="253"/>
                  <a:pt x="1276" y="253"/>
                </a:cubicBezTo>
                <a:cubicBezTo>
                  <a:pt x="1276" y="253"/>
                  <a:pt x="1276" y="253"/>
                  <a:pt x="1277" y="253"/>
                </a:cubicBezTo>
                <a:cubicBezTo>
                  <a:pt x="1277" y="253"/>
                  <a:pt x="1277" y="253"/>
                  <a:pt x="1278" y="253"/>
                </a:cubicBezTo>
                <a:cubicBezTo>
                  <a:pt x="1278" y="253"/>
                  <a:pt x="1278" y="253"/>
                  <a:pt x="1279" y="254"/>
                </a:cubicBezTo>
                <a:cubicBezTo>
                  <a:pt x="1279" y="254"/>
                  <a:pt x="1279" y="254"/>
                  <a:pt x="1279" y="255"/>
                </a:cubicBezTo>
                <a:cubicBezTo>
                  <a:pt x="1279" y="255"/>
                  <a:pt x="1279" y="255"/>
                  <a:pt x="1280" y="255"/>
                </a:cubicBezTo>
                <a:cubicBezTo>
                  <a:pt x="1280" y="255"/>
                  <a:pt x="1280" y="255"/>
                  <a:pt x="1280" y="256"/>
                </a:cubicBezTo>
                <a:cubicBezTo>
                  <a:pt x="1280" y="256"/>
                  <a:pt x="1280" y="256"/>
                  <a:pt x="1280" y="257"/>
                </a:cubicBezTo>
                <a:cubicBezTo>
                  <a:pt x="1280" y="257"/>
                  <a:pt x="1280" y="257"/>
                  <a:pt x="1281" y="256"/>
                </a:cubicBezTo>
                <a:cubicBezTo>
                  <a:pt x="1281" y="256"/>
                  <a:pt x="1281" y="256"/>
                  <a:pt x="1282" y="257"/>
                </a:cubicBezTo>
                <a:cubicBezTo>
                  <a:pt x="1282" y="257"/>
                  <a:pt x="1282" y="257"/>
                  <a:pt x="1283" y="256"/>
                </a:cubicBezTo>
                <a:cubicBezTo>
                  <a:pt x="1283" y="256"/>
                  <a:pt x="1283" y="256"/>
                  <a:pt x="1284" y="256"/>
                </a:cubicBezTo>
                <a:cubicBezTo>
                  <a:pt x="1284" y="256"/>
                  <a:pt x="1284" y="256"/>
                  <a:pt x="1284" y="255"/>
                </a:cubicBezTo>
                <a:cubicBezTo>
                  <a:pt x="1284" y="255"/>
                  <a:pt x="1284" y="255"/>
                  <a:pt x="1285" y="255"/>
                </a:cubicBezTo>
                <a:cubicBezTo>
                  <a:pt x="1285" y="255"/>
                  <a:pt x="1285" y="255"/>
                  <a:pt x="1286" y="256"/>
                </a:cubicBezTo>
                <a:cubicBezTo>
                  <a:pt x="1287" y="256"/>
                  <a:pt x="1287" y="256"/>
                  <a:pt x="1287" y="256"/>
                </a:cubicBezTo>
                <a:cubicBezTo>
                  <a:pt x="1288" y="257"/>
                  <a:pt x="1288" y="257"/>
                  <a:pt x="1288" y="257"/>
                </a:cubicBezTo>
                <a:cubicBezTo>
                  <a:pt x="1288" y="258"/>
                  <a:pt x="1288" y="258"/>
                  <a:pt x="1288" y="258"/>
                </a:cubicBezTo>
                <a:cubicBezTo>
                  <a:pt x="1289" y="259"/>
                  <a:pt x="1289" y="259"/>
                  <a:pt x="1289" y="259"/>
                </a:cubicBezTo>
                <a:cubicBezTo>
                  <a:pt x="1289" y="257"/>
                  <a:pt x="1289" y="257"/>
                  <a:pt x="1289" y="257"/>
                </a:cubicBezTo>
                <a:cubicBezTo>
                  <a:pt x="1289" y="256"/>
                  <a:pt x="1289" y="256"/>
                  <a:pt x="1289" y="256"/>
                </a:cubicBezTo>
                <a:cubicBezTo>
                  <a:pt x="1290" y="256"/>
                  <a:pt x="1290" y="256"/>
                  <a:pt x="1290" y="256"/>
                </a:cubicBezTo>
                <a:cubicBezTo>
                  <a:pt x="1291" y="256"/>
                  <a:pt x="1291" y="256"/>
                  <a:pt x="1291" y="256"/>
                </a:cubicBezTo>
                <a:cubicBezTo>
                  <a:pt x="1289" y="255"/>
                  <a:pt x="1289" y="255"/>
                  <a:pt x="1289" y="255"/>
                </a:cubicBezTo>
                <a:cubicBezTo>
                  <a:pt x="1290" y="255"/>
                  <a:pt x="1290" y="255"/>
                  <a:pt x="1290" y="255"/>
                </a:cubicBezTo>
                <a:cubicBezTo>
                  <a:pt x="1291" y="255"/>
                  <a:pt x="1291" y="255"/>
                  <a:pt x="1291" y="255"/>
                </a:cubicBezTo>
                <a:cubicBezTo>
                  <a:pt x="1291" y="254"/>
                  <a:pt x="1291" y="254"/>
                  <a:pt x="1291" y="254"/>
                </a:cubicBezTo>
                <a:cubicBezTo>
                  <a:pt x="1290" y="254"/>
                  <a:pt x="1290" y="254"/>
                  <a:pt x="1290" y="254"/>
                </a:cubicBezTo>
                <a:cubicBezTo>
                  <a:pt x="1290" y="253"/>
                  <a:pt x="1290" y="253"/>
                  <a:pt x="1290" y="253"/>
                </a:cubicBezTo>
                <a:cubicBezTo>
                  <a:pt x="1292" y="253"/>
                  <a:pt x="1292" y="253"/>
                  <a:pt x="1292" y="253"/>
                </a:cubicBezTo>
                <a:cubicBezTo>
                  <a:pt x="1293" y="254"/>
                  <a:pt x="1293" y="254"/>
                  <a:pt x="1293" y="254"/>
                </a:cubicBezTo>
                <a:cubicBezTo>
                  <a:pt x="1294" y="255"/>
                  <a:pt x="1294" y="255"/>
                  <a:pt x="1294" y="255"/>
                </a:cubicBezTo>
                <a:cubicBezTo>
                  <a:pt x="1295" y="255"/>
                  <a:pt x="1295" y="255"/>
                  <a:pt x="1295" y="255"/>
                </a:cubicBezTo>
                <a:cubicBezTo>
                  <a:pt x="1296" y="255"/>
                  <a:pt x="1296" y="255"/>
                  <a:pt x="1296" y="255"/>
                </a:cubicBezTo>
                <a:cubicBezTo>
                  <a:pt x="1296" y="256"/>
                  <a:pt x="1296" y="256"/>
                  <a:pt x="1296" y="256"/>
                </a:cubicBezTo>
                <a:cubicBezTo>
                  <a:pt x="1297" y="256"/>
                  <a:pt x="1297" y="256"/>
                  <a:pt x="1297" y="256"/>
                </a:cubicBezTo>
                <a:cubicBezTo>
                  <a:pt x="1297" y="257"/>
                  <a:pt x="1297" y="257"/>
                  <a:pt x="1297" y="257"/>
                </a:cubicBezTo>
                <a:cubicBezTo>
                  <a:pt x="1296" y="258"/>
                  <a:pt x="1296" y="258"/>
                  <a:pt x="1296" y="258"/>
                </a:cubicBezTo>
                <a:cubicBezTo>
                  <a:pt x="1295" y="257"/>
                  <a:pt x="1295" y="257"/>
                  <a:pt x="1295" y="257"/>
                </a:cubicBezTo>
                <a:cubicBezTo>
                  <a:pt x="1293" y="258"/>
                  <a:pt x="1293" y="258"/>
                  <a:pt x="1293" y="258"/>
                </a:cubicBezTo>
                <a:cubicBezTo>
                  <a:pt x="1292" y="257"/>
                  <a:pt x="1292" y="257"/>
                  <a:pt x="1292" y="257"/>
                </a:cubicBezTo>
                <a:cubicBezTo>
                  <a:pt x="1292" y="258"/>
                  <a:pt x="1292" y="258"/>
                  <a:pt x="1292" y="258"/>
                </a:cubicBezTo>
                <a:cubicBezTo>
                  <a:pt x="1292" y="259"/>
                  <a:pt x="1292" y="259"/>
                  <a:pt x="1292" y="259"/>
                </a:cubicBezTo>
                <a:cubicBezTo>
                  <a:pt x="1293" y="258"/>
                  <a:pt x="1293" y="258"/>
                  <a:pt x="1293" y="258"/>
                </a:cubicBezTo>
                <a:cubicBezTo>
                  <a:pt x="1293" y="259"/>
                  <a:pt x="1293" y="259"/>
                  <a:pt x="1293" y="259"/>
                </a:cubicBezTo>
                <a:cubicBezTo>
                  <a:pt x="1294" y="260"/>
                  <a:pt x="1294" y="260"/>
                  <a:pt x="1294" y="260"/>
                </a:cubicBezTo>
                <a:cubicBezTo>
                  <a:pt x="1295" y="259"/>
                  <a:pt x="1295" y="259"/>
                  <a:pt x="1295" y="259"/>
                </a:cubicBezTo>
                <a:cubicBezTo>
                  <a:pt x="1296" y="259"/>
                  <a:pt x="1296" y="259"/>
                  <a:pt x="1296" y="259"/>
                </a:cubicBezTo>
                <a:cubicBezTo>
                  <a:pt x="1296" y="260"/>
                  <a:pt x="1296" y="260"/>
                  <a:pt x="1296" y="260"/>
                </a:cubicBezTo>
                <a:cubicBezTo>
                  <a:pt x="1297" y="259"/>
                  <a:pt x="1297" y="259"/>
                  <a:pt x="1297" y="259"/>
                </a:cubicBezTo>
                <a:cubicBezTo>
                  <a:pt x="1297" y="260"/>
                  <a:pt x="1297" y="260"/>
                  <a:pt x="1297" y="260"/>
                </a:cubicBezTo>
                <a:cubicBezTo>
                  <a:pt x="1297" y="261"/>
                  <a:pt x="1297" y="261"/>
                  <a:pt x="1297" y="261"/>
                </a:cubicBezTo>
                <a:cubicBezTo>
                  <a:pt x="1298" y="260"/>
                  <a:pt x="1298" y="260"/>
                  <a:pt x="1298" y="260"/>
                </a:cubicBezTo>
                <a:cubicBezTo>
                  <a:pt x="1298" y="259"/>
                  <a:pt x="1298" y="259"/>
                  <a:pt x="1298" y="259"/>
                </a:cubicBezTo>
                <a:cubicBezTo>
                  <a:pt x="1299" y="259"/>
                  <a:pt x="1299" y="259"/>
                  <a:pt x="1299" y="259"/>
                </a:cubicBezTo>
                <a:cubicBezTo>
                  <a:pt x="1299" y="260"/>
                  <a:pt x="1299" y="260"/>
                  <a:pt x="1299" y="260"/>
                </a:cubicBezTo>
                <a:cubicBezTo>
                  <a:pt x="1298" y="261"/>
                  <a:pt x="1298" y="261"/>
                  <a:pt x="1298" y="261"/>
                </a:cubicBezTo>
                <a:cubicBezTo>
                  <a:pt x="1299" y="261"/>
                  <a:pt x="1299" y="261"/>
                  <a:pt x="1299" y="261"/>
                </a:cubicBezTo>
                <a:cubicBezTo>
                  <a:pt x="1300" y="261"/>
                  <a:pt x="1300" y="261"/>
                  <a:pt x="1300" y="261"/>
                </a:cubicBezTo>
                <a:cubicBezTo>
                  <a:pt x="1299" y="262"/>
                  <a:pt x="1299" y="262"/>
                  <a:pt x="1299" y="262"/>
                </a:cubicBezTo>
                <a:cubicBezTo>
                  <a:pt x="1298" y="263"/>
                  <a:pt x="1298" y="263"/>
                  <a:pt x="1298" y="263"/>
                </a:cubicBezTo>
                <a:cubicBezTo>
                  <a:pt x="1300" y="263"/>
                  <a:pt x="1300" y="263"/>
                  <a:pt x="1300" y="263"/>
                </a:cubicBezTo>
                <a:cubicBezTo>
                  <a:pt x="1300" y="261"/>
                  <a:pt x="1300" y="261"/>
                  <a:pt x="1300" y="261"/>
                </a:cubicBezTo>
                <a:cubicBezTo>
                  <a:pt x="1300" y="260"/>
                  <a:pt x="1300" y="260"/>
                  <a:pt x="1300" y="260"/>
                </a:cubicBezTo>
                <a:cubicBezTo>
                  <a:pt x="1301" y="260"/>
                  <a:pt x="1301" y="260"/>
                  <a:pt x="1301" y="260"/>
                </a:cubicBezTo>
                <a:cubicBezTo>
                  <a:pt x="1302" y="260"/>
                  <a:pt x="1302" y="260"/>
                  <a:pt x="1302" y="260"/>
                </a:cubicBezTo>
                <a:cubicBezTo>
                  <a:pt x="1303" y="260"/>
                  <a:pt x="1303" y="260"/>
                  <a:pt x="1303" y="260"/>
                </a:cubicBezTo>
                <a:cubicBezTo>
                  <a:pt x="1302" y="259"/>
                  <a:pt x="1302" y="259"/>
                  <a:pt x="1302" y="259"/>
                </a:cubicBezTo>
                <a:cubicBezTo>
                  <a:pt x="1304" y="259"/>
                  <a:pt x="1304" y="259"/>
                  <a:pt x="1304" y="259"/>
                </a:cubicBezTo>
                <a:cubicBezTo>
                  <a:pt x="1304" y="260"/>
                  <a:pt x="1304" y="260"/>
                  <a:pt x="1304" y="260"/>
                </a:cubicBezTo>
                <a:cubicBezTo>
                  <a:pt x="1306" y="260"/>
                  <a:pt x="1306" y="260"/>
                  <a:pt x="1306" y="260"/>
                </a:cubicBezTo>
                <a:cubicBezTo>
                  <a:pt x="1307" y="261"/>
                  <a:pt x="1307" y="261"/>
                  <a:pt x="1307" y="261"/>
                </a:cubicBezTo>
                <a:cubicBezTo>
                  <a:pt x="1308" y="260"/>
                  <a:pt x="1308" y="260"/>
                  <a:pt x="1308" y="260"/>
                </a:cubicBezTo>
                <a:cubicBezTo>
                  <a:pt x="1310" y="260"/>
                  <a:pt x="1310" y="260"/>
                  <a:pt x="1310" y="260"/>
                </a:cubicBezTo>
                <a:cubicBezTo>
                  <a:pt x="1311" y="261"/>
                  <a:pt x="1311" y="261"/>
                  <a:pt x="1311" y="261"/>
                </a:cubicBezTo>
                <a:cubicBezTo>
                  <a:pt x="1311" y="260"/>
                  <a:pt x="1311" y="260"/>
                  <a:pt x="1311" y="260"/>
                </a:cubicBezTo>
                <a:cubicBezTo>
                  <a:pt x="1313" y="261"/>
                  <a:pt x="1313" y="261"/>
                  <a:pt x="1313" y="261"/>
                </a:cubicBezTo>
                <a:cubicBezTo>
                  <a:pt x="1319" y="264"/>
                  <a:pt x="1319" y="264"/>
                  <a:pt x="1319" y="264"/>
                </a:cubicBezTo>
                <a:cubicBezTo>
                  <a:pt x="1323" y="267"/>
                  <a:pt x="1323" y="267"/>
                  <a:pt x="1323" y="267"/>
                </a:cubicBezTo>
                <a:cubicBezTo>
                  <a:pt x="1324" y="268"/>
                  <a:pt x="1324" y="268"/>
                  <a:pt x="1324" y="268"/>
                </a:cubicBezTo>
                <a:cubicBezTo>
                  <a:pt x="1326" y="269"/>
                  <a:pt x="1326" y="269"/>
                  <a:pt x="1326" y="269"/>
                </a:cubicBezTo>
                <a:cubicBezTo>
                  <a:pt x="1327" y="271"/>
                  <a:pt x="1327" y="271"/>
                  <a:pt x="1327" y="271"/>
                </a:cubicBezTo>
                <a:cubicBezTo>
                  <a:pt x="1328" y="271"/>
                  <a:pt x="1328" y="271"/>
                  <a:pt x="1328" y="271"/>
                </a:cubicBezTo>
                <a:cubicBezTo>
                  <a:pt x="1328" y="270"/>
                  <a:pt x="1328" y="270"/>
                  <a:pt x="1328" y="270"/>
                </a:cubicBezTo>
                <a:cubicBezTo>
                  <a:pt x="1330" y="271"/>
                  <a:pt x="1330" y="271"/>
                  <a:pt x="1330" y="271"/>
                </a:cubicBezTo>
                <a:cubicBezTo>
                  <a:pt x="1331" y="271"/>
                  <a:pt x="1331" y="271"/>
                  <a:pt x="1331" y="271"/>
                </a:cubicBezTo>
                <a:cubicBezTo>
                  <a:pt x="1333" y="273"/>
                  <a:pt x="1333" y="273"/>
                  <a:pt x="1333" y="273"/>
                </a:cubicBezTo>
                <a:cubicBezTo>
                  <a:pt x="1334" y="273"/>
                  <a:pt x="1334" y="273"/>
                  <a:pt x="1334" y="273"/>
                </a:cubicBezTo>
                <a:cubicBezTo>
                  <a:pt x="1337" y="275"/>
                  <a:pt x="1337" y="275"/>
                  <a:pt x="1337" y="275"/>
                </a:cubicBezTo>
                <a:cubicBezTo>
                  <a:pt x="1337" y="276"/>
                  <a:pt x="1337" y="276"/>
                  <a:pt x="1337" y="276"/>
                </a:cubicBezTo>
                <a:cubicBezTo>
                  <a:pt x="1338" y="276"/>
                  <a:pt x="1338" y="276"/>
                  <a:pt x="1338" y="276"/>
                </a:cubicBezTo>
                <a:cubicBezTo>
                  <a:pt x="1339" y="276"/>
                  <a:pt x="1339" y="276"/>
                  <a:pt x="1339" y="276"/>
                </a:cubicBezTo>
                <a:cubicBezTo>
                  <a:pt x="1341" y="277"/>
                  <a:pt x="1341" y="277"/>
                  <a:pt x="1341" y="277"/>
                </a:cubicBezTo>
                <a:cubicBezTo>
                  <a:pt x="1341" y="279"/>
                  <a:pt x="1341" y="279"/>
                  <a:pt x="1341" y="279"/>
                </a:cubicBezTo>
                <a:cubicBezTo>
                  <a:pt x="1342" y="279"/>
                  <a:pt x="1342" y="279"/>
                  <a:pt x="1342" y="279"/>
                </a:cubicBezTo>
                <a:cubicBezTo>
                  <a:pt x="1343" y="281"/>
                  <a:pt x="1343" y="281"/>
                  <a:pt x="1343" y="281"/>
                </a:cubicBezTo>
                <a:cubicBezTo>
                  <a:pt x="1344" y="281"/>
                  <a:pt x="1344" y="281"/>
                  <a:pt x="1344" y="281"/>
                </a:cubicBezTo>
                <a:cubicBezTo>
                  <a:pt x="1344" y="283"/>
                  <a:pt x="1344" y="283"/>
                  <a:pt x="1344" y="283"/>
                </a:cubicBezTo>
                <a:cubicBezTo>
                  <a:pt x="1344" y="284"/>
                  <a:pt x="1344" y="284"/>
                  <a:pt x="1344" y="284"/>
                </a:cubicBezTo>
                <a:cubicBezTo>
                  <a:pt x="1344" y="286"/>
                  <a:pt x="1344" y="286"/>
                  <a:pt x="1344" y="286"/>
                </a:cubicBezTo>
                <a:cubicBezTo>
                  <a:pt x="1343" y="287"/>
                  <a:pt x="1343" y="287"/>
                  <a:pt x="1343" y="287"/>
                </a:cubicBezTo>
                <a:cubicBezTo>
                  <a:pt x="1343" y="288"/>
                  <a:pt x="1343" y="288"/>
                  <a:pt x="1343" y="288"/>
                </a:cubicBezTo>
                <a:cubicBezTo>
                  <a:pt x="1342" y="290"/>
                  <a:pt x="1342" y="290"/>
                  <a:pt x="1342" y="290"/>
                </a:cubicBezTo>
                <a:cubicBezTo>
                  <a:pt x="1339" y="294"/>
                  <a:pt x="1339" y="294"/>
                  <a:pt x="1339" y="294"/>
                </a:cubicBezTo>
                <a:cubicBezTo>
                  <a:pt x="1338" y="295"/>
                  <a:pt x="1338" y="295"/>
                  <a:pt x="1338" y="295"/>
                </a:cubicBezTo>
                <a:cubicBezTo>
                  <a:pt x="1335" y="295"/>
                  <a:pt x="1335" y="295"/>
                  <a:pt x="1335" y="295"/>
                </a:cubicBezTo>
                <a:cubicBezTo>
                  <a:pt x="1335" y="296"/>
                  <a:pt x="1335" y="296"/>
                  <a:pt x="1335" y="296"/>
                </a:cubicBezTo>
                <a:cubicBezTo>
                  <a:pt x="1333" y="296"/>
                  <a:pt x="1333" y="296"/>
                  <a:pt x="1333" y="296"/>
                </a:cubicBezTo>
                <a:cubicBezTo>
                  <a:pt x="1332" y="296"/>
                  <a:pt x="1332" y="296"/>
                  <a:pt x="1332" y="296"/>
                </a:cubicBezTo>
                <a:cubicBezTo>
                  <a:pt x="1330" y="297"/>
                  <a:pt x="1330" y="297"/>
                  <a:pt x="1330" y="297"/>
                </a:cubicBezTo>
                <a:cubicBezTo>
                  <a:pt x="1326" y="296"/>
                  <a:pt x="1326" y="296"/>
                  <a:pt x="1326" y="296"/>
                </a:cubicBezTo>
                <a:cubicBezTo>
                  <a:pt x="1324" y="296"/>
                  <a:pt x="1324" y="296"/>
                  <a:pt x="1324" y="296"/>
                </a:cubicBezTo>
                <a:cubicBezTo>
                  <a:pt x="1322" y="295"/>
                  <a:pt x="1322" y="295"/>
                  <a:pt x="1322" y="295"/>
                </a:cubicBezTo>
                <a:cubicBezTo>
                  <a:pt x="1321" y="295"/>
                  <a:pt x="1321" y="295"/>
                  <a:pt x="1321" y="295"/>
                </a:cubicBezTo>
                <a:cubicBezTo>
                  <a:pt x="1320" y="295"/>
                  <a:pt x="1320" y="295"/>
                  <a:pt x="1320" y="295"/>
                </a:cubicBezTo>
                <a:cubicBezTo>
                  <a:pt x="1319" y="295"/>
                  <a:pt x="1319" y="295"/>
                  <a:pt x="1319" y="295"/>
                </a:cubicBezTo>
                <a:cubicBezTo>
                  <a:pt x="1318" y="294"/>
                  <a:pt x="1318" y="294"/>
                  <a:pt x="1318" y="294"/>
                </a:cubicBezTo>
                <a:cubicBezTo>
                  <a:pt x="1317" y="294"/>
                  <a:pt x="1317" y="294"/>
                  <a:pt x="1317" y="294"/>
                </a:cubicBezTo>
                <a:cubicBezTo>
                  <a:pt x="1316" y="295"/>
                  <a:pt x="1316" y="295"/>
                  <a:pt x="1316" y="295"/>
                </a:cubicBezTo>
                <a:cubicBezTo>
                  <a:pt x="1315" y="293"/>
                  <a:pt x="1315" y="293"/>
                  <a:pt x="1315" y="293"/>
                </a:cubicBezTo>
                <a:cubicBezTo>
                  <a:pt x="1315" y="292"/>
                  <a:pt x="1315" y="292"/>
                  <a:pt x="1315" y="292"/>
                </a:cubicBezTo>
                <a:cubicBezTo>
                  <a:pt x="1314" y="293"/>
                  <a:pt x="1314" y="293"/>
                  <a:pt x="1314" y="293"/>
                </a:cubicBezTo>
                <a:cubicBezTo>
                  <a:pt x="1313" y="293"/>
                  <a:pt x="1313" y="293"/>
                  <a:pt x="1313" y="293"/>
                </a:cubicBezTo>
                <a:cubicBezTo>
                  <a:pt x="1313" y="292"/>
                  <a:pt x="1313" y="292"/>
                  <a:pt x="1313" y="292"/>
                </a:cubicBezTo>
                <a:cubicBezTo>
                  <a:pt x="1311" y="292"/>
                  <a:pt x="1311" y="292"/>
                  <a:pt x="1311" y="292"/>
                </a:cubicBezTo>
                <a:cubicBezTo>
                  <a:pt x="1311" y="293"/>
                  <a:pt x="1311" y="293"/>
                  <a:pt x="1311" y="293"/>
                </a:cubicBezTo>
                <a:cubicBezTo>
                  <a:pt x="1309" y="293"/>
                  <a:pt x="1309" y="293"/>
                  <a:pt x="1309" y="293"/>
                </a:cubicBezTo>
                <a:cubicBezTo>
                  <a:pt x="1309" y="292"/>
                  <a:pt x="1309" y="292"/>
                  <a:pt x="1309" y="292"/>
                </a:cubicBezTo>
                <a:cubicBezTo>
                  <a:pt x="1310" y="291"/>
                  <a:pt x="1310" y="291"/>
                  <a:pt x="1310" y="291"/>
                </a:cubicBezTo>
                <a:cubicBezTo>
                  <a:pt x="1309" y="290"/>
                  <a:pt x="1309" y="290"/>
                  <a:pt x="1309" y="290"/>
                </a:cubicBezTo>
                <a:cubicBezTo>
                  <a:pt x="1309" y="291"/>
                  <a:pt x="1309" y="291"/>
                  <a:pt x="1309" y="291"/>
                </a:cubicBezTo>
                <a:cubicBezTo>
                  <a:pt x="1306" y="291"/>
                  <a:pt x="1306" y="291"/>
                  <a:pt x="1306" y="291"/>
                </a:cubicBezTo>
                <a:cubicBezTo>
                  <a:pt x="1305" y="290"/>
                  <a:pt x="1305" y="290"/>
                  <a:pt x="1305" y="290"/>
                </a:cubicBezTo>
                <a:cubicBezTo>
                  <a:pt x="1304" y="290"/>
                  <a:pt x="1304" y="290"/>
                  <a:pt x="1304" y="290"/>
                </a:cubicBezTo>
                <a:cubicBezTo>
                  <a:pt x="1301" y="288"/>
                  <a:pt x="1301" y="288"/>
                  <a:pt x="1301" y="288"/>
                </a:cubicBezTo>
                <a:cubicBezTo>
                  <a:pt x="1301" y="287"/>
                  <a:pt x="1301" y="287"/>
                  <a:pt x="1301" y="287"/>
                </a:cubicBezTo>
                <a:cubicBezTo>
                  <a:pt x="1300" y="287"/>
                  <a:pt x="1300" y="287"/>
                  <a:pt x="1300" y="287"/>
                </a:cubicBezTo>
                <a:cubicBezTo>
                  <a:pt x="1299" y="286"/>
                  <a:pt x="1299" y="286"/>
                  <a:pt x="1299" y="286"/>
                </a:cubicBezTo>
                <a:cubicBezTo>
                  <a:pt x="1298" y="286"/>
                  <a:pt x="1298" y="286"/>
                  <a:pt x="1298" y="286"/>
                </a:cubicBezTo>
                <a:cubicBezTo>
                  <a:pt x="1298" y="287"/>
                  <a:pt x="1298" y="287"/>
                  <a:pt x="1298" y="287"/>
                </a:cubicBezTo>
                <a:cubicBezTo>
                  <a:pt x="1299" y="288"/>
                  <a:pt x="1299" y="288"/>
                  <a:pt x="1299" y="288"/>
                </a:cubicBezTo>
                <a:cubicBezTo>
                  <a:pt x="1299" y="289"/>
                  <a:pt x="1299" y="289"/>
                  <a:pt x="1299" y="289"/>
                </a:cubicBezTo>
                <a:cubicBezTo>
                  <a:pt x="1301" y="290"/>
                  <a:pt x="1301" y="290"/>
                  <a:pt x="1301" y="290"/>
                </a:cubicBezTo>
                <a:cubicBezTo>
                  <a:pt x="1301" y="291"/>
                  <a:pt x="1301" y="291"/>
                  <a:pt x="1301" y="291"/>
                </a:cubicBezTo>
                <a:cubicBezTo>
                  <a:pt x="1303" y="292"/>
                  <a:pt x="1303" y="292"/>
                  <a:pt x="1303" y="292"/>
                </a:cubicBezTo>
                <a:cubicBezTo>
                  <a:pt x="1302" y="293"/>
                  <a:pt x="1302" y="293"/>
                  <a:pt x="1302" y="293"/>
                </a:cubicBezTo>
                <a:cubicBezTo>
                  <a:pt x="1302" y="294"/>
                  <a:pt x="1302" y="294"/>
                  <a:pt x="1302" y="294"/>
                </a:cubicBezTo>
                <a:cubicBezTo>
                  <a:pt x="1304" y="293"/>
                  <a:pt x="1304" y="293"/>
                  <a:pt x="1304" y="293"/>
                </a:cubicBezTo>
                <a:cubicBezTo>
                  <a:pt x="1305" y="293"/>
                  <a:pt x="1305" y="293"/>
                  <a:pt x="1305" y="293"/>
                </a:cubicBezTo>
                <a:cubicBezTo>
                  <a:pt x="1306" y="293"/>
                  <a:pt x="1306" y="293"/>
                  <a:pt x="1306" y="293"/>
                </a:cubicBezTo>
                <a:cubicBezTo>
                  <a:pt x="1305" y="294"/>
                  <a:pt x="1305" y="294"/>
                  <a:pt x="1305" y="294"/>
                </a:cubicBezTo>
                <a:cubicBezTo>
                  <a:pt x="1306" y="294"/>
                  <a:pt x="1306" y="294"/>
                  <a:pt x="1306" y="294"/>
                </a:cubicBezTo>
                <a:cubicBezTo>
                  <a:pt x="1306" y="295"/>
                  <a:pt x="1306" y="295"/>
                  <a:pt x="1306" y="295"/>
                </a:cubicBezTo>
                <a:cubicBezTo>
                  <a:pt x="1305" y="295"/>
                  <a:pt x="1305" y="295"/>
                  <a:pt x="1305" y="295"/>
                </a:cubicBezTo>
                <a:cubicBezTo>
                  <a:pt x="1304" y="296"/>
                  <a:pt x="1304" y="296"/>
                  <a:pt x="1304" y="296"/>
                </a:cubicBezTo>
                <a:cubicBezTo>
                  <a:pt x="1306" y="296"/>
                  <a:pt x="1306" y="296"/>
                  <a:pt x="1306" y="296"/>
                </a:cubicBezTo>
                <a:cubicBezTo>
                  <a:pt x="1307" y="296"/>
                  <a:pt x="1307" y="296"/>
                  <a:pt x="1307" y="296"/>
                </a:cubicBezTo>
                <a:cubicBezTo>
                  <a:pt x="1308" y="297"/>
                  <a:pt x="1308" y="297"/>
                  <a:pt x="1308" y="297"/>
                </a:cubicBezTo>
                <a:cubicBezTo>
                  <a:pt x="1308" y="296"/>
                  <a:pt x="1308" y="296"/>
                  <a:pt x="1308" y="296"/>
                </a:cubicBezTo>
                <a:cubicBezTo>
                  <a:pt x="1311" y="297"/>
                  <a:pt x="1311" y="297"/>
                  <a:pt x="1311" y="297"/>
                </a:cubicBezTo>
                <a:cubicBezTo>
                  <a:pt x="1313" y="299"/>
                  <a:pt x="1313" y="299"/>
                  <a:pt x="1313" y="299"/>
                </a:cubicBezTo>
                <a:cubicBezTo>
                  <a:pt x="1313" y="300"/>
                  <a:pt x="1313" y="300"/>
                  <a:pt x="1313" y="300"/>
                </a:cubicBezTo>
                <a:cubicBezTo>
                  <a:pt x="1313" y="301"/>
                  <a:pt x="1313" y="301"/>
                  <a:pt x="1313" y="301"/>
                </a:cubicBezTo>
                <a:cubicBezTo>
                  <a:pt x="1313" y="302"/>
                  <a:pt x="1313" y="302"/>
                  <a:pt x="1313" y="302"/>
                </a:cubicBezTo>
                <a:cubicBezTo>
                  <a:pt x="1313" y="304"/>
                  <a:pt x="1313" y="304"/>
                  <a:pt x="1313" y="304"/>
                </a:cubicBezTo>
                <a:cubicBezTo>
                  <a:pt x="1312" y="305"/>
                  <a:pt x="1312" y="305"/>
                  <a:pt x="1312" y="305"/>
                </a:cubicBezTo>
                <a:cubicBezTo>
                  <a:pt x="1312" y="306"/>
                  <a:pt x="1312" y="306"/>
                  <a:pt x="1312" y="306"/>
                </a:cubicBezTo>
                <a:cubicBezTo>
                  <a:pt x="1313" y="306"/>
                  <a:pt x="1313" y="306"/>
                  <a:pt x="1313" y="306"/>
                </a:cubicBezTo>
                <a:cubicBezTo>
                  <a:pt x="1313" y="307"/>
                  <a:pt x="1313" y="307"/>
                  <a:pt x="1313" y="307"/>
                </a:cubicBezTo>
                <a:cubicBezTo>
                  <a:pt x="1315" y="309"/>
                  <a:pt x="1315" y="309"/>
                  <a:pt x="1315" y="309"/>
                </a:cubicBezTo>
                <a:cubicBezTo>
                  <a:pt x="1315" y="310"/>
                  <a:pt x="1315" y="310"/>
                  <a:pt x="1315" y="310"/>
                </a:cubicBezTo>
                <a:cubicBezTo>
                  <a:pt x="1316" y="311"/>
                  <a:pt x="1316" y="311"/>
                  <a:pt x="1316" y="311"/>
                </a:cubicBezTo>
                <a:cubicBezTo>
                  <a:pt x="1316" y="312"/>
                  <a:pt x="1316" y="312"/>
                  <a:pt x="1316" y="312"/>
                </a:cubicBezTo>
                <a:cubicBezTo>
                  <a:pt x="1316" y="314"/>
                  <a:pt x="1316" y="314"/>
                  <a:pt x="1316" y="314"/>
                </a:cubicBezTo>
                <a:cubicBezTo>
                  <a:pt x="1316" y="315"/>
                  <a:pt x="1316" y="315"/>
                  <a:pt x="1316" y="315"/>
                </a:cubicBezTo>
                <a:cubicBezTo>
                  <a:pt x="1317" y="316"/>
                  <a:pt x="1317" y="316"/>
                  <a:pt x="1317" y="316"/>
                </a:cubicBezTo>
                <a:cubicBezTo>
                  <a:pt x="1319" y="317"/>
                  <a:pt x="1319" y="317"/>
                  <a:pt x="1319" y="317"/>
                </a:cubicBezTo>
                <a:cubicBezTo>
                  <a:pt x="1320" y="316"/>
                  <a:pt x="1320" y="316"/>
                  <a:pt x="1320" y="316"/>
                </a:cubicBezTo>
                <a:cubicBezTo>
                  <a:pt x="1321" y="316"/>
                  <a:pt x="1321" y="316"/>
                  <a:pt x="1321" y="316"/>
                </a:cubicBezTo>
                <a:cubicBezTo>
                  <a:pt x="1322" y="318"/>
                  <a:pt x="1322" y="318"/>
                  <a:pt x="1322" y="318"/>
                </a:cubicBezTo>
                <a:cubicBezTo>
                  <a:pt x="1323" y="318"/>
                  <a:pt x="1323" y="318"/>
                  <a:pt x="1323" y="318"/>
                </a:cubicBezTo>
                <a:cubicBezTo>
                  <a:pt x="1323" y="320"/>
                  <a:pt x="1323" y="320"/>
                  <a:pt x="1323" y="320"/>
                </a:cubicBezTo>
                <a:cubicBezTo>
                  <a:pt x="1324" y="320"/>
                  <a:pt x="1324" y="320"/>
                  <a:pt x="1324" y="320"/>
                </a:cubicBezTo>
                <a:cubicBezTo>
                  <a:pt x="1326" y="320"/>
                  <a:pt x="1326" y="320"/>
                  <a:pt x="1326" y="320"/>
                </a:cubicBezTo>
                <a:cubicBezTo>
                  <a:pt x="1326" y="321"/>
                  <a:pt x="1326" y="321"/>
                  <a:pt x="1326" y="321"/>
                </a:cubicBezTo>
                <a:cubicBezTo>
                  <a:pt x="1328" y="321"/>
                  <a:pt x="1328" y="321"/>
                  <a:pt x="1328" y="321"/>
                </a:cubicBezTo>
                <a:cubicBezTo>
                  <a:pt x="1329" y="322"/>
                  <a:pt x="1329" y="322"/>
                  <a:pt x="1329" y="322"/>
                </a:cubicBezTo>
                <a:cubicBezTo>
                  <a:pt x="1330" y="322"/>
                  <a:pt x="1330" y="322"/>
                  <a:pt x="1330" y="322"/>
                </a:cubicBezTo>
                <a:cubicBezTo>
                  <a:pt x="1331" y="321"/>
                  <a:pt x="1331" y="321"/>
                  <a:pt x="1331" y="321"/>
                </a:cubicBezTo>
                <a:cubicBezTo>
                  <a:pt x="1332" y="320"/>
                  <a:pt x="1332" y="320"/>
                  <a:pt x="1332" y="320"/>
                </a:cubicBezTo>
                <a:cubicBezTo>
                  <a:pt x="1333" y="320"/>
                  <a:pt x="1333" y="320"/>
                  <a:pt x="1333" y="320"/>
                </a:cubicBezTo>
                <a:cubicBezTo>
                  <a:pt x="1333" y="318"/>
                  <a:pt x="1333" y="318"/>
                  <a:pt x="1333" y="318"/>
                </a:cubicBezTo>
                <a:cubicBezTo>
                  <a:pt x="1332" y="317"/>
                  <a:pt x="1332" y="317"/>
                  <a:pt x="1332" y="317"/>
                </a:cubicBezTo>
                <a:cubicBezTo>
                  <a:pt x="1333" y="317"/>
                  <a:pt x="1333" y="317"/>
                  <a:pt x="1333" y="317"/>
                </a:cubicBezTo>
                <a:cubicBezTo>
                  <a:pt x="1333" y="316"/>
                  <a:pt x="1333" y="316"/>
                  <a:pt x="1333" y="316"/>
                </a:cubicBezTo>
                <a:cubicBezTo>
                  <a:pt x="1331" y="316"/>
                  <a:pt x="1331" y="316"/>
                  <a:pt x="1331" y="316"/>
                </a:cubicBezTo>
                <a:cubicBezTo>
                  <a:pt x="1331" y="315"/>
                  <a:pt x="1331" y="315"/>
                  <a:pt x="1331" y="315"/>
                </a:cubicBezTo>
                <a:cubicBezTo>
                  <a:pt x="1330" y="315"/>
                  <a:pt x="1330" y="315"/>
                  <a:pt x="1330" y="315"/>
                </a:cubicBezTo>
                <a:cubicBezTo>
                  <a:pt x="1329" y="315"/>
                  <a:pt x="1329" y="315"/>
                  <a:pt x="1329" y="315"/>
                </a:cubicBezTo>
                <a:cubicBezTo>
                  <a:pt x="1328" y="316"/>
                  <a:pt x="1328" y="316"/>
                  <a:pt x="1328" y="316"/>
                </a:cubicBezTo>
                <a:cubicBezTo>
                  <a:pt x="1327" y="315"/>
                  <a:pt x="1327" y="315"/>
                  <a:pt x="1327" y="315"/>
                </a:cubicBezTo>
                <a:cubicBezTo>
                  <a:pt x="1326" y="314"/>
                  <a:pt x="1326" y="314"/>
                  <a:pt x="1326" y="314"/>
                </a:cubicBezTo>
                <a:cubicBezTo>
                  <a:pt x="1324" y="313"/>
                  <a:pt x="1324" y="313"/>
                  <a:pt x="1324" y="313"/>
                </a:cubicBezTo>
                <a:cubicBezTo>
                  <a:pt x="1324" y="312"/>
                  <a:pt x="1324" y="312"/>
                  <a:pt x="1324" y="312"/>
                </a:cubicBezTo>
                <a:cubicBezTo>
                  <a:pt x="1323" y="310"/>
                  <a:pt x="1323" y="310"/>
                  <a:pt x="1323" y="310"/>
                </a:cubicBezTo>
                <a:cubicBezTo>
                  <a:pt x="1324" y="310"/>
                  <a:pt x="1324" y="310"/>
                  <a:pt x="1324" y="310"/>
                </a:cubicBezTo>
                <a:cubicBezTo>
                  <a:pt x="1325" y="309"/>
                  <a:pt x="1325" y="309"/>
                  <a:pt x="1325" y="309"/>
                </a:cubicBezTo>
                <a:cubicBezTo>
                  <a:pt x="1324" y="308"/>
                  <a:pt x="1324" y="308"/>
                  <a:pt x="1324" y="308"/>
                </a:cubicBezTo>
                <a:cubicBezTo>
                  <a:pt x="1325" y="308"/>
                  <a:pt x="1325" y="308"/>
                  <a:pt x="1325" y="308"/>
                </a:cubicBezTo>
                <a:cubicBezTo>
                  <a:pt x="1324" y="307"/>
                  <a:pt x="1324" y="307"/>
                  <a:pt x="1324" y="307"/>
                </a:cubicBezTo>
                <a:cubicBezTo>
                  <a:pt x="1324" y="306"/>
                  <a:pt x="1324" y="306"/>
                  <a:pt x="1324" y="306"/>
                </a:cubicBezTo>
                <a:cubicBezTo>
                  <a:pt x="1326" y="306"/>
                  <a:pt x="1326" y="306"/>
                  <a:pt x="1326" y="306"/>
                </a:cubicBezTo>
                <a:cubicBezTo>
                  <a:pt x="1327" y="307"/>
                  <a:pt x="1327" y="307"/>
                  <a:pt x="1327" y="307"/>
                </a:cubicBezTo>
                <a:cubicBezTo>
                  <a:pt x="1329" y="307"/>
                  <a:pt x="1329" y="307"/>
                  <a:pt x="1329" y="307"/>
                </a:cubicBezTo>
                <a:cubicBezTo>
                  <a:pt x="1330" y="309"/>
                  <a:pt x="1330" y="309"/>
                  <a:pt x="1330" y="309"/>
                </a:cubicBezTo>
                <a:cubicBezTo>
                  <a:pt x="1331" y="310"/>
                  <a:pt x="1331" y="310"/>
                  <a:pt x="1331" y="310"/>
                </a:cubicBezTo>
                <a:cubicBezTo>
                  <a:pt x="1333" y="310"/>
                  <a:pt x="1333" y="310"/>
                  <a:pt x="1333" y="310"/>
                </a:cubicBezTo>
                <a:cubicBezTo>
                  <a:pt x="1334" y="311"/>
                  <a:pt x="1334" y="311"/>
                  <a:pt x="1334" y="311"/>
                </a:cubicBezTo>
                <a:cubicBezTo>
                  <a:pt x="1335" y="311"/>
                  <a:pt x="1335" y="311"/>
                  <a:pt x="1335" y="311"/>
                </a:cubicBezTo>
                <a:cubicBezTo>
                  <a:pt x="1339" y="313"/>
                  <a:pt x="1339" y="313"/>
                  <a:pt x="1339" y="313"/>
                </a:cubicBezTo>
                <a:cubicBezTo>
                  <a:pt x="1341" y="314"/>
                  <a:pt x="1341" y="314"/>
                  <a:pt x="1341" y="314"/>
                </a:cubicBezTo>
                <a:cubicBezTo>
                  <a:pt x="1341" y="313"/>
                  <a:pt x="1341" y="313"/>
                  <a:pt x="1341" y="313"/>
                </a:cubicBezTo>
                <a:cubicBezTo>
                  <a:pt x="1342" y="312"/>
                  <a:pt x="1342" y="312"/>
                  <a:pt x="1342" y="312"/>
                </a:cubicBezTo>
                <a:cubicBezTo>
                  <a:pt x="1342" y="311"/>
                  <a:pt x="1342" y="311"/>
                  <a:pt x="1342" y="311"/>
                </a:cubicBezTo>
                <a:cubicBezTo>
                  <a:pt x="1343" y="311"/>
                  <a:pt x="1343" y="311"/>
                  <a:pt x="1343" y="311"/>
                </a:cubicBezTo>
                <a:cubicBezTo>
                  <a:pt x="1344" y="310"/>
                  <a:pt x="1344" y="310"/>
                  <a:pt x="1344" y="310"/>
                </a:cubicBezTo>
                <a:cubicBezTo>
                  <a:pt x="1343" y="307"/>
                  <a:pt x="1343" y="307"/>
                  <a:pt x="1343" y="307"/>
                </a:cubicBezTo>
                <a:cubicBezTo>
                  <a:pt x="1340" y="304"/>
                  <a:pt x="1340" y="304"/>
                  <a:pt x="1340" y="304"/>
                </a:cubicBezTo>
                <a:cubicBezTo>
                  <a:pt x="1339" y="303"/>
                  <a:pt x="1339" y="303"/>
                  <a:pt x="1339" y="303"/>
                </a:cubicBezTo>
                <a:cubicBezTo>
                  <a:pt x="1339" y="301"/>
                  <a:pt x="1339" y="301"/>
                  <a:pt x="1339" y="301"/>
                </a:cubicBezTo>
                <a:cubicBezTo>
                  <a:pt x="1341" y="300"/>
                  <a:pt x="1341" y="300"/>
                  <a:pt x="1341" y="300"/>
                </a:cubicBezTo>
                <a:cubicBezTo>
                  <a:pt x="1342" y="298"/>
                  <a:pt x="1342" y="298"/>
                  <a:pt x="1342" y="298"/>
                </a:cubicBezTo>
                <a:cubicBezTo>
                  <a:pt x="1343" y="297"/>
                  <a:pt x="1343" y="297"/>
                  <a:pt x="1343" y="297"/>
                </a:cubicBezTo>
                <a:cubicBezTo>
                  <a:pt x="1344" y="296"/>
                  <a:pt x="1344" y="296"/>
                  <a:pt x="1344" y="296"/>
                </a:cubicBezTo>
                <a:cubicBezTo>
                  <a:pt x="1345" y="295"/>
                  <a:pt x="1345" y="295"/>
                  <a:pt x="1345" y="295"/>
                </a:cubicBezTo>
                <a:cubicBezTo>
                  <a:pt x="1347" y="294"/>
                  <a:pt x="1347" y="294"/>
                  <a:pt x="1347" y="294"/>
                </a:cubicBezTo>
                <a:cubicBezTo>
                  <a:pt x="1349" y="291"/>
                  <a:pt x="1349" y="291"/>
                  <a:pt x="1349" y="291"/>
                </a:cubicBezTo>
                <a:cubicBezTo>
                  <a:pt x="1350" y="290"/>
                  <a:pt x="1350" y="290"/>
                  <a:pt x="1350" y="290"/>
                </a:cubicBezTo>
                <a:cubicBezTo>
                  <a:pt x="1351" y="290"/>
                  <a:pt x="1351" y="290"/>
                  <a:pt x="1351" y="290"/>
                </a:cubicBezTo>
                <a:cubicBezTo>
                  <a:pt x="1352" y="291"/>
                  <a:pt x="1352" y="291"/>
                  <a:pt x="1352" y="291"/>
                </a:cubicBezTo>
                <a:cubicBezTo>
                  <a:pt x="1354" y="291"/>
                  <a:pt x="1354" y="291"/>
                  <a:pt x="1354" y="291"/>
                </a:cubicBezTo>
                <a:cubicBezTo>
                  <a:pt x="1356" y="291"/>
                  <a:pt x="1356" y="291"/>
                  <a:pt x="1356" y="291"/>
                </a:cubicBezTo>
                <a:cubicBezTo>
                  <a:pt x="1357" y="292"/>
                  <a:pt x="1357" y="292"/>
                  <a:pt x="1357" y="292"/>
                </a:cubicBezTo>
                <a:cubicBezTo>
                  <a:pt x="1357" y="293"/>
                  <a:pt x="1357" y="293"/>
                  <a:pt x="1357" y="293"/>
                </a:cubicBezTo>
                <a:cubicBezTo>
                  <a:pt x="1358" y="292"/>
                  <a:pt x="1358" y="292"/>
                  <a:pt x="1358" y="292"/>
                </a:cubicBezTo>
                <a:cubicBezTo>
                  <a:pt x="1360" y="293"/>
                  <a:pt x="1360" y="293"/>
                  <a:pt x="1360" y="293"/>
                </a:cubicBezTo>
                <a:cubicBezTo>
                  <a:pt x="1360" y="295"/>
                  <a:pt x="1360" y="295"/>
                  <a:pt x="1360" y="295"/>
                </a:cubicBezTo>
                <a:cubicBezTo>
                  <a:pt x="1361" y="295"/>
                  <a:pt x="1361" y="295"/>
                  <a:pt x="1361" y="295"/>
                </a:cubicBezTo>
                <a:cubicBezTo>
                  <a:pt x="1361" y="293"/>
                  <a:pt x="1361" y="293"/>
                  <a:pt x="1361" y="293"/>
                </a:cubicBezTo>
                <a:cubicBezTo>
                  <a:pt x="1360" y="292"/>
                  <a:pt x="1360" y="292"/>
                  <a:pt x="1360" y="292"/>
                </a:cubicBezTo>
                <a:cubicBezTo>
                  <a:pt x="1361" y="291"/>
                  <a:pt x="1361" y="291"/>
                  <a:pt x="1361" y="291"/>
                </a:cubicBezTo>
                <a:cubicBezTo>
                  <a:pt x="1361" y="288"/>
                  <a:pt x="1361" y="288"/>
                  <a:pt x="1361" y="288"/>
                </a:cubicBezTo>
                <a:cubicBezTo>
                  <a:pt x="1361" y="287"/>
                  <a:pt x="1361" y="287"/>
                  <a:pt x="1361" y="287"/>
                </a:cubicBezTo>
                <a:cubicBezTo>
                  <a:pt x="1360" y="287"/>
                  <a:pt x="1360" y="287"/>
                  <a:pt x="1360" y="287"/>
                </a:cubicBezTo>
                <a:cubicBezTo>
                  <a:pt x="1360" y="286"/>
                  <a:pt x="1360" y="286"/>
                  <a:pt x="1360" y="286"/>
                </a:cubicBezTo>
                <a:cubicBezTo>
                  <a:pt x="1361" y="285"/>
                  <a:pt x="1361" y="285"/>
                  <a:pt x="1361" y="285"/>
                </a:cubicBezTo>
                <a:cubicBezTo>
                  <a:pt x="1360" y="284"/>
                  <a:pt x="1360" y="284"/>
                  <a:pt x="1360" y="284"/>
                </a:cubicBezTo>
                <a:cubicBezTo>
                  <a:pt x="1361" y="284"/>
                  <a:pt x="1361" y="284"/>
                  <a:pt x="1361" y="284"/>
                </a:cubicBezTo>
                <a:cubicBezTo>
                  <a:pt x="1360" y="283"/>
                  <a:pt x="1360" y="283"/>
                  <a:pt x="1360" y="283"/>
                </a:cubicBezTo>
                <a:cubicBezTo>
                  <a:pt x="1358" y="282"/>
                  <a:pt x="1358" y="282"/>
                  <a:pt x="1358" y="282"/>
                </a:cubicBezTo>
                <a:cubicBezTo>
                  <a:pt x="1356" y="282"/>
                  <a:pt x="1356" y="282"/>
                  <a:pt x="1356" y="282"/>
                </a:cubicBezTo>
                <a:cubicBezTo>
                  <a:pt x="1356" y="280"/>
                  <a:pt x="1356" y="280"/>
                  <a:pt x="1356" y="280"/>
                </a:cubicBezTo>
                <a:cubicBezTo>
                  <a:pt x="1356" y="279"/>
                  <a:pt x="1356" y="279"/>
                  <a:pt x="1356" y="279"/>
                </a:cubicBezTo>
                <a:cubicBezTo>
                  <a:pt x="1356" y="276"/>
                  <a:pt x="1356" y="276"/>
                  <a:pt x="1356" y="276"/>
                </a:cubicBezTo>
                <a:cubicBezTo>
                  <a:pt x="1357" y="276"/>
                  <a:pt x="1357" y="276"/>
                  <a:pt x="1357" y="276"/>
                </a:cubicBezTo>
                <a:cubicBezTo>
                  <a:pt x="1357" y="275"/>
                  <a:pt x="1357" y="275"/>
                  <a:pt x="1357" y="275"/>
                </a:cubicBezTo>
                <a:cubicBezTo>
                  <a:pt x="1357" y="274"/>
                  <a:pt x="1357" y="274"/>
                  <a:pt x="1357" y="274"/>
                </a:cubicBezTo>
                <a:cubicBezTo>
                  <a:pt x="1357" y="273"/>
                  <a:pt x="1357" y="273"/>
                  <a:pt x="1357" y="273"/>
                </a:cubicBezTo>
                <a:cubicBezTo>
                  <a:pt x="1356" y="272"/>
                  <a:pt x="1356" y="272"/>
                  <a:pt x="1356" y="272"/>
                </a:cubicBezTo>
                <a:cubicBezTo>
                  <a:pt x="1356" y="271"/>
                  <a:pt x="1356" y="271"/>
                  <a:pt x="1356" y="271"/>
                </a:cubicBezTo>
                <a:cubicBezTo>
                  <a:pt x="1356" y="268"/>
                  <a:pt x="1356" y="268"/>
                  <a:pt x="1356" y="268"/>
                </a:cubicBezTo>
                <a:cubicBezTo>
                  <a:pt x="1354" y="267"/>
                  <a:pt x="1354" y="267"/>
                  <a:pt x="1354" y="267"/>
                </a:cubicBezTo>
                <a:cubicBezTo>
                  <a:pt x="1351" y="264"/>
                  <a:pt x="1351" y="264"/>
                  <a:pt x="1351" y="264"/>
                </a:cubicBezTo>
                <a:cubicBezTo>
                  <a:pt x="1352" y="264"/>
                  <a:pt x="1352" y="264"/>
                  <a:pt x="1352" y="264"/>
                </a:cubicBezTo>
                <a:cubicBezTo>
                  <a:pt x="1355" y="265"/>
                  <a:pt x="1355" y="265"/>
                  <a:pt x="1355" y="265"/>
                </a:cubicBezTo>
                <a:cubicBezTo>
                  <a:pt x="1356" y="265"/>
                  <a:pt x="1356" y="265"/>
                  <a:pt x="1356" y="265"/>
                </a:cubicBezTo>
                <a:cubicBezTo>
                  <a:pt x="1357" y="265"/>
                  <a:pt x="1357" y="265"/>
                  <a:pt x="1357" y="265"/>
                </a:cubicBezTo>
                <a:cubicBezTo>
                  <a:pt x="1359" y="265"/>
                  <a:pt x="1359" y="265"/>
                  <a:pt x="1359" y="265"/>
                </a:cubicBezTo>
                <a:cubicBezTo>
                  <a:pt x="1363" y="265"/>
                  <a:pt x="1363" y="265"/>
                  <a:pt x="1363" y="265"/>
                </a:cubicBezTo>
                <a:cubicBezTo>
                  <a:pt x="1364" y="266"/>
                  <a:pt x="1364" y="266"/>
                  <a:pt x="1364" y="266"/>
                </a:cubicBezTo>
                <a:cubicBezTo>
                  <a:pt x="1364" y="267"/>
                  <a:pt x="1364" y="267"/>
                  <a:pt x="1364" y="267"/>
                </a:cubicBezTo>
                <a:cubicBezTo>
                  <a:pt x="1366" y="269"/>
                  <a:pt x="1366" y="269"/>
                  <a:pt x="1366" y="269"/>
                </a:cubicBezTo>
                <a:cubicBezTo>
                  <a:pt x="1367" y="269"/>
                  <a:pt x="1367" y="269"/>
                  <a:pt x="1367" y="269"/>
                </a:cubicBezTo>
                <a:cubicBezTo>
                  <a:pt x="1367" y="270"/>
                  <a:pt x="1367" y="270"/>
                  <a:pt x="1367" y="270"/>
                </a:cubicBezTo>
                <a:cubicBezTo>
                  <a:pt x="1369" y="272"/>
                  <a:pt x="1369" y="272"/>
                  <a:pt x="1369" y="272"/>
                </a:cubicBezTo>
                <a:cubicBezTo>
                  <a:pt x="1369" y="273"/>
                  <a:pt x="1369" y="273"/>
                  <a:pt x="1369" y="273"/>
                </a:cubicBezTo>
                <a:cubicBezTo>
                  <a:pt x="1367" y="273"/>
                  <a:pt x="1367" y="273"/>
                  <a:pt x="1367" y="273"/>
                </a:cubicBezTo>
                <a:cubicBezTo>
                  <a:pt x="1366" y="274"/>
                  <a:pt x="1366" y="274"/>
                  <a:pt x="1366" y="274"/>
                </a:cubicBezTo>
                <a:cubicBezTo>
                  <a:pt x="1364" y="274"/>
                  <a:pt x="1364" y="274"/>
                  <a:pt x="1364" y="274"/>
                </a:cubicBezTo>
                <a:cubicBezTo>
                  <a:pt x="1363" y="275"/>
                  <a:pt x="1363" y="275"/>
                  <a:pt x="1363" y="275"/>
                </a:cubicBezTo>
                <a:cubicBezTo>
                  <a:pt x="1364" y="275"/>
                  <a:pt x="1364" y="275"/>
                  <a:pt x="1364" y="275"/>
                </a:cubicBezTo>
                <a:cubicBezTo>
                  <a:pt x="1363" y="276"/>
                  <a:pt x="1363" y="276"/>
                  <a:pt x="1363" y="276"/>
                </a:cubicBezTo>
                <a:cubicBezTo>
                  <a:pt x="1362" y="276"/>
                  <a:pt x="1362" y="276"/>
                  <a:pt x="1362" y="276"/>
                </a:cubicBezTo>
                <a:cubicBezTo>
                  <a:pt x="1362" y="277"/>
                  <a:pt x="1362" y="277"/>
                  <a:pt x="1362" y="277"/>
                </a:cubicBezTo>
                <a:cubicBezTo>
                  <a:pt x="1362" y="278"/>
                  <a:pt x="1362" y="278"/>
                  <a:pt x="1362" y="278"/>
                </a:cubicBezTo>
                <a:cubicBezTo>
                  <a:pt x="1363" y="279"/>
                  <a:pt x="1363" y="279"/>
                  <a:pt x="1363" y="279"/>
                </a:cubicBezTo>
                <a:cubicBezTo>
                  <a:pt x="1366" y="281"/>
                  <a:pt x="1366" y="281"/>
                  <a:pt x="1366" y="281"/>
                </a:cubicBezTo>
                <a:cubicBezTo>
                  <a:pt x="1368" y="284"/>
                  <a:pt x="1368" y="284"/>
                  <a:pt x="1368" y="284"/>
                </a:cubicBezTo>
                <a:cubicBezTo>
                  <a:pt x="1369" y="284"/>
                  <a:pt x="1369" y="284"/>
                  <a:pt x="1369" y="284"/>
                </a:cubicBezTo>
                <a:cubicBezTo>
                  <a:pt x="1371" y="283"/>
                  <a:pt x="1371" y="283"/>
                  <a:pt x="1371" y="283"/>
                </a:cubicBezTo>
                <a:cubicBezTo>
                  <a:pt x="1372" y="285"/>
                  <a:pt x="1372" y="285"/>
                  <a:pt x="1372" y="285"/>
                </a:cubicBezTo>
                <a:cubicBezTo>
                  <a:pt x="1372" y="284"/>
                  <a:pt x="1372" y="284"/>
                  <a:pt x="1372" y="284"/>
                </a:cubicBezTo>
                <a:cubicBezTo>
                  <a:pt x="1374" y="284"/>
                  <a:pt x="1374" y="284"/>
                  <a:pt x="1374" y="284"/>
                </a:cubicBezTo>
                <a:cubicBezTo>
                  <a:pt x="1374" y="283"/>
                  <a:pt x="1374" y="283"/>
                  <a:pt x="1374" y="283"/>
                </a:cubicBezTo>
                <a:cubicBezTo>
                  <a:pt x="1376" y="282"/>
                  <a:pt x="1376" y="282"/>
                  <a:pt x="1376" y="282"/>
                </a:cubicBezTo>
                <a:cubicBezTo>
                  <a:pt x="1377" y="281"/>
                  <a:pt x="1377" y="281"/>
                  <a:pt x="1377" y="281"/>
                </a:cubicBezTo>
                <a:cubicBezTo>
                  <a:pt x="1376" y="279"/>
                  <a:pt x="1376" y="279"/>
                  <a:pt x="1376" y="279"/>
                </a:cubicBezTo>
                <a:cubicBezTo>
                  <a:pt x="1377" y="277"/>
                  <a:pt x="1377" y="277"/>
                  <a:pt x="1377" y="277"/>
                </a:cubicBezTo>
                <a:cubicBezTo>
                  <a:pt x="1377" y="276"/>
                  <a:pt x="1377" y="276"/>
                  <a:pt x="1377" y="276"/>
                </a:cubicBezTo>
                <a:cubicBezTo>
                  <a:pt x="1376" y="275"/>
                  <a:pt x="1376" y="275"/>
                  <a:pt x="1376" y="275"/>
                </a:cubicBezTo>
                <a:cubicBezTo>
                  <a:pt x="1380" y="274"/>
                  <a:pt x="1380" y="274"/>
                  <a:pt x="1380" y="274"/>
                </a:cubicBezTo>
                <a:cubicBezTo>
                  <a:pt x="1382" y="274"/>
                  <a:pt x="1382" y="274"/>
                  <a:pt x="1382" y="274"/>
                </a:cubicBezTo>
                <a:cubicBezTo>
                  <a:pt x="1382" y="273"/>
                  <a:pt x="1382" y="273"/>
                  <a:pt x="1382" y="273"/>
                </a:cubicBezTo>
                <a:cubicBezTo>
                  <a:pt x="1380" y="272"/>
                  <a:pt x="1380" y="272"/>
                  <a:pt x="1380" y="272"/>
                </a:cubicBezTo>
                <a:cubicBezTo>
                  <a:pt x="1380" y="271"/>
                  <a:pt x="1380" y="271"/>
                  <a:pt x="1380" y="271"/>
                </a:cubicBezTo>
                <a:cubicBezTo>
                  <a:pt x="1381" y="271"/>
                  <a:pt x="1381" y="271"/>
                  <a:pt x="1381" y="271"/>
                </a:cubicBezTo>
                <a:cubicBezTo>
                  <a:pt x="1381" y="272"/>
                  <a:pt x="1381" y="272"/>
                  <a:pt x="1381" y="272"/>
                </a:cubicBezTo>
                <a:cubicBezTo>
                  <a:pt x="1383" y="271"/>
                  <a:pt x="1383" y="271"/>
                  <a:pt x="1383" y="271"/>
                </a:cubicBezTo>
                <a:cubicBezTo>
                  <a:pt x="1385" y="268"/>
                  <a:pt x="1385" y="268"/>
                  <a:pt x="1385" y="268"/>
                </a:cubicBezTo>
                <a:cubicBezTo>
                  <a:pt x="1386" y="268"/>
                  <a:pt x="1386" y="268"/>
                  <a:pt x="1386" y="268"/>
                </a:cubicBezTo>
                <a:cubicBezTo>
                  <a:pt x="1388" y="265"/>
                  <a:pt x="1388" y="265"/>
                  <a:pt x="1388" y="265"/>
                </a:cubicBezTo>
                <a:cubicBezTo>
                  <a:pt x="1388" y="264"/>
                  <a:pt x="1388" y="264"/>
                  <a:pt x="1388" y="264"/>
                </a:cubicBezTo>
                <a:cubicBezTo>
                  <a:pt x="1389" y="264"/>
                  <a:pt x="1389" y="264"/>
                  <a:pt x="1389" y="264"/>
                </a:cubicBezTo>
                <a:cubicBezTo>
                  <a:pt x="1390" y="264"/>
                  <a:pt x="1390" y="264"/>
                  <a:pt x="1390" y="264"/>
                </a:cubicBezTo>
                <a:cubicBezTo>
                  <a:pt x="1392" y="263"/>
                  <a:pt x="1392" y="263"/>
                  <a:pt x="1392" y="263"/>
                </a:cubicBezTo>
                <a:cubicBezTo>
                  <a:pt x="1395" y="262"/>
                  <a:pt x="1395" y="262"/>
                  <a:pt x="1395" y="262"/>
                </a:cubicBezTo>
                <a:cubicBezTo>
                  <a:pt x="1395" y="263"/>
                  <a:pt x="1395" y="263"/>
                  <a:pt x="1395" y="263"/>
                </a:cubicBezTo>
                <a:cubicBezTo>
                  <a:pt x="1396" y="264"/>
                  <a:pt x="1396" y="264"/>
                  <a:pt x="1396" y="264"/>
                </a:cubicBezTo>
                <a:cubicBezTo>
                  <a:pt x="1395" y="264"/>
                  <a:pt x="1395" y="264"/>
                  <a:pt x="1395" y="264"/>
                </a:cubicBezTo>
                <a:cubicBezTo>
                  <a:pt x="1396" y="265"/>
                  <a:pt x="1396" y="265"/>
                  <a:pt x="1396" y="265"/>
                </a:cubicBezTo>
                <a:cubicBezTo>
                  <a:pt x="1397" y="264"/>
                  <a:pt x="1397" y="264"/>
                  <a:pt x="1397" y="264"/>
                </a:cubicBezTo>
                <a:cubicBezTo>
                  <a:pt x="1397" y="263"/>
                  <a:pt x="1397" y="263"/>
                  <a:pt x="1397" y="263"/>
                </a:cubicBezTo>
                <a:cubicBezTo>
                  <a:pt x="1397" y="262"/>
                  <a:pt x="1397" y="262"/>
                  <a:pt x="1397" y="262"/>
                </a:cubicBezTo>
                <a:cubicBezTo>
                  <a:pt x="1396" y="261"/>
                  <a:pt x="1396" y="261"/>
                  <a:pt x="1396" y="261"/>
                </a:cubicBezTo>
                <a:cubicBezTo>
                  <a:pt x="1398" y="259"/>
                  <a:pt x="1398" y="259"/>
                  <a:pt x="1398" y="259"/>
                </a:cubicBezTo>
                <a:cubicBezTo>
                  <a:pt x="1398" y="258"/>
                  <a:pt x="1398" y="258"/>
                  <a:pt x="1398" y="258"/>
                </a:cubicBezTo>
                <a:cubicBezTo>
                  <a:pt x="1399" y="259"/>
                  <a:pt x="1399" y="259"/>
                  <a:pt x="1399" y="259"/>
                </a:cubicBezTo>
                <a:cubicBezTo>
                  <a:pt x="1398" y="260"/>
                  <a:pt x="1398" y="260"/>
                  <a:pt x="1398" y="260"/>
                </a:cubicBezTo>
                <a:cubicBezTo>
                  <a:pt x="1399" y="261"/>
                  <a:pt x="1399" y="261"/>
                  <a:pt x="1399" y="261"/>
                </a:cubicBezTo>
                <a:cubicBezTo>
                  <a:pt x="1400" y="261"/>
                  <a:pt x="1400" y="261"/>
                  <a:pt x="1400" y="261"/>
                </a:cubicBezTo>
                <a:cubicBezTo>
                  <a:pt x="1400" y="260"/>
                  <a:pt x="1400" y="260"/>
                  <a:pt x="1400" y="260"/>
                </a:cubicBezTo>
                <a:cubicBezTo>
                  <a:pt x="1399" y="258"/>
                  <a:pt x="1399" y="258"/>
                  <a:pt x="1399" y="258"/>
                </a:cubicBezTo>
                <a:cubicBezTo>
                  <a:pt x="1400" y="257"/>
                  <a:pt x="1400" y="257"/>
                  <a:pt x="1400" y="257"/>
                </a:cubicBezTo>
                <a:cubicBezTo>
                  <a:pt x="1403" y="256"/>
                  <a:pt x="1403" y="256"/>
                  <a:pt x="1403" y="256"/>
                </a:cubicBezTo>
                <a:cubicBezTo>
                  <a:pt x="1406" y="255"/>
                  <a:pt x="1406" y="255"/>
                  <a:pt x="1406" y="255"/>
                </a:cubicBezTo>
                <a:cubicBezTo>
                  <a:pt x="1406" y="256"/>
                  <a:pt x="1406" y="256"/>
                  <a:pt x="1406" y="256"/>
                </a:cubicBezTo>
                <a:cubicBezTo>
                  <a:pt x="1405" y="256"/>
                  <a:pt x="1405" y="256"/>
                  <a:pt x="1405" y="256"/>
                </a:cubicBezTo>
                <a:cubicBezTo>
                  <a:pt x="1404" y="256"/>
                  <a:pt x="1404" y="256"/>
                  <a:pt x="1404" y="256"/>
                </a:cubicBezTo>
                <a:cubicBezTo>
                  <a:pt x="1401" y="258"/>
                  <a:pt x="1401" y="258"/>
                  <a:pt x="1401" y="258"/>
                </a:cubicBezTo>
                <a:cubicBezTo>
                  <a:pt x="1402" y="258"/>
                  <a:pt x="1402" y="258"/>
                  <a:pt x="1402" y="258"/>
                </a:cubicBezTo>
                <a:cubicBezTo>
                  <a:pt x="1403" y="258"/>
                  <a:pt x="1403" y="258"/>
                  <a:pt x="1403" y="258"/>
                </a:cubicBezTo>
                <a:cubicBezTo>
                  <a:pt x="1405" y="259"/>
                  <a:pt x="1405" y="259"/>
                  <a:pt x="1405" y="259"/>
                </a:cubicBezTo>
                <a:cubicBezTo>
                  <a:pt x="1404" y="260"/>
                  <a:pt x="1404" y="260"/>
                  <a:pt x="1404" y="260"/>
                </a:cubicBezTo>
                <a:cubicBezTo>
                  <a:pt x="1404" y="262"/>
                  <a:pt x="1404" y="262"/>
                  <a:pt x="1404" y="262"/>
                </a:cubicBezTo>
                <a:cubicBezTo>
                  <a:pt x="1403" y="262"/>
                  <a:pt x="1403" y="262"/>
                  <a:pt x="1403" y="262"/>
                </a:cubicBezTo>
                <a:cubicBezTo>
                  <a:pt x="1401" y="264"/>
                  <a:pt x="1401" y="264"/>
                  <a:pt x="1401" y="264"/>
                </a:cubicBezTo>
                <a:cubicBezTo>
                  <a:pt x="1402" y="265"/>
                  <a:pt x="1402" y="265"/>
                  <a:pt x="1402" y="265"/>
                </a:cubicBezTo>
                <a:cubicBezTo>
                  <a:pt x="1403" y="265"/>
                  <a:pt x="1403" y="265"/>
                  <a:pt x="1403" y="265"/>
                </a:cubicBezTo>
                <a:cubicBezTo>
                  <a:pt x="1404" y="265"/>
                  <a:pt x="1404" y="265"/>
                  <a:pt x="1404" y="265"/>
                </a:cubicBezTo>
                <a:cubicBezTo>
                  <a:pt x="1405" y="264"/>
                  <a:pt x="1405" y="264"/>
                  <a:pt x="1405" y="264"/>
                </a:cubicBezTo>
                <a:cubicBezTo>
                  <a:pt x="1407" y="265"/>
                  <a:pt x="1407" y="265"/>
                  <a:pt x="1407" y="265"/>
                </a:cubicBezTo>
                <a:cubicBezTo>
                  <a:pt x="1408" y="263"/>
                  <a:pt x="1408" y="263"/>
                  <a:pt x="1408" y="263"/>
                </a:cubicBezTo>
                <a:cubicBezTo>
                  <a:pt x="1409" y="263"/>
                  <a:pt x="1409" y="263"/>
                  <a:pt x="1409" y="263"/>
                </a:cubicBezTo>
                <a:cubicBezTo>
                  <a:pt x="1410" y="264"/>
                  <a:pt x="1410" y="264"/>
                  <a:pt x="1410" y="264"/>
                </a:cubicBezTo>
                <a:cubicBezTo>
                  <a:pt x="1411" y="265"/>
                  <a:pt x="1411" y="265"/>
                  <a:pt x="1411" y="265"/>
                </a:cubicBezTo>
                <a:cubicBezTo>
                  <a:pt x="1411" y="264"/>
                  <a:pt x="1411" y="264"/>
                  <a:pt x="1411" y="264"/>
                </a:cubicBezTo>
                <a:cubicBezTo>
                  <a:pt x="1411" y="263"/>
                  <a:pt x="1411" y="263"/>
                  <a:pt x="1411" y="263"/>
                </a:cubicBezTo>
                <a:cubicBezTo>
                  <a:pt x="1410" y="262"/>
                  <a:pt x="1410" y="262"/>
                  <a:pt x="1410" y="262"/>
                </a:cubicBezTo>
                <a:cubicBezTo>
                  <a:pt x="1410" y="261"/>
                  <a:pt x="1410" y="261"/>
                  <a:pt x="1410" y="261"/>
                </a:cubicBezTo>
                <a:cubicBezTo>
                  <a:pt x="1411" y="260"/>
                  <a:pt x="1411" y="260"/>
                  <a:pt x="1411" y="260"/>
                </a:cubicBezTo>
                <a:cubicBezTo>
                  <a:pt x="1412" y="260"/>
                  <a:pt x="1412" y="260"/>
                  <a:pt x="1412" y="260"/>
                </a:cubicBezTo>
                <a:cubicBezTo>
                  <a:pt x="1413" y="259"/>
                  <a:pt x="1413" y="259"/>
                  <a:pt x="1413" y="259"/>
                </a:cubicBezTo>
                <a:cubicBezTo>
                  <a:pt x="1414" y="258"/>
                  <a:pt x="1414" y="258"/>
                  <a:pt x="1414" y="258"/>
                </a:cubicBezTo>
                <a:cubicBezTo>
                  <a:pt x="1415" y="259"/>
                  <a:pt x="1415" y="259"/>
                  <a:pt x="1415" y="259"/>
                </a:cubicBezTo>
                <a:cubicBezTo>
                  <a:pt x="1416" y="259"/>
                  <a:pt x="1416" y="259"/>
                  <a:pt x="1416" y="259"/>
                </a:cubicBezTo>
                <a:cubicBezTo>
                  <a:pt x="1417" y="259"/>
                  <a:pt x="1417" y="259"/>
                  <a:pt x="1417" y="259"/>
                </a:cubicBezTo>
                <a:cubicBezTo>
                  <a:pt x="1418" y="259"/>
                  <a:pt x="1418" y="259"/>
                  <a:pt x="1418" y="259"/>
                </a:cubicBezTo>
                <a:cubicBezTo>
                  <a:pt x="1420" y="259"/>
                  <a:pt x="1420" y="259"/>
                  <a:pt x="1420" y="259"/>
                </a:cubicBezTo>
                <a:cubicBezTo>
                  <a:pt x="1421" y="258"/>
                  <a:pt x="1421" y="258"/>
                  <a:pt x="1421" y="258"/>
                </a:cubicBezTo>
                <a:cubicBezTo>
                  <a:pt x="1421" y="257"/>
                  <a:pt x="1421" y="257"/>
                  <a:pt x="1421" y="257"/>
                </a:cubicBezTo>
                <a:cubicBezTo>
                  <a:pt x="1422" y="257"/>
                  <a:pt x="1422" y="257"/>
                  <a:pt x="1422" y="257"/>
                </a:cubicBezTo>
                <a:cubicBezTo>
                  <a:pt x="1423" y="257"/>
                  <a:pt x="1423" y="257"/>
                  <a:pt x="1423" y="257"/>
                </a:cubicBezTo>
                <a:cubicBezTo>
                  <a:pt x="1424" y="256"/>
                  <a:pt x="1424" y="256"/>
                  <a:pt x="1424" y="256"/>
                </a:cubicBezTo>
                <a:cubicBezTo>
                  <a:pt x="1425" y="255"/>
                  <a:pt x="1425" y="255"/>
                  <a:pt x="1425" y="255"/>
                </a:cubicBezTo>
                <a:cubicBezTo>
                  <a:pt x="1426" y="255"/>
                  <a:pt x="1426" y="255"/>
                  <a:pt x="1426" y="255"/>
                </a:cubicBezTo>
                <a:cubicBezTo>
                  <a:pt x="1427" y="253"/>
                  <a:pt x="1427" y="253"/>
                  <a:pt x="1427" y="253"/>
                </a:cubicBezTo>
                <a:cubicBezTo>
                  <a:pt x="1428" y="253"/>
                  <a:pt x="1428" y="253"/>
                  <a:pt x="1428" y="253"/>
                </a:cubicBezTo>
                <a:cubicBezTo>
                  <a:pt x="1429" y="252"/>
                  <a:pt x="1429" y="252"/>
                  <a:pt x="1429" y="252"/>
                </a:cubicBezTo>
                <a:cubicBezTo>
                  <a:pt x="1429" y="253"/>
                  <a:pt x="1429" y="253"/>
                  <a:pt x="1429" y="253"/>
                </a:cubicBezTo>
                <a:cubicBezTo>
                  <a:pt x="1428" y="254"/>
                  <a:pt x="1428" y="254"/>
                  <a:pt x="1428" y="254"/>
                </a:cubicBezTo>
                <a:cubicBezTo>
                  <a:pt x="1429" y="254"/>
                  <a:pt x="1429" y="254"/>
                  <a:pt x="1429" y="254"/>
                </a:cubicBezTo>
                <a:cubicBezTo>
                  <a:pt x="1430" y="256"/>
                  <a:pt x="1430" y="256"/>
                  <a:pt x="1430" y="256"/>
                </a:cubicBezTo>
                <a:cubicBezTo>
                  <a:pt x="1431" y="256"/>
                  <a:pt x="1431" y="256"/>
                  <a:pt x="1431" y="256"/>
                </a:cubicBezTo>
                <a:cubicBezTo>
                  <a:pt x="1430" y="257"/>
                  <a:pt x="1430" y="257"/>
                  <a:pt x="1430" y="257"/>
                </a:cubicBezTo>
                <a:cubicBezTo>
                  <a:pt x="1430" y="258"/>
                  <a:pt x="1430" y="258"/>
                  <a:pt x="1430" y="258"/>
                </a:cubicBezTo>
                <a:cubicBezTo>
                  <a:pt x="1430" y="259"/>
                  <a:pt x="1430" y="259"/>
                  <a:pt x="1430" y="259"/>
                </a:cubicBezTo>
                <a:cubicBezTo>
                  <a:pt x="1431" y="260"/>
                  <a:pt x="1431" y="260"/>
                  <a:pt x="1431" y="260"/>
                </a:cubicBezTo>
                <a:cubicBezTo>
                  <a:pt x="1434" y="260"/>
                  <a:pt x="1434" y="260"/>
                  <a:pt x="1434" y="260"/>
                </a:cubicBezTo>
                <a:cubicBezTo>
                  <a:pt x="1434" y="259"/>
                  <a:pt x="1434" y="259"/>
                  <a:pt x="1434" y="259"/>
                </a:cubicBezTo>
                <a:cubicBezTo>
                  <a:pt x="1433" y="257"/>
                  <a:pt x="1433" y="257"/>
                  <a:pt x="1433" y="257"/>
                </a:cubicBezTo>
                <a:cubicBezTo>
                  <a:pt x="1433" y="256"/>
                  <a:pt x="1433" y="256"/>
                  <a:pt x="1433" y="256"/>
                </a:cubicBezTo>
                <a:cubicBezTo>
                  <a:pt x="1434" y="256"/>
                  <a:pt x="1434" y="256"/>
                  <a:pt x="1434" y="256"/>
                </a:cubicBezTo>
                <a:cubicBezTo>
                  <a:pt x="1435" y="256"/>
                  <a:pt x="1435" y="256"/>
                  <a:pt x="1435" y="256"/>
                </a:cubicBezTo>
                <a:cubicBezTo>
                  <a:pt x="1437" y="256"/>
                  <a:pt x="1437" y="256"/>
                  <a:pt x="1437" y="256"/>
                </a:cubicBezTo>
                <a:cubicBezTo>
                  <a:pt x="1437" y="253"/>
                  <a:pt x="1437" y="253"/>
                  <a:pt x="1437" y="253"/>
                </a:cubicBezTo>
                <a:cubicBezTo>
                  <a:pt x="1438" y="253"/>
                  <a:pt x="1438" y="253"/>
                  <a:pt x="1438" y="253"/>
                </a:cubicBezTo>
                <a:cubicBezTo>
                  <a:pt x="1439" y="254"/>
                  <a:pt x="1439" y="254"/>
                  <a:pt x="1439" y="254"/>
                </a:cubicBezTo>
                <a:cubicBezTo>
                  <a:pt x="1440" y="254"/>
                  <a:pt x="1440" y="254"/>
                  <a:pt x="1440" y="254"/>
                </a:cubicBezTo>
                <a:cubicBezTo>
                  <a:pt x="1439" y="252"/>
                  <a:pt x="1439" y="252"/>
                  <a:pt x="1439" y="252"/>
                </a:cubicBezTo>
                <a:cubicBezTo>
                  <a:pt x="1437" y="252"/>
                  <a:pt x="1437" y="252"/>
                  <a:pt x="1437" y="252"/>
                </a:cubicBezTo>
                <a:cubicBezTo>
                  <a:pt x="1437" y="251"/>
                  <a:pt x="1437" y="251"/>
                  <a:pt x="1437" y="251"/>
                </a:cubicBezTo>
                <a:cubicBezTo>
                  <a:pt x="1436" y="249"/>
                  <a:pt x="1436" y="249"/>
                  <a:pt x="1436" y="249"/>
                </a:cubicBezTo>
                <a:cubicBezTo>
                  <a:pt x="1435" y="249"/>
                  <a:pt x="1435" y="249"/>
                  <a:pt x="1435" y="249"/>
                </a:cubicBezTo>
                <a:cubicBezTo>
                  <a:pt x="1435" y="250"/>
                  <a:pt x="1435" y="250"/>
                  <a:pt x="1435" y="250"/>
                </a:cubicBezTo>
                <a:cubicBezTo>
                  <a:pt x="1434" y="249"/>
                  <a:pt x="1434" y="249"/>
                  <a:pt x="1434" y="249"/>
                </a:cubicBezTo>
                <a:cubicBezTo>
                  <a:pt x="1434" y="246"/>
                  <a:pt x="1434" y="246"/>
                  <a:pt x="1434" y="246"/>
                </a:cubicBezTo>
                <a:cubicBezTo>
                  <a:pt x="1433" y="246"/>
                  <a:pt x="1433" y="246"/>
                  <a:pt x="1433" y="246"/>
                </a:cubicBezTo>
                <a:cubicBezTo>
                  <a:pt x="1432" y="244"/>
                  <a:pt x="1432" y="244"/>
                  <a:pt x="1432" y="244"/>
                </a:cubicBezTo>
                <a:cubicBezTo>
                  <a:pt x="1433" y="244"/>
                  <a:pt x="1433" y="244"/>
                  <a:pt x="1433" y="244"/>
                </a:cubicBezTo>
                <a:cubicBezTo>
                  <a:pt x="1433" y="242"/>
                  <a:pt x="1433" y="242"/>
                  <a:pt x="1433" y="242"/>
                </a:cubicBezTo>
                <a:cubicBezTo>
                  <a:pt x="1433" y="241"/>
                  <a:pt x="1433" y="241"/>
                  <a:pt x="1433" y="241"/>
                </a:cubicBezTo>
                <a:cubicBezTo>
                  <a:pt x="1433" y="240"/>
                  <a:pt x="1433" y="240"/>
                  <a:pt x="1433" y="240"/>
                </a:cubicBezTo>
                <a:cubicBezTo>
                  <a:pt x="1434" y="241"/>
                  <a:pt x="1434" y="241"/>
                  <a:pt x="1434" y="241"/>
                </a:cubicBezTo>
                <a:cubicBezTo>
                  <a:pt x="1435" y="240"/>
                  <a:pt x="1435" y="240"/>
                  <a:pt x="1435" y="240"/>
                </a:cubicBezTo>
                <a:cubicBezTo>
                  <a:pt x="1436" y="241"/>
                  <a:pt x="1436" y="241"/>
                  <a:pt x="1436" y="241"/>
                </a:cubicBezTo>
                <a:cubicBezTo>
                  <a:pt x="1437" y="241"/>
                  <a:pt x="1437" y="241"/>
                  <a:pt x="1437" y="241"/>
                </a:cubicBezTo>
                <a:cubicBezTo>
                  <a:pt x="1438" y="241"/>
                  <a:pt x="1438" y="241"/>
                  <a:pt x="1438" y="241"/>
                </a:cubicBezTo>
                <a:cubicBezTo>
                  <a:pt x="1443" y="241"/>
                  <a:pt x="1443" y="241"/>
                  <a:pt x="1443" y="241"/>
                </a:cubicBezTo>
                <a:cubicBezTo>
                  <a:pt x="1449" y="241"/>
                  <a:pt x="1449" y="241"/>
                  <a:pt x="1449" y="241"/>
                </a:cubicBezTo>
                <a:cubicBezTo>
                  <a:pt x="1451" y="242"/>
                  <a:pt x="1451" y="242"/>
                  <a:pt x="1451" y="242"/>
                </a:cubicBezTo>
                <a:cubicBezTo>
                  <a:pt x="1455" y="244"/>
                  <a:pt x="1455" y="244"/>
                  <a:pt x="1455" y="244"/>
                </a:cubicBezTo>
                <a:cubicBezTo>
                  <a:pt x="1455" y="245"/>
                  <a:pt x="1455" y="245"/>
                  <a:pt x="1455" y="245"/>
                </a:cubicBezTo>
                <a:cubicBezTo>
                  <a:pt x="1455" y="247"/>
                  <a:pt x="1455" y="247"/>
                  <a:pt x="1455" y="247"/>
                </a:cubicBezTo>
                <a:cubicBezTo>
                  <a:pt x="1457" y="245"/>
                  <a:pt x="1457" y="245"/>
                  <a:pt x="1457" y="245"/>
                </a:cubicBezTo>
                <a:cubicBezTo>
                  <a:pt x="1458" y="245"/>
                  <a:pt x="1458" y="245"/>
                  <a:pt x="1458" y="245"/>
                </a:cubicBezTo>
                <a:cubicBezTo>
                  <a:pt x="1459" y="246"/>
                  <a:pt x="1459" y="246"/>
                  <a:pt x="1459" y="246"/>
                </a:cubicBezTo>
                <a:cubicBezTo>
                  <a:pt x="1460" y="246"/>
                  <a:pt x="1460" y="246"/>
                  <a:pt x="1460" y="246"/>
                </a:cubicBezTo>
                <a:cubicBezTo>
                  <a:pt x="1461" y="247"/>
                  <a:pt x="1461" y="247"/>
                  <a:pt x="1461" y="247"/>
                </a:cubicBezTo>
                <a:cubicBezTo>
                  <a:pt x="1463" y="247"/>
                  <a:pt x="1463" y="247"/>
                  <a:pt x="1463" y="247"/>
                </a:cubicBezTo>
                <a:cubicBezTo>
                  <a:pt x="1466" y="249"/>
                  <a:pt x="1466" y="249"/>
                  <a:pt x="1466" y="249"/>
                </a:cubicBezTo>
                <a:cubicBezTo>
                  <a:pt x="1470" y="250"/>
                  <a:pt x="1470" y="250"/>
                  <a:pt x="1470" y="250"/>
                </a:cubicBezTo>
                <a:cubicBezTo>
                  <a:pt x="1471" y="251"/>
                  <a:pt x="1471" y="251"/>
                  <a:pt x="1471" y="251"/>
                </a:cubicBezTo>
                <a:cubicBezTo>
                  <a:pt x="1472" y="252"/>
                  <a:pt x="1472" y="252"/>
                  <a:pt x="1472" y="252"/>
                </a:cubicBezTo>
                <a:cubicBezTo>
                  <a:pt x="1474" y="253"/>
                  <a:pt x="1474" y="253"/>
                  <a:pt x="1474" y="253"/>
                </a:cubicBezTo>
                <a:cubicBezTo>
                  <a:pt x="1475" y="254"/>
                  <a:pt x="1475" y="254"/>
                  <a:pt x="1475" y="254"/>
                </a:cubicBezTo>
                <a:cubicBezTo>
                  <a:pt x="1477" y="257"/>
                  <a:pt x="1477" y="257"/>
                  <a:pt x="1477" y="257"/>
                </a:cubicBezTo>
                <a:cubicBezTo>
                  <a:pt x="1478" y="257"/>
                  <a:pt x="1478" y="257"/>
                  <a:pt x="1478" y="257"/>
                </a:cubicBezTo>
                <a:cubicBezTo>
                  <a:pt x="1478" y="256"/>
                  <a:pt x="1478" y="256"/>
                  <a:pt x="1478" y="256"/>
                </a:cubicBezTo>
                <a:cubicBezTo>
                  <a:pt x="1478" y="255"/>
                  <a:pt x="1478" y="255"/>
                  <a:pt x="1478" y="255"/>
                </a:cubicBezTo>
                <a:cubicBezTo>
                  <a:pt x="1479" y="255"/>
                  <a:pt x="1479" y="255"/>
                  <a:pt x="1479" y="255"/>
                </a:cubicBezTo>
                <a:cubicBezTo>
                  <a:pt x="1479" y="254"/>
                  <a:pt x="1479" y="254"/>
                  <a:pt x="1479" y="254"/>
                </a:cubicBezTo>
                <a:cubicBezTo>
                  <a:pt x="1478" y="253"/>
                  <a:pt x="1478" y="253"/>
                  <a:pt x="1478" y="253"/>
                </a:cubicBezTo>
                <a:cubicBezTo>
                  <a:pt x="1478" y="252"/>
                  <a:pt x="1478" y="252"/>
                  <a:pt x="1478" y="252"/>
                </a:cubicBezTo>
                <a:cubicBezTo>
                  <a:pt x="1478" y="248"/>
                  <a:pt x="1478" y="248"/>
                  <a:pt x="1478" y="248"/>
                </a:cubicBezTo>
                <a:cubicBezTo>
                  <a:pt x="1478" y="247"/>
                  <a:pt x="1478" y="247"/>
                  <a:pt x="1478" y="247"/>
                </a:cubicBezTo>
                <a:cubicBezTo>
                  <a:pt x="1477" y="247"/>
                  <a:pt x="1477" y="247"/>
                  <a:pt x="1477" y="247"/>
                </a:cubicBezTo>
                <a:cubicBezTo>
                  <a:pt x="1476" y="248"/>
                  <a:pt x="1476" y="248"/>
                  <a:pt x="1476" y="248"/>
                </a:cubicBezTo>
                <a:cubicBezTo>
                  <a:pt x="1475" y="247"/>
                  <a:pt x="1475" y="247"/>
                  <a:pt x="1475" y="247"/>
                </a:cubicBezTo>
                <a:cubicBezTo>
                  <a:pt x="1472" y="244"/>
                  <a:pt x="1472" y="244"/>
                  <a:pt x="1472" y="244"/>
                </a:cubicBezTo>
                <a:cubicBezTo>
                  <a:pt x="1471" y="243"/>
                  <a:pt x="1471" y="243"/>
                  <a:pt x="1471" y="243"/>
                </a:cubicBezTo>
                <a:cubicBezTo>
                  <a:pt x="1471" y="241"/>
                  <a:pt x="1471" y="241"/>
                  <a:pt x="1471" y="241"/>
                </a:cubicBezTo>
                <a:cubicBezTo>
                  <a:pt x="1470" y="240"/>
                  <a:pt x="1470" y="240"/>
                  <a:pt x="1470" y="240"/>
                </a:cubicBezTo>
                <a:cubicBezTo>
                  <a:pt x="1469" y="242"/>
                  <a:pt x="1469" y="242"/>
                  <a:pt x="1469" y="242"/>
                </a:cubicBezTo>
                <a:cubicBezTo>
                  <a:pt x="1467" y="241"/>
                  <a:pt x="1467" y="241"/>
                  <a:pt x="1467" y="241"/>
                </a:cubicBezTo>
                <a:cubicBezTo>
                  <a:pt x="1466" y="241"/>
                  <a:pt x="1466" y="241"/>
                  <a:pt x="1466" y="241"/>
                </a:cubicBezTo>
                <a:cubicBezTo>
                  <a:pt x="1465" y="240"/>
                  <a:pt x="1465" y="240"/>
                  <a:pt x="1465" y="240"/>
                </a:cubicBezTo>
                <a:cubicBezTo>
                  <a:pt x="1464" y="241"/>
                  <a:pt x="1464" y="241"/>
                  <a:pt x="1464" y="241"/>
                </a:cubicBezTo>
                <a:cubicBezTo>
                  <a:pt x="1464" y="239"/>
                  <a:pt x="1464" y="239"/>
                  <a:pt x="1464" y="239"/>
                </a:cubicBezTo>
                <a:cubicBezTo>
                  <a:pt x="1463" y="238"/>
                  <a:pt x="1463" y="238"/>
                  <a:pt x="1463" y="238"/>
                </a:cubicBezTo>
                <a:cubicBezTo>
                  <a:pt x="1462" y="235"/>
                  <a:pt x="1462" y="235"/>
                  <a:pt x="1462" y="235"/>
                </a:cubicBezTo>
                <a:cubicBezTo>
                  <a:pt x="1462" y="234"/>
                  <a:pt x="1462" y="234"/>
                  <a:pt x="1462" y="234"/>
                </a:cubicBezTo>
                <a:cubicBezTo>
                  <a:pt x="1463" y="235"/>
                  <a:pt x="1463" y="235"/>
                  <a:pt x="1463" y="235"/>
                </a:cubicBezTo>
                <a:cubicBezTo>
                  <a:pt x="1464" y="234"/>
                  <a:pt x="1464" y="234"/>
                  <a:pt x="1464" y="234"/>
                </a:cubicBezTo>
                <a:cubicBezTo>
                  <a:pt x="1464" y="233"/>
                  <a:pt x="1464" y="233"/>
                  <a:pt x="1464" y="233"/>
                </a:cubicBezTo>
                <a:cubicBezTo>
                  <a:pt x="1462" y="231"/>
                  <a:pt x="1462" y="231"/>
                  <a:pt x="1462" y="231"/>
                </a:cubicBezTo>
                <a:cubicBezTo>
                  <a:pt x="1462" y="230"/>
                  <a:pt x="1462" y="230"/>
                  <a:pt x="1462" y="230"/>
                </a:cubicBezTo>
                <a:cubicBezTo>
                  <a:pt x="1462" y="229"/>
                  <a:pt x="1462" y="229"/>
                  <a:pt x="1462" y="229"/>
                </a:cubicBezTo>
                <a:cubicBezTo>
                  <a:pt x="1463" y="229"/>
                  <a:pt x="1463" y="229"/>
                  <a:pt x="1463" y="229"/>
                </a:cubicBezTo>
                <a:cubicBezTo>
                  <a:pt x="1462" y="228"/>
                  <a:pt x="1462" y="228"/>
                  <a:pt x="1462" y="228"/>
                </a:cubicBezTo>
                <a:cubicBezTo>
                  <a:pt x="1461" y="228"/>
                  <a:pt x="1461" y="228"/>
                  <a:pt x="1461" y="228"/>
                </a:cubicBezTo>
                <a:cubicBezTo>
                  <a:pt x="1460" y="225"/>
                  <a:pt x="1460" y="225"/>
                  <a:pt x="1460" y="225"/>
                </a:cubicBezTo>
                <a:cubicBezTo>
                  <a:pt x="1459" y="225"/>
                  <a:pt x="1459" y="225"/>
                  <a:pt x="1459" y="225"/>
                </a:cubicBezTo>
                <a:cubicBezTo>
                  <a:pt x="1458" y="225"/>
                  <a:pt x="1458" y="225"/>
                  <a:pt x="1458" y="225"/>
                </a:cubicBezTo>
                <a:cubicBezTo>
                  <a:pt x="1457" y="224"/>
                  <a:pt x="1457" y="224"/>
                  <a:pt x="1457" y="224"/>
                </a:cubicBezTo>
                <a:cubicBezTo>
                  <a:pt x="1457" y="222"/>
                  <a:pt x="1457" y="222"/>
                  <a:pt x="1457" y="222"/>
                </a:cubicBezTo>
                <a:cubicBezTo>
                  <a:pt x="1458" y="221"/>
                  <a:pt x="1458" y="221"/>
                  <a:pt x="1458" y="221"/>
                </a:cubicBezTo>
                <a:cubicBezTo>
                  <a:pt x="1457" y="219"/>
                  <a:pt x="1457" y="219"/>
                  <a:pt x="1457" y="219"/>
                </a:cubicBezTo>
                <a:cubicBezTo>
                  <a:pt x="1457" y="218"/>
                  <a:pt x="1457" y="218"/>
                  <a:pt x="1457" y="218"/>
                </a:cubicBezTo>
                <a:cubicBezTo>
                  <a:pt x="1460" y="214"/>
                  <a:pt x="1460" y="214"/>
                  <a:pt x="1460" y="214"/>
                </a:cubicBezTo>
                <a:cubicBezTo>
                  <a:pt x="1461" y="213"/>
                  <a:pt x="1461" y="213"/>
                  <a:pt x="1461" y="213"/>
                </a:cubicBezTo>
                <a:cubicBezTo>
                  <a:pt x="1461" y="211"/>
                  <a:pt x="1461" y="211"/>
                  <a:pt x="1461" y="211"/>
                </a:cubicBezTo>
                <a:cubicBezTo>
                  <a:pt x="1461" y="210"/>
                  <a:pt x="1461" y="210"/>
                  <a:pt x="1461" y="210"/>
                </a:cubicBezTo>
                <a:cubicBezTo>
                  <a:pt x="1462" y="208"/>
                  <a:pt x="1462" y="208"/>
                  <a:pt x="1462" y="208"/>
                </a:cubicBezTo>
                <a:cubicBezTo>
                  <a:pt x="1461" y="207"/>
                  <a:pt x="1461" y="207"/>
                  <a:pt x="1461" y="207"/>
                </a:cubicBezTo>
                <a:cubicBezTo>
                  <a:pt x="1460" y="205"/>
                  <a:pt x="1460" y="205"/>
                  <a:pt x="1460" y="205"/>
                </a:cubicBezTo>
                <a:cubicBezTo>
                  <a:pt x="1461" y="204"/>
                  <a:pt x="1461" y="204"/>
                  <a:pt x="1461" y="204"/>
                </a:cubicBezTo>
                <a:cubicBezTo>
                  <a:pt x="1460" y="203"/>
                  <a:pt x="1460" y="203"/>
                  <a:pt x="1460" y="203"/>
                </a:cubicBezTo>
                <a:cubicBezTo>
                  <a:pt x="1461" y="201"/>
                  <a:pt x="1461" y="201"/>
                  <a:pt x="1461" y="201"/>
                </a:cubicBezTo>
                <a:cubicBezTo>
                  <a:pt x="1460" y="201"/>
                  <a:pt x="1460" y="201"/>
                  <a:pt x="1460" y="201"/>
                </a:cubicBezTo>
                <a:cubicBezTo>
                  <a:pt x="1460" y="198"/>
                  <a:pt x="1460" y="198"/>
                  <a:pt x="1460" y="198"/>
                </a:cubicBezTo>
                <a:cubicBezTo>
                  <a:pt x="1461" y="198"/>
                  <a:pt x="1461" y="198"/>
                  <a:pt x="1461" y="198"/>
                </a:cubicBezTo>
                <a:cubicBezTo>
                  <a:pt x="1460" y="196"/>
                  <a:pt x="1460" y="196"/>
                  <a:pt x="1460" y="196"/>
                </a:cubicBezTo>
                <a:cubicBezTo>
                  <a:pt x="1460" y="194"/>
                  <a:pt x="1460" y="194"/>
                  <a:pt x="1460" y="194"/>
                </a:cubicBezTo>
                <a:cubicBezTo>
                  <a:pt x="1460" y="192"/>
                  <a:pt x="1460" y="192"/>
                  <a:pt x="1460" y="192"/>
                </a:cubicBezTo>
                <a:cubicBezTo>
                  <a:pt x="1461" y="191"/>
                  <a:pt x="1461" y="191"/>
                  <a:pt x="1461" y="191"/>
                </a:cubicBezTo>
                <a:cubicBezTo>
                  <a:pt x="1462" y="192"/>
                  <a:pt x="1462" y="192"/>
                  <a:pt x="1462" y="192"/>
                </a:cubicBezTo>
                <a:cubicBezTo>
                  <a:pt x="1462" y="193"/>
                  <a:pt x="1462" y="193"/>
                  <a:pt x="1462" y="193"/>
                </a:cubicBezTo>
                <a:cubicBezTo>
                  <a:pt x="1463" y="192"/>
                  <a:pt x="1463" y="192"/>
                  <a:pt x="1463" y="192"/>
                </a:cubicBezTo>
                <a:cubicBezTo>
                  <a:pt x="1465" y="192"/>
                  <a:pt x="1465" y="192"/>
                  <a:pt x="1465" y="192"/>
                </a:cubicBezTo>
                <a:cubicBezTo>
                  <a:pt x="1467" y="192"/>
                  <a:pt x="1467" y="192"/>
                  <a:pt x="1467" y="192"/>
                </a:cubicBezTo>
                <a:cubicBezTo>
                  <a:pt x="1468" y="192"/>
                  <a:pt x="1468" y="192"/>
                  <a:pt x="1468" y="192"/>
                </a:cubicBezTo>
                <a:cubicBezTo>
                  <a:pt x="1469" y="192"/>
                  <a:pt x="1469" y="192"/>
                  <a:pt x="1469" y="192"/>
                </a:cubicBezTo>
                <a:cubicBezTo>
                  <a:pt x="1470" y="191"/>
                  <a:pt x="1470" y="191"/>
                  <a:pt x="1470" y="191"/>
                </a:cubicBezTo>
                <a:cubicBezTo>
                  <a:pt x="1471" y="192"/>
                  <a:pt x="1471" y="192"/>
                  <a:pt x="1471" y="192"/>
                </a:cubicBezTo>
                <a:cubicBezTo>
                  <a:pt x="1475" y="193"/>
                  <a:pt x="1475" y="193"/>
                  <a:pt x="1475" y="193"/>
                </a:cubicBezTo>
                <a:cubicBezTo>
                  <a:pt x="1477" y="193"/>
                  <a:pt x="1477" y="193"/>
                  <a:pt x="1477" y="193"/>
                </a:cubicBezTo>
                <a:cubicBezTo>
                  <a:pt x="1478" y="193"/>
                  <a:pt x="1478" y="193"/>
                  <a:pt x="1478" y="193"/>
                </a:cubicBezTo>
                <a:cubicBezTo>
                  <a:pt x="1478" y="195"/>
                  <a:pt x="1478" y="195"/>
                  <a:pt x="1478" y="195"/>
                </a:cubicBezTo>
                <a:cubicBezTo>
                  <a:pt x="1477" y="195"/>
                  <a:pt x="1477" y="195"/>
                  <a:pt x="1477" y="195"/>
                </a:cubicBezTo>
                <a:cubicBezTo>
                  <a:pt x="1478" y="196"/>
                  <a:pt x="1478" y="196"/>
                  <a:pt x="1478" y="196"/>
                </a:cubicBezTo>
                <a:cubicBezTo>
                  <a:pt x="1478" y="198"/>
                  <a:pt x="1478" y="198"/>
                  <a:pt x="1478" y="198"/>
                </a:cubicBezTo>
                <a:cubicBezTo>
                  <a:pt x="1479" y="199"/>
                  <a:pt x="1479" y="199"/>
                  <a:pt x="1479" y="199"/>
                </a:cubicBezTo>
                <a:cubicBezTo>
                  <a:pt x="1479" y="201"/>
                  <a:pt x="1479" y="201"/>
                  <a:pt x="1479" y="201"/>
                </a:cubicBezTo>
                <a:cubicBezTo>
                  <a:pt x="1480" y="203"/>
                  <a:pt x="1480" y="203"/>
                  <a:pt x="1480" y="203"/>
                </a:cubicBezTo>
                <a:cubicBezTo>
                  <a:pt x="1479" y="206"/>
                  <a:pt x="1479" y="206"/>
                  <a:pt x="1479" y="206"/>
                </a:cubicBezTo>
                <a:cubicBezTo>
                  <a:pt x="1480" y="207"/>
                  <a:pt x="1480" y="207"/>
                  <a:pt x="1480" y="207"/>
                </a:cubicBezTo>
                <a:cubicBezTo>
                  <a:pt x="1479" y="208"/>
                  <a:pt x="1479" y="208"/>
                  <a:pt x="1479" y="208"/>
                </a:cubicBezTo>
                <a:cubicBezTo>
                  <a:pt x="1480" y="209"/>
                  <a:pt x="1480" y="209"/>
                  <a:pt x="1480" y="209"/>
                </a:cubicBezTo>
                <a:cubicBezTo>
                  <a:pt x="1480" y="210"/>
                  <a:pt x="1480" y="210"/>
                  <a:pt x="1480" y="210"/>
                </a:cubicBezTo>
                <a:cubicBezTo>
                  <a:pt x="1479" y="211"/>
                  <a:pt x="1479" y="211"/>
                  <a:pt x="1479" y="211"/>
                </a:cubicBezTo>
                <a:cubicBezTo>
                  <a:pt x="1479" y="212"/>
                  <a:pt x="1479" y="212"/>
                  <a:pt x="1479" y="212"/>
                </a:cubicBezTo>
                <a:cubicBezTo>
                  <a:pt x="1481" y="213"/>
                  <a:pt x="1481" y="213"/>
                  <a:pt x="1481" y="213"/>
                </a:cubicBezTo>
                <a:cubicBezTo>
                  <a:pt x="1482" y="215"/>
                  <a:pt x="1482" y="215"/>
                  <a:pt x="1482" y="215"/>
                </a:cubicBezTo>
                <a:cubicBezTo>
                  <a:pt x="1483" y="215"/>
                  <a:pt x="1483" y="215"/>
                  <a:pt x="1483" y="215"/>
                </a:cubicBezTo>
                <a:cubicBezTo>
                  <a:pt x="1483" y="216"/>
                  <a:pt x="1483" y="216"/>
                  <a:pt x="1483" y="216"/>
                </a:cubicBezTo>
                <a:cubicBezTo>
                  <a:pt x="1484" y="215"/>
                  <a:pt x="1484" y="215"/>
                  <a:pt x="1484" y="215"/>
                </a:cubicBezTo>
                <a:cubicBezTo>
                  <a:pt x="1485" y="216"/>
                  <a:pt x="1485" y="216"/>
                  <a:pt x="1485" y="216"/>
                </a:cubicBezTo>
                <a:cubicBezTo>
                  <a:pt x="1485" y="218"/>
                  <a:pt x="1485" y="218"/>
                  <a:pt x="1485" y="218"/>
                </a:cubicBezTo>
                <a:cubicBezTo>
                  <a:pt x="1487" y="219"/>
                  <a:pt x="1487" y="219"/>
                  <a:pt x="1487" y="219"/>
                </a:cubicBezTo>
                <a:cubicBezTo>
                  <a:pt x="1488" y="221"/>
                  <a:pt x="1488" y="221"/>
                  <a:pt x="1488" y="221"/>
                </a:cubicBezTo>
                <a:cubicBezTo>
                  <a:pt x="1488" y="225"/>
                  <a:pt x="1488" y="225"/>
                  <a:pt x="1488" y="225"/>
                </a:cubicBezTo>
                <a:cubicBezTo>
                  <a:pt x="1489" y="226"/>
                  <a:pt x="1489" y="226"/>
                  <a:pt x="1489" y="226"/>
                </a:cubicBezTo>
                <a:cubicBezTo>
                  <a:pt x="1489" y="227"/>
                  <a:pt x="1489" y="227"/>
                  <a:pt x="1489" y="227"/>
                </a:cubicBezTo>
                <a:cubicBezTo>
                  <a:pt x="1490" y="229"/>
                  <a:pt x="1490" y="229"/>
                  <a:pt x="1490" y="229"/>
                </a:cubicBezTo>
                <a:cubicBezTo>
                  <a:pt x="1490" y="231"/>
                  <a:pt x="1490" y="231"/>
                  <a:pt x="1490" y="231"/>
                </a:cubicBezTo>
                <a:cubicBezTo>
                  <a:pt x="1492" y="234"/>
                  <a:pt x="1492" y="234"/>
                  <a:pt x="1492" y="234"/>
                </a:cubicBezTo>
                <a:cubicBezTo>
                  <a:pt x="1491" y="235"/>
                  <a:pt x="1491" y="235"/>
                  <a:pt x="1491" y="235"/>
                </a:cubicBezTo>
                <a:cubicBezTo>
                  <a:pt x="1492" y="237"/>
                  <a:pt x="1492" y="237"/>
                  <a:pt x="1492" y="237"/>
                </a:cubicBezTo>
                <a:cubicBezTo>
                  <a:pt x="1494" y="237"/>
                  <a:pt x="1494" y="237"/>
                  <a:pt x="1494" y="237"/>
                </a:cubicBezTo>
                <a:cubicBezTo>
                  <a:pt x="1493" y="239"/>
                  <a:pt x="1493" y="239"/>
                  <a:pt x="1493" y="239"/>
                </a:cubicBezTo>
                <a:cubicBezTo>
                  <a:pt x="1494" y="239"/>
                  <a:pt x="1494" y="239"/>
                  <a:pt x="1494" y="239"/>
                </a:cubicBezTo>
                <a:cubicBezTo>
                  <a:pt x="1494" y="242"/>
                  <a:pt x="1494" y="242"/>
                  <a:pt x="1494" y="242"/>
                </a:cubicBezTo>
                <a:cubicBezTo>
                  <a:pt x="1497" y="245"/>
                  <a:pt x="1497" y="245"/>
                  <a:pt x="1497" y="245"/>
                </a:cubicBezTo>
                <a:cubicBezTo>
                  <a:pt x="1499" y="246"/>
                  <a:pt x="1499" y="246"/>
                  <a:pt x="1499" y="246"/>
                </a:cubicBezTo>
                <a:cubicBezTo>
                  <a:pt x="1499" y="247"/>
                  <a:pt x="1499" y="247"/>
                  <a:pt x="1499" y="247"/>
                </a:cubicBezTo>
                <a:cubicBezTo>
                  <a:pt x="1500" y="247"/>
                  <a:pt x="1500" y="247"/>
                  <a:pt x="1500" y="247"/>
                </a:cubicBezTo>
                <a:cubicBezTo>
                  <a:pt x="1502" y="249"/>
                  <a:pt x="1502" y="249"/>
                  <a:pt x="1502" y="249"/>
                </a:cubicBezTo>
                <a:cubicBezTo>
                  <a:pt x="1502" y="250"/>
                  <a:pt x="1502" y="250"/>
                  <a:pt x="1502" y="250"/>
                </a:cubicBezTo>
                <a:cubicBezTo>
                  <a:pt x="1502" y="251"/>
                  <a:pt x="1502" y="251"/>
                  <a:pt x="1502" y="251"/>
                </a:cubicBezTo>
                <a:cubicBezTo>
                  <a:pt x="1501" y="253"/>
                  <a:pt x="1501" y="253"/>
                  <a:pt x="1501" y="253"/>
                </a:cubicBezTo>
                <a:cubicBezTo>
                  <a:pt x="1502" y="255"/>
                  <a:pt x="1502" y="255"/>
                  <a:pt x="1502" y="255"/>
                </a:cubicBezTo>
                <a:cubicBezTo>
                  <a:pt x="1504" y="256"/>
                  <a:pt x="1504" y="256"/>
                  <a:pt x="1504" y="256"/>
                </a:cubicBezTo>
                <a:cubicBezTo>
                  <a:pt x="1504" y="258"/>
                  <a:pt x="1504" y="258"/>
                  <a:pt x="1504" y="258"/>
                </a:cubicBezTo>
                <a:cubicBezTo>
                  <a:pt x="1503" y="259"/>
                  <a:pt x="1503" y="259"/>
                  <a:pt x="1503" y="259"/>
                </a:cubicBezTo>
                <a:cubicBezTo>
                  <a:pt x="1503" y="260"/>
                  <a:pt x="1503" y="260"/>
                  <a:pt x="1503" y="260"/>
                </a:cubicBezTo>
                <a:cubicBezTo>
                  <a:pt x="1502" y="261"/>
                  <a:pt x="1502" y="261"/>
                  <a:pt x="1502" y="261"/>
                </a:cubicBezTo>
                <a:cubicBezTo>
                  <a:pt x="1502" y="262"/>
                  <a:pt x="1502" y="262"/>
                  <a:pt x="1502" y="262"/>
                </a:cubicBezTo>
                <a:cubicBezTo>
                  <a:pt x="1502" y="264"/>
                  <a:pt x="1502" y="264"/>
                  <a:pt x="1502" y="264"/>
                </a:cubicBezTo>
                <a:cubicBezTo>
                  <a:pt x="1501" y="265"/>
                  <a:pt x="1501" y="265"/>
                  <a:pt x="1501" y="265"/>
                </a:cubicBezTo>
                <a:cubicBezTo>
                  <a:pt x="1501" y="266"/>
                  <a:pt x="1501" y="266"/>
                  <a:pt x="1501" y="266"/>
                </a:cubicBezTo>
                <a:cubicBezTo>
                  <a:pt x="1502" y="265"/>
                  <a:pt x="1502" y="265"/>
                  <a:pt x="1502" y="265"/>
                </a:cubicBezTo>
                <a:cubicBezTo>
                  <a:pt x="1502" y="266"/>
                  <a:pt x="1502" y="266"/>
                  <a:pt x="1502" y="266"/>
                </a:cubicBezTo>
                <a:cubicBezTo>
                  <a:pt x="1501" y="267"/>
                  <a:pt x="1501" y="267"/>
                  <a:pt x="1501" y="267"/>
                </a:cubicBezTo>
                <a:cubicBezTo>
                  <a:pt x="1501" y="270"/>
                  <a:pt x="1501" y="270"/>
                  <a:pt x="1501" y="270"/>
                </a:cubicBezTo>
                <a:cubicBezTo>
                  <a:pt x="1500" y="270"/>
                  <a:pt x="1500" y="270"/>
                  <a:pt x="1500" y="270"/>
                </a:cubicBezTo>
                <a:cubicBezTo>
                  <a:pt x="1499" y="270"/>
                  <a:pt x="1499" y="270"/>
                  <a:pt x="1499" y="270"/>
                </a:cubicBezTo>
                <a:cubicBezTo>
                  <a:pt x="1499" y="271"/>
                  <a:pt x="1499" y="271"/>
                  <a:pt x="1499" y="271"/>
                </a:cubicBezTo>
                <a:cubicBezTo>
                  <a:pt x="1500" y="272"/>
                  <a:pt x="1500" y="272"/>
                  <a:pt x="1500" y="272"/>
                </a:cubicBezTo>
                <a:cubicBezTo>
                  <a:pt x="1500" y="273"/>
                  <a:pt x="1500" y="273"/>
                  <a:pt x="1500" y="273"/>
                </a:cubicBezTo>
                <a:cubicBezTo>
                  <a:pt x="1499" y="274"/>
                  <a:pt x="1499" y="274"/>
                  <a:pt x="1499" y="274"/>
                </a:cubicBezTo>
                <a:cubicBezTo>
                  <a:pt x="1498" y="275"/>
                  <a:pt x="1498" y="275"/>
                  <a:pt x="1498" y="275"/>
                </a:cubicBezTo>
                <a:cubicBezTo>
                  <a:pt x="1495" y="275"/>
                  <a:pt x="1495" y="275"/>
                  <a:pt x="1495" y="275"/>
                </a:cubicBezTo>
                <a:cubicBezTo>
                  <a:pt x="1494" y="274"/>
                  <a:pt x="1494" y="274"/>
                  <a:pt x="1494" y="274"/>
                </a:cubicBezTo>
                <a:cubicBezTo>
                  <a:pt x="1496" y="273"/>
                  <a:pt x="1496" y="273"/>
                  <a:pt x="1496" y="273"/>
                </a:cubicBezTo>
                <a:cubicBezTo>
                  <a:pt x="1496" y="272"/>
                  <a:pt x="1496" y="272"/>
                  <a:pt x="1496" y="272"/>
                </a:cubicBezTo>
                <a:cubicBezTo>
                  <a:pt x="1495" y="272"/>
                  <a:pt x="1495" y="272"/>
                  <a:pt x="1495" y="272"/>
                </a:cubicBezTo>
                <a:cubicBezTo>
                  <a:pt x="1495" y="273"/>
                  <a:pt x="1495" y="273"/>
                  <a:pt x="1495" y="273"/>
                </a:cubicBezTo>
                <a:cubicBezTo>
                  <a:pt x="1494" y="273"/>
                  <a:pt x="1494" y="273"/>
                  <a:pt x="1494" y="273"/>
                </a:cubicBezTo>
                <a:cubicBezTo>
                  <a:pt x="1491" y="271"/>
                  <a:pt x="1491" y="271"/>
                  <a:pt x="1491" y="271"/>
                </a:cubicBezTo>
                <a:cubicBezTo>
                  <a:pt x="1490" y="272"/>
                  <a:pt x="1490" y="272"/>
                  <a:pt x="1490" y="272"/>
                </a:cubicBezTo>
                <a:cubicBezTo>
                  <a:pt x="1487" y="273"/>
                  <a:pt x="1487" y="273"/>
                  <a:pt x="1487" y="273"/>
                </a:cubicBezTo>
                <a:cubicBezTo>
                  <a:pt x="1485" y="273"/>
                  <a:pt x="1485" y="273"/>
                  <a:pt x="1485" y="273"/>
                </a:cubicBezTo>
                <a:cubicBezTo>
                  <a:pt x="1484" y="274"/>
                  <a:pt x="1484" y="274"/>
                  <a:pt x="1484" y="274"/>
                </a:cubicBezTo>
                <a:cubicBezTo>
                  <a:pt x="1485" y="274"/>
                  <a:pt x="1485" y="274"/>
                  <a:pt x="1485" y="274"/>
                </a:cubicBezTo>
                <a:cubicBezTo>
                  <a:pt x="1485" y="275"/>
                  <a:pt x="1485" y="275"/>
                  <a:pt x="1485" y="275"/>
                </a:cubicBezTo>
                <a:cubicBezTo>
                  <a:pt x="1486" y="274"/>
                  <a:pt x="1486" y="274"/>
                  <a:pt x="1486" y="274"/>
                </a:cubicBezTo>
                <a:cubicBezTo>
                  <a:pt x="1488" y="273"/>
                  <a:pt x="1488" y="273"/>
                  <a:pt x="1488" y="273"/>
                </a:cubicBezTo>
                <a:cubicBezTo>
                  <a:pt x="1488" y="275"/>
                  <a:pt x="1488" y="275"/>
                  <a:pt x="1488" y="275"/>
                </a:cubicBezTo>
                <a:cubicBezTo>
                  <a:pt x="1490" y="276"/>
                  <a:pt x="1490" y="276"/>
                  <a:pt x="1490" y="276"/>
                </a:cubicBezTo>
                <a:cubicBezTo>
                  <a:pt x="1495" y="277"/>
                  <a:pt x="1495" y="277"/>
                  <a:pt x="1495" y="277"/>
                </a:cubicBezTo>
                <a:cubicBezTo>
                  <a:pt x="1497" y="278"/>
                  <a:pt x="1497" y="278"/>
                  <a:pt x="1497" y="278"/>
                </a:cubicBezTo>
                <a:cubicBezTo>
                  <a:pt x="1499" y="277"/>
                  <a:pt x="1499" y="277"/>
                  <a:pt x="1499" y="277"/>
                </a:cubicBezTo>
                <a:cubicBezTo>
                  <a:pt x="1501" y="277"/>
                  <a:pt x="1501" y="277"/>
                  <a:pt x="1501" y="277"/>
                </a:cubicBezTo>
                <a:cubicBezTo>
                  <a:pt x="1502" y="278"/>
                  <a:pt x="1502" y="278"/>
                  <a:pt x="1502" y="278"/>
                </a:cubicBezTo>
                <a:cubicBezTo>
                  <a:pt x="1504" y="278"/>
                  <a:pt x="1504" y="278"/>
                  <a:pt x="1504" y="278"/>
                </a:cubicBezTo>
                <a:cubicBezTo>
                  <a:pt x="1506" y="277"/>
                  <a:pt x="1506" y="277"/>
                  <a:pt x="1506" y="277"/>
                </a:cubicBezTo>
                <a:cubicBezTo>
                  <a:pt x="1506" y="276"/>
                  <a:pt x="1506" y="276"/>
                  <a:pt x="1506" y="276"/>
                </a:cubicBezTo>
                <a:cubicBezTo>
                  <a:pt x="1505" y="275"/>
                  <a:pt x="1505" y="275"/>
                  <a:pt x="1505" y="275"/>
                </a:cubicBezTo>
                <a:cubicBezTo>
                  <a:pt x="1505" y="273"/>
                  <a:pt x="1505" y="273"/>
                  <a:pt x="1505" y="273"/>
                </a:cubicBezTo>
                <a:cubicBezTo>
                  <a:pt x="1506" y="272"/>
                  <a:pt x="1506" y="272"/>
                  <a:pt x="1506" y="272"/>
                </a:cubicBezTo>
                <a:cubicBezTo>
                  <a:pt x="1507" y="272"/>
                  <a:pt x="1507" y="272"/>
                  <a:pt x="1507" y="272"/>
                </a:cubicBezTo>
                <a:cubicBezTo>
                  <a:pt x="1507" y="271"/>
                  <a:pt x="1507" y="271"/>
                  <a:pt x="1507" y="271"/>
                </a:cubicBezTo>
                <a:cubicBezTo>
                  <a:pt x="1509" y="269"/>
                  <a:pt x="1509" y="269"/>
                  <a:pt x="1509" y="269"/>
                </a:cubicBezTo>
                <a:cubicBezTo>
                  <a:pt x="1509" y="268"/>
                  <a:pt x="1509" y="268"/>
                  <a:pt x="1509" y="268"/>
                </a:cubicBezTo>
                <a:cubicBezTo>
                  <a:pt x="1510" y="265"/>
                  <a:pt x="1510" y="265"/>
                  <a:pt x="1510" y="265"/>
                </a:cubicBezTo>
                <a:cubicBezTo>
                  <a:pt x="1509" y="263"/>
                  <a:pt x="1509" y="263"/>
                  <a:pt x="1509" y="263"/>
                </a:cubicBezTo>
                <a:cubicBezTo>
                  <a:pt x="1509" y="261"/>
                  <a:pt x="1509" y="261"/>
                  <a:pt x="1509" y="261"/>
                </a:cubicBezTo>
                <a:cubicBezTo>
                  <a:pt x="1511" y="258"/>
                  <a:pt x="1511" y="258"/>
                  <a:pt x="1511" y="258"/>
                </a:cubicBezTo>
                <a:cubicBezTo>
                  <a:pt x="1512" y="257"/>
                  <a:pt x="1512" y="257"/>
                  <a:pt x="1512" y="257"/>
                </a:cubicBezTo>
                <a:cubicBezTo>
                  <a:pt x="1510" y="252"/>
                  <a:pt x="1510" y="252"/>
                  <a:pt x="1510" y="252"/>
                </a:cubicBezTo>
                <a:cubicBezTo>
                  <a:pt x="1507" y="250"/>
                  <a:pt x="1507" y="250"/>
                  <a:pt x="1507" y="250"/>
                </a:cubicBezTo>
                <a:cubicBezTo>
                  <a:pt x="1506" y="249"/>
                  <a:pt x="1506" y="249"/>
                  <a:pt x="1506" y="249"/>
                </a:cubicBezTo>
                <a:cubicBezTo>
                  <a:pt x="1506" y="246"/>
                  <a:pt x="1506" y="246"/>
                  <a:pt x="1506" y="246"/>
                </a:cubicBezTo>
                <a:cubicBezTo>
                  <a:pt x="1508" y="244"/>
                  <a:pt x="1508" y="244"/>
                  <a:pt x="1508" y="244"/>
                </a:cubicBezTo>
                <a:cubicBezTo>
                  <a:pt x="1509" y="243"/>
                  <a:pt x="1509" y="243"/>
                  <a:pt x="1509" y="243"/>
                </a:cubicBezTo>
                <a:cubicBezTo>
                  <a:pt x="1511" y="243"/>
                  <a:pt x="1511" y="243"/>
                  <a:pt x="1511" y="243"/>
                </a:cubicBezTo>
                <a:cubicBezTo>
                  <a:pt x="1513" y="240"/>
                  <a:pt x="1513" y="240"/>
                  <a:pt x="1513" y="240"/>
                </a:cubicBezTo>
                <a:cubicBezTo>
                  <a:pt x="1515" y="240"/>
                  <a:pt x="1515" y="240"/>
                  <a:pt x="1515" y="240"/>
                </a:cubicBezTo>
                <a:cubicBezTo>
                  <a:pt x="1517" y="242"/>
                  <a:pt x="1517" y="242"/>
                  <a:pt x="1517" y="242"/>
                </a:cubicBezTo>
                <a:cubicBezTo>
                  <a:pt x="1517" y="244"/>
                  <a:pt x="1517" y="244"/>
                  <a:pt x="1517" y="244"/>
                </a:cubicBezTo>
                <a:cubicBezTo>
                  <a:pt x="1519" y="245"/>
                  <a:pt x="1519" y="245"/>
                  <a:pt x="1519" y="245"/>
                </a:cubicBezTo>
                <a:cubicBezTo>
                  <a:pt x="1520" y="246"/>
                  <a:pt x="1520" y="246"/>
                  <a:pt x="1520" y="246"/>
                </a:cubicBezTo>
                <a:cubicBezTo>
                  <a:pt x="1522" y="247"/>
                  <a:pt x="1522" y="247"/>
                  <a:pt x="1522" y="247"/>
                </a:cubicBezTo>
                <a:cubicBezTo>
                  <a:pt x="1521" y="249"/>
                  <a:pt x="1521" y="249"/>
                  <a:pt x="1521" y="249"/>
                </a:cubicBezTo>
                <a:cubicBezTo>
                  <a:pt x="1523" y="250"/>
                  <a:pt x="1523" y="250"/>
                  <a:pt x="1523" y="250"/>
                </a:cubicBezTo>
                <a:cubicBezTo>
                  <a:pt x="1523" y="251"/>
                  <a:pt x="1523" y="251"/>
                  <a:pt x="1523" y="251"/>
                </a:cubicBezTo>
                <a:cubicBezTo>
                  <a:pt x="1524" y="253"/>
                  <a:pt x="1524" y="253"/>
                  <a:pt x="1524" y="253"/>
                </a:cubicBezTo>
                <a:cubicBezTo>
                  <a:pt x="1524" y="254"/>
                  <a:pt x="1524" y="254"/>
                  <a:pt x="1524" y="254"/>
                </a:cubicBezTo>
                <a:cubicBezTo>
                  <a:pt x="1524" y="255"/>
                  <a:pt x="1524" y="255"/>
                  <a:pt x="1524" y="255"/>
                </a:cubicBezTo>
                <a:cubicBezTo>
                  <a:pt x="1525" y="256"/>
                  <a:pt x="1525" y="256"/>
                  <a:pt x="1525" y="256"/>
                </a:cubicBezTo>
                <a:cubicBezTo>
                  <a:pt x="1526" y="256"/>
                  <a:pt x="1526" y="256"/>
                  <a:pt x="1526" y="256"/>
                </a:cubicBezTo>
                <a:cubicBezTo>
                  <a:pt x="1528" y="257"/>
                  <a:pt x="1528" y="257"/>
                  <a:pt x="1528" y="257"/>
                </a:cubicBezTo>
                <a:cubicBezTo>
                  <a:pt x="1530" y="257"/>
                  <a:pt x="1530" y="257"/>
                  <a:pt x="1530" y="257"/>
                </a:cubicBezTo>
                <a:cubicBezTo>
                  <a:pt x="1531" y="257"/>
                  <a:pt x="1531" y="257"/>
                  <a:pt x="1531" y="257"/>
                </a:cubicBezTo>
                <a:cubicBezTo>
                  <a:pt x="1532" y="257"/>
                  <a:pt x="1532" y="257"/>
                  <a:pt x="1532" y="257"/>
                </a:cubicBezTo>
                <a:cubicBezTo>
                  <a:pt x="1533" y="256"/>
                  <a:pt x="1533" y="256"/>
                  <a:pt x="1533" y="256"/>
                </a:cubicBezTo>
                <a:cubicBezTo>
                  <a:pt x="1534" y="255"/>
                  <a:pt x="1534" y="255"/>
                  <a:pt x="1534" y="255"/>
                </a:cubicBezTo>
                <a:cubicBezTo>
                  <a:pt x="1533" y="255"/>
                  <a:pt x="1533" y="255"/>
                  <a:pt x="1533" y="255"/>
                </a:cubicBezTo>
                <a:cubicBezTo>
                  <a:pt x="1532" y="255"/>
                  <a:pt x="1532" y="255"/>
                  <a:pt x="1532" y="255"/>
                </a:cubicBezTo>
                <a:cubicBezTo>
                  <a:pt x="1531" y="254"/>
                  <a:pt x="1531" y="254"/>
                  <a:pt x="1531" y="254"/>
                </a:cubicBezTo>
                <a:cubicBezTo>
                  <a:pt x="1530" y="256"/>
                  <a:pt x="1530" y="256"/>
                  <a:pt x="1530" y="256"/>
                </a:cubicBezTo>
                <a:cubicBezTo>
                  <a:pt x="1528" y="256"/>
                  <a:pt x="1528" y="256"/>
                  <a:pt x="1528" y="256"/>
                </a:cubicBezTo>
                <a:cubicBezTo>
                  <a:pt x="1528" y="255"/>
                  <a:pt x="1528" y="255"/>
                  <a:pt x="1528" y="255"/>
                </a:cubicBezTo>
                <a:cubicBezTo>
                  <a:pt x="1526" y="255"/>
                  <a:pt x="1526" y="255"/>
                  <a:pt x="1526" y="255"/>
                </a:cubicBezTo>
                <a:cubicBezTo>
                  <a:pt x="1525" y="254"/>
                  <a:pt x="1525" y="254"/>
                  <a:pt x="1525" y="254"/>
                </a:cubicBezTo>
                <a:cubicBezTo>
                  <a:pt x="1526" y="253"/>
                  <a:pt x="1526" y="253"/>
                  <a:pt x="1526" y="253"/>
                </a:cubicBezTo>
                <a:cubicBezTo>
                  <a:pt x="1525" y="252"/>
                  <a:pt x="1525" y="252"/>
                  <a:pt x="1525" y="252"/>
                </a:cubicBezTo>
                <a:cubicBezTo>
                  <a:pt x="1524" y="251"/>
                  <a:pt x="1524" y="251"/>
                  <a:pt x="1524" y="251"/>
                </a:cubicBezTo>
                <a:cubicBezTo>
                  <a:pt x="1524" y="248"/>
                  <a:pt x="1524" y="248"/>
                  <a:pt x="1524" y="248"/>
                </a:cubicBezTo>
                <a:cubicBezTo>
                  <a:pt x="1526" y="248"/>
                  <a:pt x="1526" y="248"/>
                  <a:pt x="1526" y="248"/>
                </a:cubicBezTo>
                <a:cubicBezTo>
                  <a:pt x="1527" y="247"/>
                  <a:pt x="1527" y="247"/>
                  <a:pt x="1527" y="247"/>
                </a:cubicBezTo>
                <a:cubicBezTo>
                  <a:pt x="1526" y="247"/>
                  <a:pt x="1526" y="247"/>
                  <a:pt x="1526" y="247"/>
                </a:cubicBezTo>
                <a:cubicBezTo>
                  <a:pt x="1525" y="246"/>
                  <a:pt x="1525" y="246"/>
                  <a:pt x="1525" y="246"/>
                </a:cubicBezTo>
                <a:cubicBezTo>
                  <a:pt x="1525" y="245"/>
                  <a:pt x="1525" y="245"/>
                  <a:pt x="1525" y="245"/>
                </a:cubicBezTo>
                <a:cubicBezTo>
                  <a:pt x="1525" y="244"/>
                  <a:pt x="1525" y="244"/>
                  <a:pt x="1525" y="244"/>
                </a:cubicBezTo>
                <a:cubicBezTo>
                  <a:pt x="1523" y="243"/>
                  <a:pt x="1523" y="243"/>
                  <a:pt x="1523" y="243"/>
                </a:cubicBezTo>
                <a:cubicBezTo>
                  <a:pt x="1523" y="242"/>
                  <a:pt x="1523" y="242"/>
                  <a:pt x="1523" y="242"/>
                </a:cubicBezTo>
                <a:cubicBezTo>
                  <a:pt x="1521" y="240"/>
                  <a:pt x="1521" y="240"/>
                  <a:pt x="1521" y="240"/>
                </a:cubicBezTo>
                <a:cubicBezTo>
                  <a:pt x="1519" y="240"/>
                  <a:pt x="1519" y="240"/>
                  <a:pt x="1519" y="240"/>
                </a:cubicBezTo>
                <a:cubicBezTo>
                  <a:pt x="1516" y="239"/>
                  <a:pt x="1516" y="239"/>
                  <a:pt x="1516" y="239"/>
                </a:cubicBezTo>
                <a:cubicBezTo>
                  <a:pt x="1515" y="238"/>
                  <a:pt x="1515" y="238"/>
                  <a:pt x="1515" y="238"/>
                </a:cubicBezTo>
                <a:cubicBezTo>
                  <a:pt x="1514" y="238"/>
                  <a:pt x="1514" y="238"/>
                  <a:pt x="1514" y="238"/>
                </a:cubicBezTo>
                <a:cubicBezTo>
                  <a:pt x="1512" y="237"/>
                  <a:pt x="1512" y="237"/>
                  <a:pt x="1512" y="237"/>
                </a:cubicBezTo>
                <a:cubicBezTo>
                  <a:pt x="1510" y="237"/>
                  <a:pt x="1510" y="237"/>
                  <a:pt x="1510" y="237"/>
                </a:cubicBezTo>
                <a:cubicBezTo>
                  <a:pt x="1509" y="237"/>
                  <a:pt x="1509" y="237"/>
                  <a:pt x="1509" y="237"/>
                </a:cubicBezTo>
                <a:cubicBezTo>
                  <a:pt x="1507" y="238"/>
                  <a:pt x="1507" y="238"/>
                  <a:pt x="1507" y="238"/>
                </a:cubicBezTo>
                <a:cubicBezTo>
                  <a:pt x="1507" y="240"/>
                  <a:pt x="1507" y="240"/>
                  <a:pt x="1507" y="240"/>
                </a:cubicBezTo>
                <a:cubicBezTo>
                  <a:pt x="1506" y="241"/>
                  <a:pt x="1506" y="241"/>
                  <a:pt x="1506" y="241"/>
                </a:cubicBezTo>
                <a:cubicBezTo>
                  <a:pt x="1504" y="240"/>
                  <a:pt x="1504" y="240"/>
                  <a:pt x="1504" y="240"/>
                </a:cubicBezTo>
                <a:cubicBezTo>
                  <a:pt x="1502" y="241"/>
                  <a:pt x="1502" y="241"/>
                  <a:pt x="1502" y="241"/>
                </a:cubicBezTo>
                <a:cubicBezTo>
                  <a:pt x="1500" y="241"/>
                  <a:pt x="1500" y="241"/>
                  <a:pt x="1500" y="241"/>
                </a:cubicBezTo>
                <a:cubicBezTo>
                  <a:pt x="1500" y="240"/>
                  <a:pt x="1500" y="240"/>
                  <a:pt x="1500" y="240"/>
                </a:cubicBezTo>
                <a:cubicBezTo>
                  <a:pt x="1500" y="238"/>
                  <a:pt x="1500" y="238"/>
                  <a:pt x="1500" y="238"/>
                </a:cubicBezTo>
                <a:cubicBezTo>
                  <a:pt x="1500" y="237"/>
                  <a:pt x="1500" y="237"/>
                  <a:pt x="1500" y="237"/>
                </a:cubicBezTo>
                <a:cubicBezTo>
                  <a:pt x="1497" y="234"/>
                  <a:pt x="1497" y="234"/>
                  <a:pt x="1497" y="234"/>
                </a:cubicBezTo>
                <a:cubicBezTo>
                  <a:pt x="1496" y="233"/>
                  <a:pt x="1496" y="233"/>
                  <a:pt x="1496" y="233"/>
                </a:cubicBezTo>
                <a:cubicBezTo>
                  <a:pt x="1497" y="230"/>
                  <a:pt x="1497" y="230"/>
                  <a:pt x="1497" y="230"/>
                </a:cubicBezTo>
                <a:cubicBezTo>
                  <a:pt x="1495" y="228"/>
                  <a:pt x="1495" y="228"/>
                  <a:pt x="1495" y="228"/>
                </a:cubicBezTo>
                <a:cubicBezTo>
                  <a:pt x="1496" y="226"/>
                  <a:pt x="1496" y="226"/>
                  <a:pt x="1496" y="226"/>
                </a:cubicBezTo>
                <a:cubicBezTo>
                  <a:pt x="1496" y="222"/>
                  <a:pt x="1496" y="222"/>
                  <a:pt x="1496" y="222"/>
                </a:cubicBezTo>
                <a:cubicBezTo>
                  <a:pt x="1495" y="220"/>
                  <a:pt x="1495" y="220"/>
                  <a:pt x="1495" y="220"/>
                </a:cubicBezTo>
                <a:cubicBezTo>
                  <a:pt x="1493" y="218"/>
                  <a:pt x="1493" y="218"/>
                  <a:pt x="1493" y="218"/>
                </a:cubicBezTo>
                <a:cubicBezTo>
                  <a:pt x="1492" y="218"/>
                  <a:pt x="1492" y="218"/>
                  <a:pt x="1492" y="218"/>
                </a:cubicBezTo>
                <a:cubicBezTo>
                  <a:pt x="1491" y="216"/>
                  <a:pt x="1491" y="216"/>
                  <a:pt x="1491" y="216"/>
                </a:cubicBezTo>
                <a:cubicBezTo>
                  <a:pt x="1488" y="214"/>
                  <a:pt x="1488" y="214"/>
                  <a:pt x="1488" y="214"/>
                </a:cubicBezTo>
                <a:cubicBezTo>
                  <a:pt x="1486" y="213"/>
                  <a:pt x="1486" y="213"/>
                  <a:pt x="1486" y="213"/>
                </a:cubicBezTo>
                <a:cubicBezTo>
                  <a:pt x="1486" y="211"/>
                  <a:pt x="1486" y="211"/>
                  <a:pt x="1486" y="211"/>
                </a:cubicBezTo>
                <a:cubicBezTo>
                  <a:pt x="1487" y="209"/>
                  <a:pt x="1487" y="209"/>
                  <a:pt x="1487" y="209"/>
                </a:cubicBezTo>
                <a:cubicBezTo>
                  <a:pt x="1486" y="207"/>
                  <a:pt x="1486" y="207"/>
                  <a:pt x="1486" y="207"/>
                </a:cubicBezTo>
                <a:cubicBezTo>
                  <a:pt x="1485" y="206"/>
                  <a:pt x="1485" y="206"/>
                  <a:pt x="1485" y="206"/>
                </a:cubicBezTo>
                <a:cubicBezTo>
                  <a:pt x="1485" y="205"/>
                  <a:pt x="1485" y="205"/>
                  <a:pt x="1485" y="205"/>
                </a:cubicBezTo>
                <a:cubicBezTo>
                  <a:pt x="1487" y="204"/>
                  <a:pt x="1487" y="204"/>
                  <a:pt x="1487" y="204"/>
                </a:cubicBezTo>
                <a:cubicBezTo>
                  <a:pt x="1489" y="201"/>
                  <a:pt x="1489" y="201"/>
                  <a:pt x="1489" y="201"/>
                </a:cubicBezTo>
                <a:cubicBezTo>
                  <a:pt x="1490" y="199"/>
                  <a:pt x="1490" y="199"/>
                  <a:pt x="1490" y="199"/>
                </a:cubicBezTo>
                <a:cubicBezTo>
                  <a:pt x="1489" y="195"/>
                  <a:pt x="1489" y="195"/>
                  <a:pt x="1489" y="195"/>
                </a:cubicBezTo>
                <a:cubicBezTo>
                  <a:pt x="1486" y="190"/>
                  <a:pt x="1486" y="190"/>
                  <a:pt x="1486" y="190"/>
                </a:cubicBezTo>
                <a:cubicBezTo>
                  <a:pt x="1487" y="190"/>
                  <a:pt x="1487" y="190"/>
                  <a:pt x="1487" y="190"/>
                </a:cubicBezTo>
                <a:cubicBezTo>
                  <a:pt x="1489" y="191"/>
                  <a:pt x="1489" y="191"/>
                  <a:pt x="1489" y="191"/>
                </a:cubicBezTo>
                <a:cubicBezTo>
                  <a:pt x="1489" y="193"/>
                  <a:pt x="1489" y="193"/>
                  <a:pt x="1489" y="193"/>
                </a:cubicBezTo>
                <a:cubicBezTo>
                  <a:pt x="1490" y="193"/>
                  <a:pt x="1490" y="193"/>
                  <a:pt x="1490" y="193"/>
                </a:cubicBezTo>
                <a:cubicBezTo>
                  <a:pt x="1491" y="195"/>
                  <a:pt x="1491" y="195"/>
                  <a:pt x="1491" y="195"/>
                </a:cubicBezTo>
                <a:cubicBezTo>
                  <a:pt x="1492" y="197"/>
                  <a:pt x="1492" y="197"/>
                  <a:pt x="1492" y="197"/>
                </a:cubicBezTo>
                <a:cubicBezTo>
                  <a:pt x="1492" y="200"/>
                  <a:pt x="1492" y="200"/>
                  <a:pt x="1492" y="200"/>
                </a:cubicBezTo>
                <a:cubicBezTo>
                  <a:pt x="1493" y="201"/>
                  <a:pt x="1493" y="201"/>
                  <a:pt x="1493" y="201"/>
                </a:cubicBezTo>
                <a:cubicBezTo>
                  <a:pt x="1492" y="203"/>
                  <a:pt x="1492" y="203"/>
                  <a:pt x="1492" y="203"/>
                </a:cubicBezTo>
                <a:cubicBezTo>
                  <a:pt x="1493" y="204"/>
                  <a:pt x="1493" y="204"/>
                  <a:pt x="1493" y="204"/>
                </a:cubicBezTo>
                <a:cubicBezTo>
                  <a:pt x="1495" y="206"/>
                  <a:pt x="1495" y="206"/>
                  <a:pt x="1495" y="206"/>
                </a:cubicBezTo>
                <a:cubicBezTo>
                  <a:pt x="1495" y="207"/>
                  <a:pt x="1495" y="207"/>
                  <a:pt x="1495" y="207"/>
                </a:cubicBezTo>
                <a:cubicBezTo>
                  <a:pt x="1496" y="208"/>
                  <a:pt x="1496" y="208"/>
                  <a:pt x="1496" y="208"/>
                </a:cubicBezTo>
                <a:cubicBezTo>
                  <a:pt x="1496" y="209"/>
                  <a:pt x="1496" y="209"/>
                  <a:pt x="1496" y="209"/>
                </a:cubicBezTo>
                <a:cubicBezTo>
                  <a:pt x="1495" y="209"/>
                  <a:pt x="1495" y="209"/>
                  <a:pt x="1495" y="209"/>
                </a:cubicBezTo>
                <a:cubicBezTo>
                  <a:pt x="1495" y="210"/>
                  <a:pt x="1495" y="210"/>
                  <a:pt x="1495" y="210"/>
                </a:cubicBezTo>
                <a:cubicBezTo>
                  <a:pt x="1497" y="210"/>
                  <a:pt x="1497" y="210"/>
                  <a:pt x="1497" y="210"/>
                </a:cubicBezTo>
                <a:cubicBezTo>
                  <a:pt x="1499" y="211"/>
                  <a:pt x="1499" y="211"/>
                  <a:pt x="1499" y="211"/>
                </a:cubicBezTo>
                <a:cubicBezTo>
                  <a:pt x="1501" y="211"/>
                  <a:pt x="1501" y="211"/>
                  <a:pt x="1501" y="211"/>
                </a:cubicBezTo>
                <a:cubicBezTo>
                  <a:pt x="1502" y="211"/>
                  <a:pt x="1502" y="211"/>
                  <a:pt x="1502" y="211"/>
                </a:cubicBezTo>
                <a:cubicBezTo>
                  <a:pt x="1503" y="212"/>
                  <a:pt x="1503" y="212"/>
                  <a:pt x="1503" y="212"/>
                </a:cubicBezTo>
                <a:cubicBezTo>
                  <a:pt x="1504" y="213"/>
                  <a:pt x="1504" y="213"/>
                  <a:pt x="1504" y="213"/>
                </a:cubicBezTo>
                <a:cubicBezTo>
                  <a:pt x="1505" y="211"/>
                  <a:pt x="1505" y="211"/>
                  <a:pt x="1505" y="211"/>
                </a:cubicBezTo>
                <a:cubicBezTo>
                  <a:pt x="1506" y="211"/>
                  <a:pt x="1506" y="211"/>
                  <a:pt x="1506" y="211"/>
                </a:cubicBezTo>
                <a:cubicBezTo>
                  <a:pt x="1507" y="210"/>
                  <a:pt x="1507" y="210"/>
                  <a:pt x="1507" y="210"/>
                </a:cubicBezTo>
                <a:cubicBezTo>
                  <a:pt x="1509" y="211"/>
                  <a:pt x="1509" y="211"/>
                  <a:pt x="1509" y="211"/>
                </a:cubicBezTo>
                <a:cubicBezTo>
                  <a:pt x="1510" y="213"/>
                  <a:pt x="1510" y="213"/>
                  <a:pt x="1510" y="213"/>
                </a:cubicBezTo>
                <a:cubicBezTo>
                  <a:pt x="1511" y="213"/>
                  <a:pt x="1511" y="213"/>
                  <a:pt x="1511" y="213"/>
                </a:cubicBezTo>
                <a:cubicBezTo>
                  <a:pt x="1513" y="214"/>
                  <a:pt x="1513" y="214"/>
                  <a:pt x="1513" y="214"/>
                </a:cubicBezTo>
                <a:cubicBezTo>
                  <a:pt x="1516" y="213"/>
                  <a:pt x="1516" y="213"/>
                  <a:pt x="1516" y="213"/>
                </a:cubicBezTo>
                <a:cubicBezTo>
                  <a:pt x="1517" y="212"/>
                  <a:pt x="1517" y="212"/>
                  <a:pt x="1517" y="212"/>
                </a:cubicBezTo>
                <a:cubicBezTo>
                  <a:pt x="1515" y="213"/>
                  <a:pt x="1515" y="213"/>
                  <a:pt x="1515" y="213"/>
                </a:cubicBezTo>
                <a:cubicBezTo>
                  <a:pt x="1513" y="213"/>
                  <a:pt x="1513" y="213"/>
                  <a:pt x="1513" y="213"/>
                </a:cubicBezTo>
                <a:cubicBezTo>
                  <a:pt x="1513" y="211"/>
                  <a:pt x="1513" y="211"/>
                  <a:pt x="1513" y="211"/>
                </a:cubicBezTo>
                <a:cubicBezTo>
                  <a:pt x="1512" y="211"/>
                  <a:pt x="1512" y="211"/>
                  <a:pt x="1512" y="211"/>
                </a:cubicBezTo>
                <a:cubicBezTo>
                  <a:pt x="1511" y="209"/>
                  <a:pt x="1511" y="209"/>
                  <a:pt x="1511" y="209"/>
                </a:cubicBezTo>
                <a:cubicBezTo>
                  <a:pt x="1509" y="209"/>
                  <a:pt x="1509" y="209"/>
                  <a:pt x="1509" y="209"/>
                </a:cubicBezTo>
                <a:cubicBezTo>
                  <a:pt x="1509" y="208"/>
                  <a:pt x="1509" y="208"/>
                  <a:pt x="1509" y="208"/>
                </a:cubicBezTo>
                <a:cubicBezTo>
                  <a:pt x="1508" y="208"/>
                  <a:pt x="1508" y="208"/>
                  <a:pt x="1508" y="208"/>
                </a:cubicBezTo>
                <a:cubicBezTo>
                  <a:pt x="1507" y="209"/>
                  <a:pt x="1507" y="209"/>
                  <a:pt x="1507" y="209"/>
                </a:cubicBezTo>
                <a:cubicBezTo>
                  <a:pt x="1504" y="209"/>
                  <a:pt x="1504" y="209"/>
                  <a:pt x="1504" y="209"/>
                </a:cubicBezTo>
                <a:cubicBezTo>
                  <a:pt x="1503" y="208"/>
                  <a:pt x="1503" y="208"/>
                  <a:pt x="1503" y="208"/>
                </a:cubicBezTo>
                <a:cubicBezTo>
                  <a:pt x="1501" y="208"/>
                  <a:pt x="1501" y="208"/>
                  <a:pt x="1501" y="208"/>
                </a:cubicBezTo>
                <a:cubicBezTo>
                  <a:pt x="1499" y="206"/>
                  <a:pt x="1499" y="206"/>
                  <a:pt x="1499" y="206"/>
                </a:cubicBezTo>
                <a:cubicBezTo>
                  <a:pt x="1498" y="204"/>
                  <a:pt x="1498" y="204"/>
                  <a:pt x="1498" y="204"/>
                </a:cubicBezTo>
                <a:cubicBezTo>
                  <a:pt x="1496" y="201"/>
                  <a:pt x="1496" y="201"/>
                  <a:pt x="1496" y="201"/>
                </a:cubicBezTo>
                <a:cubicBezTo>
                  <a:pt x="1497" y="201"/>
                  <a:pt x="1497" y="201"/>
                  <a:pt x="1497" y="201"/>
                </a:cubicBezTo>
                <a:cubicBezTo>
                  <a:pt x="1497" y="200"/>
                  <a:pt x="1497" y="200"/>
                  <a:pt x="1497" y="200"/>
                </a:cubicBezTo>
                <a:cubicBezTo>
                  <a:pt x="1499" y="199"/>
                  <a:pt x="1499" y="199"/>
                  <a:pt x="1499" y="199"/>
                </a:cubicBezTo>
                <a:cubicBezTo>
                  <a:pt x="1500" y="199"/>
                  <a:pt x="1500" y="199"/>
                  <a:pt x="1500" y="199"/>
                </a:cubicBezTo>
                <a:cubicBezTo>
                  <a:pt x="1502" y="201"/>
                  <a:pt x="1502" y="201"/>
                  <a:pt x="1502" y="201"/>
                </a:cubicBezTo>
                <a:cubicBezTo>
                  <a:pt x="1504" y="202"/>
                  <a:pt x="1504" y="202"/>
                  <a:pt x="1504" y="202"/>
                </a:cubicBezTo>
                <a:cubicBezTo>
                  <a:pt x="1506" y="202"/>
                  <a:pt x="1506" y="202"/>
                  <a:pt x="1506" y="202"/>
                </a:cubicBezTo>
                <a:cubicBezTo>
                  <a:pt x="1508" y="199"/>
                  <a:pt x="1508" y="199"/>
                  <a:pt x="1508" y="199"/>
                </a:cubicBezTo>
                <a:cubicBezTo>
                  <a:pt x="1506" y="197"/>
                  <a:pt x="1506" y="197"/>
                  <a:pt x="1506" y="197"/>
                </a:cubicBezTo>
                <a:cubicBezTo>
                  <a:pt x="1504" y="196"/>
                  <a:pt x="1504" y="196"/>
                  <a:pt x="1504" y="196"/>
                </a:cubicBezTo>
                <a:cubicBezTo>
                  <a:pt x="1502" y="198"/>
                  <a:pt x="1502" y="198"/>
                  <a:pt x="1502" y="198"/>
                </a:cubicBezTo>
                <a:cubicBezTo>
                  <a:pt x="1501" y="197"/>
                  <a:pt x="1501" y="197"/>
                  <a:pt x="1501" y="197"/>
                </a:cubicBezTo>
                <a:cubicBezTo>
                  <a:pt x="1502" y="196"/>
                  <a:pt x="1502" y="196"/>
                  <a:pt x="1502" y="196"/>
                </a:cubicBezTo>
                <a:cubicBezTo>
                  <a:pt x="1503" y="196"/>
                  <a:pt x="1503" y="196"/>
                  <a:pt x="1503" y="196"/>
                </a:cubicBezTo>
                <a:cubicBezTo>
                  <a:pt x="1503" y="195"/>
                  <a:pt x="1503" y="195"/>
                  <a:pt x="1503" y="195"/>
                </a:cubicBezTo>
                <a:cubicBezTo>
                  <a:pt x="1505" y="192"/>
                  <a:pt x="1505" y="192"/>
                  <a:pt x="1505" y="192"/>
                </a:cubicBezTo>
                <a:cubicBezTo>
                  <a:pt x="1506" y="191"/>
                  <a:pt x="1506" y="191"/>
                  <a:pt x="1506" y="191"/>
                </a:cubicBezTo>
                <a:cubicBezTo>
                  <a:pt x="1507" y="192"/>
                  <a:pt x="1507" y="192"/>
                  <a:pt x="1507" y="192"/>
                </a:cubicBezTo>
                <a:cubicBezTo>
                  <a:pt x="1512" y="192"/>
                  <a:pt x="1512" y="192"/>
                  <a:pt x="1512" y="192"/>
                </a:cubicBezTo>
                <a:cubicBezTo>
                  <a:pt x="1513" y="193"/>
                  <a:pt x="1513" y="193"/>
                  <a:pt x="1513" y="193"/>
                </a:cubicBezTo>
                <a:cubicBezTo>
                  <a:pt x="1515" y="194"/>
                  <a:pt x="1515" y="194"/>
                  <a:pt x="1515" y="194"/>
                </a:cubicBezTo>
                <a:cubicBezTo>
                  <a:pt x="1518" y="195"/>
                  <a:pt x="1518" y="195"/>
                  <a:pt x="1518" y="195"/>
                </a:cubicBezTo>
                <a:cubicBezTo>
                  <a:pt x="1519" y="196"/>
                  <a:pt x="1519" y="196"/>
                  <a:pt x="1519" y="196"/>
                </a:cubicBezTo>
                <a:cubicBezTo>
                  <a:pt x="1520" y="197"/>
                  <a:pt x="1520" y="197"/>
                  <a:pt x="1520" y="197"/>
                </a:cubicBezTo>
                <a:cubicBezTo>
                  <a:pt x="1523" y="200"/>
                  <a:pt x="1523" y="200"/>
                  <a:pt x="1523" y="200"/>
                </a:cubicBezTo>
                <a:cubicBezTo>
                  <a:pt x="1524" y="200"/>
                  <a:pt x="1524" y="200"/>
                  <a:pt x="1524" y="200"/>
                </a:cubicBezTo>
                <a:cubicBezTo>
                  <a:pt x="1528" y="199"/>
                  <a:pt x="1528" y="199"/>
                  <a:pt x="1528" y="199"/>
                </a:cubicBezTo>
                <a:cubicBezTo>
                  <a:pt x="1530" y="198"/>
                  <a:pt x="1530" y="198"/>
                  <a:pt x="1530" y="198"/>
                </a:cubicBezTo>
                <a:cubicBezTo>
                  <a:pt x="1531" y="199"/>
                  <a:pt x="1531" y="199"/>
                  <a:pt x="1531" y="199"/>
                </a:cubicBezTo>
                <a:cubicBezTo>
                  <a:pt x="1532" y="198"/>
                  <a:pt x="1532" y="198"/>
                  <a:pt x="1532" y="198"/>
                </a:cubicBezTo>
                <a:cubicBezTo>
                  <a:pt x="1533" y="199"/>
                  <a:pt x="1533" y="199"/>
                  <a:pt x="1533" y="199"/>
                </a:cubicBezTo>
                <a:cubicBezTo>
                  <a:pt x="1533" y="201"/>
                  <a:pt x="1533" y="201"/>
                  <a:pt x="1533" y="201"/>
                </a:cubicBezTo>
                <a:cubicBezTo>
                  <a:pt x="1533" y="202"/>
                  <a:pt x="1533" y="202"/>
                  <a:pt x="1533" y="202"/>
                </a:cubicBezTo>
                <a:cubicBezTo>
                  <a:pt x="1533" y="203"/>
                  <a:pt x="1533" y="203"/>
                  <a:pt x="1533" y="203"/>
                </a:cubicBezTo>
                <a:cubicBezTo>
                  <a:pt x="1531" y="204"/>
                  <a:pt x="1531" y="204"/>
                  <a:pt x="1531" y="204"/>
                </a:cubicBezTo>
                <a:cubicBezTo>
                  <a:pt x="1531" y="206"/>
                  <a:pt x="1531" y="206"/>
                  <a:pt x="1531" y="206"/>
                </a:cubicBezTo>
                <a:cubicBezTo>
                  <a:pt x="1532" y="207"/>
                  <a:pt x="1532" y="207"/>
                  <a:pt x="1532" y="207"/>
                </a:cubicBezTo>
                <a:cubicBezTo>
                  <a:pt x="1532" y="209"/>
                  <a:pt x="1532" y="209"/>
                  <a:pt x="1532" y="209"/>
                </a:cubicBezTo>
                <a:cubicBezTo>
                  <a:pt x="1534" y="211"/>
                  <a:pt x="1534" y="211"/>
                  <a:pt x="1534" y="211"/>
                </a:cubicBezTo>
                <a:cubicBezTo>
                  <a:pt x="1534" y="212"/>
                  <a:pt x="1534" y="212"/>
                  <a:pt x="1534" y="212"/>
                </a:cubicBezTo>
                <a:cubicBezTo>
                  <a:pt x="1533" y="213"/>
                  <a:pt x="1533" y="213"/>
                  <a:pt x="1533" y="213"/>
                </a:cubicBezTo>
                <a:cubicBezTo>
                  <a:pt x="1534" y="217"/>
                  <a:pt x="1534" y="217"/>
                  <a:pt x="1534" y="217"/>
                </a:cubicBezTo>
                <a:cubicBezTo>
                  <a:pt x="1535" y="217"/>
                  <a:pt x="1535" y="217"/>
                  <a:pt x="1535" y="217"/>
                </a:cubicBezTo>
                <a:cubicBezTo>
                  <a:pt x="1535" y="216"/>
                  <a:pt x="1535" y="216"/>
                  <a:pt x="1535" y="216"/>
                </a:cubicBezTo>
                <a:cubicBezTo>
                  <a:pt x="1535" y="215"/>
                  <a:pt x="1535" y="215"/>
                  <a:pt x="1535" y="215"/>
                </a:cubicBezTo>
                <a:cubicBezTo>
                  <a:pt x="1536" y="214"/>
                  <a:pt x="1536" y="214"/>
                  <a:pt x="1536" y="214"/>
                </a:cubicBezTo>
                <a:cubicBezTo>
                  <a:pt x="1535" y="213"/>
                  <a:pt x="1535" y="213"/>
                  <a:pt x="1535" y="213"/>
                </a:cubicBezTo>
                <a:cubicBezTo>
                  <a:pt x="1536" y="212"/>
                  <a:pt x="1536" y="212"/>
                  <a:pt x="1536" y="212"/>
                </a:cubicBezTo>
                <a:cubicBezTo>
                  <a:pt x="1537" y="210"/>
                  <a:pt x="1537" y="210"/>
                  <a:pt x="1537" y="210"/>
                </a:cubicBezTo>
                <a:cubicBezTo>
                  <a:pt x="1538" y="211"/>
                  <a:pt x="1538" y="211"/>
                  <a:pt x="1538" y="211"/>
                </a:cubicBezTo>
                <a:cubicBezTo>
                  <a:pt x="1539" y="213"/>
                  <a:pt x="1539" y="213"/>
                  <a:pt x="1539" y="213"/>
                </a:cubicBezTo>
                <a:cubicBezTo>
                  <a:pt x="1539" y="216"/>
                  <a:pt x="1539" y="216"/>
                  <a:pt x="1539" y="216"/>
                </a:cubicBezTo>
                <a:cubicBezTo>
                  <a:pt x="1539" y="217"/>
                  <a:pt x="1539" y="217"/>
                  <a:pt x="1539" y="217"/>
                </a:cubicBezTo>
                <a:cubicBezTo>
                  <a:pt x="1539" y="218"/>
                  <a:pt x="1539" y="218"/>
                  <a:pt x="1539" y="218"/>
                </a:cubicBezTo>
                <a:cubicBezTo>
                  <a:pt x="1539" y="219"/>
                  <a:pt x="1539" y="219"/>
                  <a:pt x="1539" y="219"/>
                </a:cubicBezTo>
                <a:cubicBezTo>
                  <a:pt x="1538" y="220"/>
                  <a:pt x="1538" y="220"/>
                  <a:pt x="1538" y="220"/>
                </a:cubicBezTo>
                <a:cubicBezTo>
                  <a:pt x="1540" y="221"/>
                  <a:pt x="1540" y="221"/>
                  <a:pt x="1540" y="221"/>
                </a:cubicBezTo>
                <a:cubicBezTo>
                  <a:pt x="1542" y="221"/>
                  <a:pt x="1542" y="221"/>
                  <a:pt x="1542" y="221"/>
                </a:cubicBezTo>
                <a:cubicBezTo>
                  <a:pt x="1544" y="221"/>
                  <a:pt x="1544" y="221"/>
                  <a:pt x="1544" y="221"/>
                </a:cubicBezTo>
                <a:cubicBezTo>
                  <a:pt x="1545" y="223"/>
                  <a:pt x="1545" y="223"/>
                  <a:pt x="1545" y="223"/>
                </a:cubicBezTo>
                <a:cubicBezTo>
                  <a:pt x="1545" y="224"/>
                  <a:pt x="1545" y="224"/>
                  <a:pt x="1545" y="224"/>
                </a:cubicBezTo>
                <a:cubicBezTo>
                  <a:pt x="1547" y="225"/>
                  <a:pt x="1547" y="225"/>
                  <a:pt x="1547" y="225"/>
                </a:cubicBezTo>
                <a:cubicBezTo>
                  <a:pt x="1549" y="225"/>
                  <a:pt x="1549" y="225"/>
                  <a:pt x="1549" y="225"/>
                </a:cubicBezTo>
                <a:cubicBezTo>
                  <a:pt x="1550" y="226"/>
                  <a:pt x="1551" y="227"/>
                  <a:pt x="1551" y="227"/>
                </a:cubicBezTo>
                <a:cubicBezTo>
                  <a:pt x="1552" y="225"/>
                  <a:pt x="1552" y="225"/>
                  <a:pt x="1552" y="225"/>
                </a:cubicBezTo>
                <a:cubicBezTo>
                  <a:pt x="1553" y="223"/>
                  <a:pt x="1553" y="223"/>
                  <a:pt x="1553" y="223"/>
                </a:cubicBezTo>
                <a:cubicBezTo>
                  <a:pt x="1551" y="225"/>
                  <a:pt x="1551" y="225"/>
                  <a:pt x="1551" y="225"/>
                </a:cubicBezTo>
                <a:cubicBezTo>
                  <a:pt x="1550" y="224"/>
                  <a:pt x="1550" y="224"/>
                  <a:pt x="1550" y="224"/>
                </a:cubicBezTo>
                <a:cubicBezTo>
                  <a:pt x="1549" y="225"/>
                  <a:pt x="1549" y="225"/>
                  <a:pt x="1549" y="225"/>
                </a:cubicBezTo>
                <a:cubicBezTo>
                  <a:pt x="1547" y="224"/>
                  <a:pt x="1547" y="224"/>
                  <a:pt x="1547" y="224"/>
                </a:cubicBezTo>
                <a:cubicBezTo>
                  <a:pt x="1545" y="221"/>
                  <a:pt x="1545" y="221"/>
                  <a:pt x="1545" y="221"/>
                </a:cubicBezTo>
                <a:cubicBezTo>
                  <a:pt x="1544" y="220"/>
                  <a:pt x="1544" y="220"/>
                  <a:pt x="1544" y="220"/>
                </a:cubicBezTo>
                <a:cubicBezTo>
                  <a:pt x="1542" y="220"/>
                  <a:pt x="1542" y="220"/>
                  <a:pt x="1542" y="220"/>
                </a:cubicBezTo>
                <a:cubicBezTo>
                  <a:pt x="1541" y="219"/>
                  <a:pt x="1541" y="219"/>
                  <a:pt x="1541" y="219"/>
                </a:cubicBezTo>
                <a:cubicBezTo>
                  <a:pt x="1542" y="218"/>
                  <a:pt x="1542" y="218"/>
                  <a:pt x="1542" y="218"/>
                </a:cubicBezTo>
                <a:cubicBezTo>
                  <a:pt x="1544" y="216"/>
                  <a:pt x="1544" y="216"/>
                  <a:pt x="1544" y="216"/>
                </a:cubicBezTo>
                <a:cubicBezTo>
                  <a:pt x="1543" y="214"/>
                  <a:pt x="1543" y="214"/>
                  <a:pt x="1543" y="214"/>
                </a:cubicBezTo>
                <a:cubicBezTo>
                  <a:pt x="1541" y="213"/>
                  <a:pt x="1541" y="213"/>
                  <a:pt x="1541" y="213"/>
                </a:cubicBezTo>
                <a:cubicBezTo>
                  <a:pt x="1541" y="214"/>
                  <a:pt x="1541" y="215"/>
                  <a:pt x="1541" y="216"/>
                </a:cubicBezTo>
                <a:cubicBezTo>
                  <a:pt x="1541" y="216"/>
                  <a:pt x="1541" y="216"/>
                  <a:pt x="1540" y="217"/>
                </a:cubicBezTo>
                <a:cubicBezTo>
                  <a:pt x="1540" y="217"/>
                  <a:pt x="1540" y="217"/>
                  <a:pt x="1540" y="215"/>
                </a:cubicBezTo>
                <a:cubicBezTo>
                  <a:pt x="1540" y="215"/>
                  <a:pt x="1540" y="215"/>
                  <a:pt x="1539" y="213"/>
                </a:cubicBezTo>
                <a:cubicBezTo>
                  <a:pt x="1539" y="213"/>
                  <a:pt x="1539" y="213"/>
                  <a:pt x="1539" y="211"/>
                </a:cubicBezTo>
                <a:cubicBezTo>
                  <a:pt x="1539" y="211"/>
                  <a:pt x="1539" y="211"/>
                  <a:pt x="1540" y="211"/>
                </a:cubicBezTo>
                <a:cubicBezTo>
                  <a:pt x="1540" y="211"/>
                  <a:pt x="1540" y="211"/>
                  <a:pt x="1541" y="212"/>
                </a:cubicBezTo>
                <a:cubicBezTo>
                  <a:pt x="1541" y="210"/>
                  <a:pt x="1541" y="210"/>
                  <a:pt x="1541" y="210"/>
                </a:cubicBezTo>
                <a:cubicBezTo>
                  <a:pt x="1539" y="207"/>
                  <a:pt x="1539" y="207"/>
                  <a:pt x="1539" y="207"/>
                </a:cubicBezTo>
                <a:cubicBezTo>
                  <a:pt x="1537" y="206"/>
                  <a:pt x="1537" y="206"/>
                  <a:pt x="1537" y="206"/>
                </a:cubicBezTo>
                <a:cubicBezTo>
                  <a:pt x="1536" y="205"/>
                  <a:pt x="1536" y="205"/>
                  <a:pt x="1536" y="205"/>
                </a:cubicBezTo>
                <a:cubicBezTo>
                  <a:pt x="1536" y="203"/>
                  <a:pt x="1536" y="203"/>
                  <a:pt x="1536" y="203"/>
                </a:cubicBezTo>
                <a:cubicBezTo>
                  <a:pt x="1536" y="202"/>
                  <a:pt x="1536" y="202"/>
                  <a:pt x="1536" y="202"/>
                </a:cubicBezTo>
                <a:cubicBezTo>
                  <a:pt x="1536" y="199"/>
                  <a:pt x="1536" y="199"/>
                  <a:pt x="1536" y="199"/>
                </a:cubicBezTo>
                <a:cubicBezTo>
                  <a:pt x="1534" y="197"/>
                  <a:pt x="1534" y="197"/>
                  <a:pt x="1534" y="197"/>
                </a:cubicBezTo>
                <a:cubicBezTo>
                  <a:pt x="1533" y="197"/>
                  <a:pt x="1533" y="197"/>
                  <a:pt x="1533" y="197"/>
                </a:cubicBezTo>
                <a:cubicBezTo>
                  <a:pt x="1531" y="196"/>
                  <a:pt x="1531" y="196"/>
                  <a:pt x="1531" y="196"/>
                </a:cubicBezTo>
                <a:cubicBezTo>
                  <a:pt x="1528" y="196"/>
                  <a:pt x="1528" y="196"/>
                  <a:pt x="1528" y="196"/>
                </a:cubicBezTo>
                <a:cubicBezTo>
                  <a:pt x="1527" y="194"/>
                  <a:pt x="1527" y="194"/>
                  <a:pt x="1527" y="194"/>
                </a:cubicBezTo>
                <a:cubicBezTo>
                  <a:pt x="1525" y="193"/>
                  <a:pt x="1525" y="193"/>
                  <a:pt x="1525" y="193"/>
                </a:cubicBezTo>
                <a:cubicBezTo>
                  <a:pt x="1525" y="191"/>
                  <a:pt x="1525" y="191"/>
                  <a:pt x="1525" y="191"/>
                </a:cubicBezTo>
                <a:cubicBezTo>
                  <a:pt x="1525" y="190"/>
                  <a:pt x="1525" y="190"/>
                  <a:pt x="1525" y="190"/>
                </a:cubicBezTo>
                <a:cubicBezTo>
                  <a:pt x="1525" y="189"/>
                  <a:pt x="1525" y="189"/>
                  <a:pt x="1525" y="189"/>
                </a:cubicBezTo>
                <a:cubicBezTo>
                  <a:pt x="1523" y="190"/>
                  <a:pt x="1523" y="190"/>
                  <a:pt x="1523" y="190"/>
                </a:cubicBezTo>
                <a:cubicBezTo>
                  <a:pt x="1519" y="190"/>
                  <a:pt x="1519" y="190"/>
                  <a:pt x="1519" y="190"/>
                </a:cubicBezTo>
                <a:cubicBezTo>
                  <a:pt x="1517" y="190"/>
                  <a:pt x="1517" y="190"/>
                  <a:pt x="1517" y="190"/>
                </a:cubicBezTo>
                <a:cubicBezTo>
                  <a:pt x="1515" y="189"/>
                  <a:pt x="1515" y="189"/>
                  <a:pt x="1515" y="189"/>
                </a:cubicBezTo>
                <a:cubicBezTo>
                  <a:pt x="1515" y="187"/>
                  <a:pt x="1515" y="187"/>
                  <a:pt x="1515" y="187"/>
                </a:cubicBezTo>
                <a:cubicBezTo>
                  <a:pt x="1514" y="186"/>
                  <a:pt x="1514" y="186"/>
                  <a:pt x="1514" y="186"/>
                </a:cubicBezTo>
                <a:cubicBezTo>
                  <a:pt x="1514" y="184"/>
                  <a:pt x="1514" y="184"/>
                  <a:pt x="1514" y="184"/>
                </a:cubicBezTo>
                <a:cubicBezTo>
                  <a:pt x="1513" y="181"/>
                  <a:pt x="1513" y="181"/>
                  <a:pt x="1513" y="181"/>
                </a:cubicBezTo>
                <a:cubicBezTo>
                  <a:pt x="1510" y="180"/>
                  <a:pt x="1510" y="180"/>
                  <a:pt x="1510" y="180"/>
                </a:cubicBezTo>
                <a:cubicBezTo>
                  <a:pt x="1511" y="179"/>
                  <a:pt x="1511" y="179"/>
                  <a:pt x="1511" y="179"/>
                </a:cubicBezTo>
                <a:cubicBezTo>
                  <a:pt x="1511" y="178"/>
                  <a:pt x="1511" y="178"/>
                  <a:pt x="1511" y="178"/>
                </a:cubicBezTo>
                <a:cubicBezTo>
                  <a:pt x="1510" y="178"/>
                  <a:pt x="1510" y="178"/>
                  <a:pt x="1510" y="178"/>
                </a:cubicBezTo>
                <a:cubicBezTo>
                  <a:pt x="1509" y="177"/>
                  <a:pt x="1509" y="177"/>
                  <a:pt x="1509" y="177"/>
                </a:cubicBezTo>
                <a:cubicBezTo>
                  <a:pt x="1509" y="176"/>
                  <a:pt x="1509" y="176"/>
                  <a:pt x="1509" y="176"/>
                </a:cubicBezTo>
                <a:cubicBezTo>
                  <a:pt x="1509" y="174"/>
                  <a:pt x="1509" y="174"/>
                  <a:pt x="1509" y="174"/>
                </a:cubicBezTo>
                <a:cubicBezTo>
                  <a:pt x="1508" y="173"/>
                  <a:pt x="1508" y="173"/>
                  <a:pt x="1508" y="173"/>
                </a:cubicBezTo>
                <a:cubicBezTo>
                  <a:pt x="1509" y="173"/>
                  <a:pt x="1509" y="173"/>
                  <a:pt x="1509" y="173"/>
                </a:cubicBezTo>
                <a:cubicBezTo>
                  <a:pt x="1511" y="173"/>
                  <a:pt x="1511" y="173"/>
                  <a:pt x="1511" y="173"/>
                </a:cubicBezTo>
                <a:cubicBezTo>
                  <a:pt x="1512" y="171"/>
                  <a:pt x="1512" y="171"/>
                  <a:pt x="1512" y="171"/>
                </a:cubicBezTo>
                <a:cubicBezTo>
                  <a:pt x="1514" y="171"/>
                  <a:pt x="1514" y="171"/>
                  <a:pt x="1514" y="171"/>
                </a:cubicBezTo>
                <a:cubicBezTo>
                  <a:pt x="1517" y="170"/>
                  <a:pt x="1517" y="170"/>
                  <a:pt x="1517" y="170"/>
                </a:cubicBezTo>
                <a:cubicBezTo>
                  <a:pt x="1522" y="168"/>
                  <a:pt x="1522" y="168"/>
                  <a:pt x="1522" y="168"/>
                </a:cubicBezTo>
                <a:cubicBezTo>
                  <a:pt x="1524" y="167"/>
                  <a:pt x="1524" y="167"/>
                  <a:pt x="1524" y="167"/>
                </a:cubicBezTo>
                <a:cubicBezTo>
                  <a:pt x="1525" y="167"/>
                  <a:pt x="1525" y="167"/>
                  <a:pt x="1525" y="167"/>
                </a:cubicBezTo>
                <a:cubicBezTo>
                  <a:pt x="1526" y="167"/>
                  <a:pt x="1526" y="167"/>
                  <a:pt x="1526" y="167"/>
                </a:cubicBezTo>
                <a:cubicBezTo>
                  <a:pt x="1528" y="166"/>
                  <a:pt x="1528" y="166"/>
                  <a:pt x="1528" y="166"/>
                </a:cubicBezTo>
                <a:cubicBezTo>
                  <a:pt x="1529" y="165"/>
                  <a:pt x="1529" y="165"/>
                  <a:pt x="1529" y="165"/>
                </a:cubicBezTo>
                <a:cubicBezTo>
                  <a:pt x="1531" y="164"/>
                  <a:pt x="1531" y="164"/>
                  <a:pt x="1531" y="164"/>
                </a:cubicBezTo>
                <a:cubicBezTo>
                  <a:pt x="1535" y="162"/>
                  <a:pt x="1535" y="162"/>
                  <a:pt x="1535" y="162"/>
                </a:cubicBezTo>
                <a:cubicBezTo>
                  <a:pt x="1536" y="163"/>
                  <a:pt x="1536" y="163"/>
                  <a:pt x="1536" y="163"/>
                </a:cubicBezTo>
                <a:cubicBezTo>
                  <a:pt x="1535" y="164"/>
                  <a:pt x="1535" y="164"/>
                  <a:pt x="1535" y="164"/>
                </a:cubicBezTo>
                <a:cubicBezTo>
                  <a:pt x="1535" y="165"/>
                  <a:pt x="1535" y="165"/>
                  <a:pt x="1535" y="165"/>
                </a:cubicBezTo>
                <a:cubicBezTo>
                  <a:pt x="1534" y="166"/>
                  <a:pt x="1534" y="166"/>
                  <a:pt x="1534" y="166"/>
                </a:cubicBezTo>
                <a:cubicBezTo>
                  <a:pt x="1533" y="168"/>
                  <a:pt x="1533" y="168"/>
                  <a:pt x="1533" y="168"/>
                </a:cubicBezTo>
                <a:cubicBezTo>
                  <a:pt x="1533" y="170"/>
                  <a:pt x="1533" y="170"/>
                  <a:pt x="1533" y="170"/>
                </a:cubicBezTo>
                <a:cubicBezTo>
                  <a:pt x="1536" y="172"/>
                  <a:pt x="1536" y="172"/>
                  <a:pt x="1536" y="172"/>
                </a:cubicBezTo>
                <a:cubicBezTo>
                  <a:pt x="1538" y="172"/>
                  <a:pt x="1538" y="172"/>
                  <a:pt x="1538" y="172"/>
                </a:cubicBezTo>
                <a:cubicBezTo>
                  <a:pt x="1537" y="171"/>
                  <a:pt x="1537" y="171"/>
                  <a:pt x="1537" y="171"/>
                </a:cubicBezTo>
                <a:cubicBezTo>
                  <a:pt x="1534" y="169"/>
                  <a:pt x="1534" y="169"/>
                  <a:pt x="1534" y="169"/>
                </a:cubicBezTo>
                <a:cubicBezTo>
                  <a:pt x="1534" y="168"/>
                  <a:pt x="1534" y="168"/>
                  <a:pt x="1534" y="168"/>
                </a:cubicBezTo>
                <a:cubicBezTo>
                  <a:pt x="1535" y="167"/>
                  <a:pt x="1535" y="167"/>
                  <a:pt x="1535" y="167"/>
                </a:cubicBezTo>
                <a:cubicBezTo>
                  <a:pt x="1538" y="165"/>
                  <a:pt x="1538" y="165"/>
                  <a:pt x="1538" y="165"/>
                </a:cubicBezTo>
                <a:cubicBezTo>
                  <a:pt x="1539" y="163"/>
                  <a:pt x="1539" y="163"/>
                  <a:pt x="1539" y="163"/>
                </a:cubicBezTo>
                <a:cubicBezTo>
                  <a:pt x="1538" y="161"/>
                  <a:pt x="1538" y="161"/>
                  <a:pt x="1538" y="161"/>
                </a:cubicBezTo>
                <a:cubicBezTo>
                  <a:pt x="1536" y="161"/>
                  <a:pt x="1536" y="161"/>
                  <a:pt x="1536" y="161"/>
                </a:cubicBezTo>
                <a:cubicBezTo>
                  <a:pt x="1535" y="160"/>
                  <a:pt x="1535" y="160"/>
                  <a:pt x="1535" y="160"/>
                </a:cubicBezTo>
                <a:cubicBezTo>
                  <a:pt x="1535" y="159"/>
                  <a:pt x="1535" y="159"/>
                  <a:pt x="1535" y="159"/>
                </a:cubicBezTo>
                <a:cubicBezTo>
                  <a:pt x="1533" y="159"/>
                  <a:pt x="1533" y="159"/>
                  <a:pt x="1533" y="159"/>
                </a:cubicBezTo>
                <a:cubicBezTo>
                  <a:pt x="1532" y="159"/>
                  <a:pt x="1532" y="159"/>
                  <a:pt x="1532" y="159"/>
                </a:cubicBezTo>
                <a:cubicBezTo>
                  <a:pt x="1531" y="157"/>
                  <a:pt x="1531" y="157"/>
                  <a:pt x="1531" y="157"/>
                </a:cubicBezTo>
                <a:cubicBezTo>
                  <a:pt x="1529" y="157"/>
                  <a:pt x="1529" y="157"/>
                  <a:pt x="1529" y="157"/>
                </a:cubicBezTo>
                <a:cubicBezTo>
                  <a:pt x="1528" y="158"/>
                  <a:pt x="1528" y="158"/>
                  <a:pt x="1528" y="158"/>
                </a:cubicBezTo>
                <a:cubicBezTo>
                  <a:pt x="1526" y="156"/>
                  <a:pt x="1526" y="156"/>
                  <a:pt x="1526" y="156"/>
                </a:cubicBezTo>
                <a:cubicBezTo>
                  <a:pt x="1527" y="155"/>
                  <a:pt x="1527" y="155"/>
                  <a:pt x="1527" y="155"/>
                </a:cubicBezTo>
                <a:cubicBezTo>
                  <a:pt x="1527" y="154"/>
                  <a:pt x="1527" y="154"/>
                  <a:pt x="1527" y="154"/>
                </a:cubicBezTo>
                <a:cubicBezTo>
                  <a:pt x="1528" y="154"/>
                  <a:pt x="1528" y="154"/>
                  <a:pt x="1528" y="154"/>
                </a:cubicBezTo>
                <a:cubicBezTo>
                  <a:pt x="1529" y="155"/>
                  <a:pt x="1529" y="155"/>
                  <a:pt x="1529" y="155"/>
                </a:cubicBezTo>
                <a:cubicBezTo>
                  <a:pt x="1531" y="155"/>
                  <a:pt x="1531" y="155"/>
                  <a:pt x="1531" y="155"/>
                </a:cubicBezTo>
                <a:cubicBezTo>
                  <a:pt x="1532" y="154"/>
                  <a:pt x="1532" y="154"/>
                  <a:pt x="1532" y="154"/>
                </a:cubicBezTo>
                <a:cubicBezTo>
                  <a:pt x="1531" y="154"/>
                  <a:pt x="1531" y="154"/>
                  <a:pt x="1531" y="154"/>
                </a:cubicBezTo>
                <a:cubicBezTo>
                  <a:pt x="1530" y="154"/>
                  <a:pt x="1530" y="154"/>
                  <a:pt x="1530" y="154"/>
                </a:cubicBezTo>
                <a:cubicBezTo>
                  <a:pt x="1528" y="153"/>
                  <a:pt x="1528" y="153"/>
                  <a:pt x="1528" y="153"/>
                </a:cubicBezTo>
                <a:cubicBezTo>
                  <a:pt x="1528" y="152"/>
                  <a:pt x="1528" y="152"/>
                  <a:pt x="1528" y="152"/>
                </a:cubicBezTo>
                <a:cubicBezTo>
                  <a:pt x="1527" y="152"/>
                  <a:pt x="1527" y="152"/>
                  <a:pt x="1527" y="152"/>
                </a:cubicBezTo>
                <a:cubicBezTo>
                  <a:pt x="1525" y="151"/>
                  <a:pt x="1525" y="151"/>
                  <a:pt x="1525" y="151"/>
                </a:cubicBezTo>
                <a:cubicBezTo>
                  <a:pt x="1523" y="152"/>
                  <a:pt x="1523" y="152"/>
                  <a:pt x="1523" y="152"/>
                </a:cubicBezTo>
                <a:cubicBezTo>
                  <a:pt x="1523" y="151"/>
                  <a:pt x="1523" y="151"/>
                  <a:pt x="1523" y="151"/>
                </a:cubicBezTo>
                <a:cubicBezTo>
                  <a:pt x="1523" y="150"/>
                  <a:pt x="1523" y="150"/>
                  <a:pt x="1523" y="150"/>
                </a:cubicBezTo>
                <a:cubicBezTo>
                  <a:pt x="1523" y="149"/>
                  <a:pt x="1523" y="149"/>
                  <a:pt x="1523" y="149"/>
                </a:cubicBezTo>
                <a:cubicBezTo>
                  <a:pt x="1522" y="148"/>
                  <a:pt x="1522" y="148"/>
                  <a:pt x="1522" y="148"/>
                </a:cubicBezTo>
                <a:cubicBezTo>
                  <a:pt x="1523" y="147"/>
                  <a:pt x="1523" y="147"/>
                  <a:pt x="1523" y="147"/>
                </a:cubicBezTo>
                <a:cubicBezTo>
                  <a:pt x="1524" y="148"/>
                  <a:pt x="1524" y="148"/>
                  <a:pt x="1524" y="148"/>
                </a:cubicBezTo>
                <a:cubicBezTo>
                  <a:pt x="1525" y="149"/>
                  <a:pt x="1525" y="149"/>
                  <a:pt x="1525" y="149"/>
                </a:cubicBezTo>
                <a:cubicBezTo>
                  <a:pt x="1526" y="149"/>
                  <a:pt x="1526" y="149"/>
                  <a:pt x="1526" y="149"/>
                </a:cubicBezTo>
                <a:cubicBezTo>
                  <a:pt x="1528" y="151"/>
                  <a:pt x="1528" y="151"/>
                  <a:pt x="1528" y="151"/>
                </a:cubicBezTo>
                <a:cubicBezTo>
                  <a:pt x="1528" y="150"/>
                  <a:pt x="1528" y="150"/>
                  <a:pt x="1528" y="150"/>
                </a:cubicBezTo>
                <a:cubicBezTo>
                  <a:pt x="1527" y="149"/>
                  <a:pt x="1527" y="149"/>
                  <a:pt x="1527" y="149"/>
                </a:cubicBezTo>
                <a:cubicBezTo>
                  <a:pt x="1529" y="148"/>
                  <a:pt x="1529" y="148"/>
                  <a:pt x="1529" y="148"/>
                </a:cubicBezTo>
                <a:cubicBezTo>
                  <a:pt x="1529" y="146"/>
                  <a:pt x="1529" y="146"/>
                  <a:pt x="1529" y="146"/>
                </a:cubicBezTo>
                <a:cubicBezTo>
                  <a:pt x="1528" y="145"/>
                  <a:pt x="1528" y="145"/>
                  <a:pt x="1528" y="145"/>
                </a:cubicBezTo>
                <a:cubicBezTo>
                  <a:pt x="1528" y="144"/>
                  <a:pt x="1528" y="144"/>
                  <a:pt x="1528" y="144"/>
                </a:cubicBezTo>
                <a:cubicBezTo>
                  <a:pt x="1529" y="145"/>
                  <a:pt x="1529" y="145"/>
                  <a:pt x="1529" y="145"/>
                </a:cubicBezTo>
                <a:cubicBezTo>
                  <a:pt x="1530" y="144"/>
                  <a:pt x="1530" y="144"/>
                  <a:pt x="1530" y="144"/>
                </a:cubicBezTo>
                <a:cubicBezTo>
                  <a:pt x="1527" y="143"/>
                  <a:pt x="1527" y="143"/>
                  <a:pt x="1527" y="143"/>
                </a:cubicBezTo>
                <a:cubicBezTo>
                  <a:pt x="1527" y="144"/>
                  <a:pt x="1527" y="144"/>
                  <a:pt x="1527" y="144"/>
                </a:cubicBezTo>
                <a:cubicBezTo>
                  <a:pt x="1526" y="144"/>
                  <a:pt x="1526" y="144"/>
                  <a:pt x="1526" y="144"/>
                </a:cubicBezTo>
                <a:cubicBezTo>
                  <a:pt x="1526" y="143"/>
                  <a:pt x="1526" y="143"/>
                  <a:pt x="1526" y="143"/>
                </a:cubicBezTo>
                <a:cubicBezTo>
                  <a:pt x="1527" y="142"/>
                  <a:pt x="1527" y="142"/>
                  <a:pt x="1527" y="142"/>
                </a:cubicBezTo>
                <a:cubicBezTo>
                  <a:pt x="1529" y="141"/>
                  <a:pt x="1529" y="141"/>
                  <a:pt x="1529" y="141"/>
                </a:cubicBezTo>
                <a:cubicBezTo>
                  <a:pt x="1531" y="141"/>
                  <a:pt x="1531" y="141"/>
                  <a:pt x="1531" y="141"/>
                </a:cubicBezTo>
                <a:cubicBezTo>
                  <a:pt x="1530" y="140"/>
                  <a:pt x="1530" y="140"/>
                  <a:pt x="1530" y="140"/>
                </a:cubicBezTo>
                <a:cubicBezTo>
                  <a:pt x="1532" y="138"/>
                  <a:pt x="1532" y="138"/>
                  <a:pt x="1532" y="138"/>
                </a:cubicBezTo>
                <a:cubicBezTo>
                  <a:pt x="1532" y="137"/>
                  <a:pt x="1532" y="137"/>
                  <a:pt x="1532" y="137"/>
                </a:cubicBezTo>
                <a:cubicBezTo>
                  <a:pt x="1532" y="136"/>
                  <a:pt x="1532" y="136"/>
                  <a:pt x="1532" y="136"/>
                </a:cubicBezTo>
                <a:cubicBezTo>
                  <a:pt x="1533" y="134"/>
                  <a:pt x="1533" y="134"/>
                  <a:pt x="1533" y="134"/>
                </a:cubicBezTo>
                <a:cubicBezTo>
                  <a:pt x="1534" y="135"/>
                  <a:pt x="1534" y="135"/>
                  <a:pt x="1534" y="135"/>
                </a:cubicBezTo>
                <a:cubicBezTo>
                  <a:pt x="1535" y="135"/>
                  <a:pt x="1535" y="135"/>
                  <a:pt x="1535" y="135"/>
                </a:cubicBezTo>
                <a:cubicBezTo>
                  <a:pt x="1535" y="134"/>
                  <a:pt x="1535" y="134"/>
                  <a:pt x="1535" y="134"/>
                </a:cubicBezTo>
                <a:cubicBezTo>
                  <a:pt x="1536" y="134"/>
                  <a:pt x="1536" y="134"/>
                  <a:pt x="1536" y="134"/>
                </a:cubicBezTo>
                <a:cubicBezTo>
                  <a:pt x="1535" y="133"/>
                  <a:pt x="1535" y="133"/>
                  <a:pt x="1535" y="133"/>
                </a:cubicBezTo>
                <a:cubicBezTo>
                  <a:pt x="1535" y="132"/>
                  <a:pt x="1535" y="132"/>
                  <a:pt x="1535" y="132"/>
                </a:cubicBezTo>
                <a:cubicBezTo>
                  <a:pt x="1537" y="131"/>
                  <a:pt x="1537" y="131"/>
                  <a:pt x="1537" y="131"/>
                </a:cubicBezTo>
                <a:cubicBezTo>
                  <a:pt x="1538" y="131"/>
                  <a:pt x="1538" y="131"/>
                  <a:pt x="1538" y="131"/>
                </a:cubicBezTo>
                <a:cubicBezTo>
                  <a:pt x="1538" y="130"/>
                  <a:pt x="1538" y="130"/>
                  <a:pt x="1538" y="130"/>
                </a:cubicBezTo>
                <a:cubicBezTo>
                  <a:pt x="1539" y="130"/>
                  <a:pt x="1539" y="130"/>
                  <a:pt x="1539" y="130"/>
                </a:cubicBezTo>
                <a:cubicBezTo>
                  <a:pt x="1540" y="130"/>
                  <a:pt x="1540" y="130"/>
                  <a:pt x="1540" y="130"/>
                </a:cubicBezTo>
                <a:cubicBezTo>
                  <a:pt x="1542" y="130"/>
                  <a:pt x="1542" y="130"/>
                  <a:pt x="1542" y="130"/>
                </a:cubicBezTo>
                <a:cubicBezTo>
                  <a:pt x="1541" y="129"/>
                  <a:pt x="1541" y="129"/>
                  <a:pt x="1541" y="129"/>
                </a:cubicBezTo>
                <a:cubicBezTo>
                  <a:pt x="1542" y="128"/>
                  <a:pt x="1542" y="128"/>
                  <a:pt x="1542" y="128"/>
                </a:cubicBezTo>
                <a:cubicBezTo>
                  <a:pt x="1544" y="128"/>
                  <a:pt x="1544" y="128"/>
                  <a:pt x="1544" y="128"/>
                </a:cubicBezTo>
                <a:cubicBezTo>
                  <a:pt x="1546" y="127"/>
                  <a:pt x="1546" y="127"/>
                  <a:pt x="1546" y="127"/>
                </a:cubicBezTo>
                <a:cubicBezTo>
                  <a:pt x="1547" y="125"/>
                  <a:pt x="1547" y="125"/>
                  <a:pt x="1547" y="125"/>
                </a:cubicBezTo>
                <a:cubicBezTo>
                  <a:pt x="1550" y="124"/>
                  <a:pt x="1550" y="124"/>
                  <a:pt x="1550" y="124"/>
                </a:cubicBezTo>
                <a:cubicBezTo>
                  <a:pt x="1550" y="123"/>
                  <a:pt x="1550" y="123"/>
                  <a:pt x="1550" y="123"/>
                </a:cubicBezTo>
                <a:cubicBezTo>
                  <a:pt x="1547" y="124"/>
                  <a:pt x="1547" y="124"/>
                  <a:pt x="1547" y="124"/>
                </a:cubicBezTo>
                <a:cubicBezTo>
                  <a:pt x="1547" y="123"/>
                  <a:pt x="1547" y="123"/>
                  <a:pt x="1547" y="123"/>
                </a:cubicBezTo>
                <a:cubicBezTo>
                  <a:pt x="1545" y="125"/>
                  <a:pt x="1545" y="125"/>
                  <a:pt x="1545" y="125"/>
                </a:cubicBezTo>
                <a:cubicBezTo>
                  <a:pt x="1545" y="124"/>
                  <a:pt x="1545" y="124"/>
                  <a:pt x="1545" y="124"/>
                </a:cubicBezTo>
                <a:cubicBezTo>
                  <a:pt x="1545" y="121"/>
                  <a:pt x="1545" y="121"/>
                  <a:pt x="1545" y="121"/>
                </a:cubicBezTo>
                <a:cubicBezTo>
                  <a:pt x="1546" y="119"/>
                  <a:pt x="1546" y="119"/>
                  <a:pt x="1546" y="119"/>
                </a:cubicBezTo>
                <a:cubicBezTo>
                  <a:pt x="1546" y="120"/>
                  <a:pt x="1546" y="120"/>
                  <a:pt x="1546" y="120"/>
                </a:cubicBezTo>
                <a:cubicBezTo>
                  <a:pt x="1547" y="120"/>
                  <a:pt x="1547" y="120"/>
                  <a:pt x="1547" y="120"/>
                </a:cubicBezTo>
                <a:cubicBezTo>
                  <a:pt x="1548" y="120"/>
                  <a:pt x="1548" y="120"/>
                  <a:pt x="1548" y="120"/>
                </a:cubicBezTo>
                <a:cubicBezTo>
                  <a:pt x="1546" y="118"/>
                  <a:pt x="1546" y="118"/>
                  <a:pt x="1546" y="118"/>
                </a:cubicBezTo>
                <a:cubicBezTo>
                  <a:pt x="1548" y="118"/>
                  <a:pt x="1548" y="118"/>
                  <a:pt x="1548" y="118"/>
                </a:cubicBezTo>
                <a:cubicBezTo>
                  <a:pt x="1549" y="119"/>
                  <a:pt x="1549" y="119"/>
                  <a:pt x="1549" y="119"/>
                </a:cubicBezTo>
                <a:cubicBezTo>
                  <a:pt x="1550" y="119"/>
                  <a:pt x="1550" y="119"/>
                  <a:pt x="1550" y="119"/>
                </a:cubicBezTo>
                <a:cubicBezTo>
                  <a:pt x="1552" y="118"/>
                  <a:pt x="1552" y="118"/>
                  <a:pt x="1552" y="118"/>
                </a:cubicBezTo>
                <a:cubicBezTo>
                  <a:pt x="1553" y="118"/>
                  <a:pt x="1553" y="118"/>
                  <a:pt x="1553" y="118"/>
                </a:cubicBezTo>
                <a:cubicBezTo>
                  <a:pt x="1557" y="117"/>
                  <a:pt x="1557" y="117"/>
                  <a:pt x="1557" y="117"/>
                </a:cubicBezTo>
                <a:cubicBezTo>
                  <a:pt x="1558" y="117"/>
                  <a:pt x="1558" y="117"/>
                  <a:pt x="1558" y="117"/>
                </a:cubicBezTo>
                <a:cubicBezTo>
                  <a:pt x="1559" y="118"/>
                  <a:pt x="1559" y="118"/>
                  <a:pt x="1559" y="118"/>
                </a:cubicBezTo>
                <a:cubicBezTo>
                  <a:pt x="1557" y="121"/>
                  <a:pt x="1557" y="121"/>
                  <a:pt x="1557" y="121"/>
                </a:cubicBezTo>
                <a:cubicBezTo>
                  <a:pt x="1557" y="122"/>
                  <a:pt x="1557" y="122"/>
                  <a:pt x="1557" y="122"/>
                </a:cubicBezTo>
                <a:cubicBezTo>
                  <a:pt x="1559" y="123"/>
                  <a:pt x="1559" y="123"/>
                  <a:pt x="1559" y="123"/>
                </a:cubicBezTo>
                <a:cubicBezTo>
                  <a:pt x="1559" y="121"/>
                  <a:pt x="1559" y="121"/>
                  <a:pt x="1559" y="121"/>
                </a:cubicBezTo>
                <a:cubicBezTo>
                  <a:pt x="1560" y="119"/>
                  <a:pt x="1560" y="119"/>
                  <a:pt x="1560" y="119"/>
                </a:cubicBezTo>
                <a:cubicBezTo>
                  <a:pt x="1560" y="118"/>
                  <a:pt x="1560" y="118"/>
                  <a:pt x="1560" y="118"/>
                </a:cubicBezTo>
                <a:cubicBezTo>
                  <a:pt x="1560" y="117"/>
                  <a:pt x="1560" y="117"/>
                  <a:pt x="1560" y="117"/>
                </a:cubicBezTo>
                <a:cubicBezTo>
                  <a:pt x="1561" y="119"/>
                  <a:pt x="1561" y="119"/>
                  <a:pt x="1561" y="119"/>
                </a:cubicBezTo>
                <a:cubicBezTo>
                  <a:pt x="1561" y="120"/>
                  <a:pt x="1561" y="120"/>
                  <a:pt x="1561" y="120"/>
                </a:cubicBezTo>
                <a:cubicBezTo>
                  <a:pt x="1562" y="120"/>
                  <a:pt x="1562" y="120"/>
                  <a:pt x="1562" y="120"/>
                </a:cubicBezTo>
                <a:cubicBezTo>
                  <a:pt x="1563" y="119"/>
                  <a:pt x="1563" y="119"/>
                  <a:pt x="1563" y="119"/>
                </a:cubicBezTo>
                <a:cubicBezTo>
                  <a:pt x="1562" y="118"/>
                  <a:pt x="1562" y="118"/>
                  <a:pt x="1562" y="118"/>
                </a:cubicBezTo>
                <a:cubicBezTo>
                  <a:pt x="1563" y="117"/>
                  <a:pt x="1563" y="117"/>
                  <a:pt x="1563" y="117"/>
                </a:cubicBezTo>
                <a:cubicBezTo>
                  <a:pt x="1564" y="117"/>
                  <a:pt x="1564" y="117"/>
                  <a:pt x="1564" y="117"/>
                </a:cubicBezTo>
                <a:cubicBezTo>
                  <a:pt x="1564" y="119"/>
                  <a:pt x="1564" y="119"/>
                  <a:pt x="1564" y="119"/>
                </a:cubicBezTo>
                <a:cubicBezTo>
                  <a:pt x="1566" y="117"/>
                  <a:pt x="1566" y="117"/>
                  <a:pt x="1566" y="117"/>
                </a:cubicBezTo>
                <a:cubicBezTo>
                  <a:pt x="1566" y="116"/>
                  <a:pt x="1566" y="116"/>
                  <a:pt x="1566" y="116"/>
                </a:cubicBezTo>
                <a:cubicBezTo>
                  <a:pt x="1565" y="115"/>
                  <a:pt x="1565" y="115"/>
                  <a:pt x="1565" y="115"/>
                </a:cubicBezTo>
                <a:cubicBezTo>
                  <a:pt x="1567" y="115"/>
                  <a:pt x="1567" y="115"/>
                  <a:pt x="1567" y="115"/>
                </a:cubicBezTo>
                <a:cubicBezTo>
                  <a:pt x="1566" y="114"/>
                  <a:pt x="1566" y="114"/>
                  <a:pt x="1566" y="114"/>
                </a:cubicBezTo>
                <a:cubicBezTo>
                  <a:pt x="1568" y="113"/>
                  <a:pt x="1568" y="113"/>
                  <a:pt x="1568" y="113"/>
                </a:cubicBezTo>
                <a:cubicBezTo>
                  <a:pt x="1569" y="113"/>
                  <a:pt x="1569" y="113"/>
                  <a:pt x="1569" y="113"/>
                </a:cubicBezTo>
                <a:cubicBezTo>
                  <a:pt x="1570" y="112"/>
                  <a:pt x="1570" y="112"/>
                  <a:pt x="1570" y="112"/>
                </a:cubicBezTo>
                <a:cubicBezTo>
                  <a:pt x="1571" y="112"/>
                  <a:pt x="1571" y="112"/>
                  <a:pt x="1571" y="112"/>
                </a:cubicBezTo>
                <a:cubicBezTo>
                  <a:pt x="1571" y="113"/>
                  <a:pt x="1571" y="113"/>
                  <a:pt x="1571" y="113"/>
                </a:cubicBezTo>
                <a:cubicBezTo>
                  <a:pt x="1572" y="113"/>
                  <a:pt x="1572" y="113"/>
                  <a:pt x="1572" y="113"/>
                </a:cubicBezTo>
                <a:cubicBezTo>
                  <a:pt x="1574" y="114"/>
                  <a:pt x="1574" y="114"/>
                  <a:pt x="1574" y="114"/>
                </a:cubicBezTo>
                <a:cubicBezTo>
                  <a:pt x="1574" y="115"/>
                  <a:pt x="1574" y="115"/>
                  <a:pt x="1574" y="115"/>
                </a:cubicBezTo>
                <a:cubicBezTo>
                  <a:pt x="1574" y="116"/>
                  <a:pt x="1574" y="116"/>
                  <a:pt x="1574" y="116"/>
                </a:cubicBezTo>
                <a:cubicBezTo>
                  <a:pt x="1573" y="119"/>
                  <a:pt x="1573" y="119"/>
                  <a:pt x="1573" y="119"/>
                </a:cubicBezTo>
                <a:cubicBezTo>
                  <a:pt x="1575" y="118"/>
                  <a:pt x="1575" y="118"/>
                  <a:pt x="1575" y="118"/>
                </a:cubicBezTo>
                <a:cubicBezTo>
                  <a:pt x="1576" y="116"/>
                  <a:pt x="1576" y="116"/>
                  <a:pt x="1576" y="116"/>
                </a:cubicBezTo>
                <a:cubicBezTo>
                  <a:pt x="1575" y="113"/>
                  <a:pt x="1575" y="113"/>
                  <a:pt x="1575" y="113"/>
                </a:cubicBezTo>
                <a:cubicBezTo>
                  <a:pt x="1573" y="112"/>
                  <a:pt x="1573" y="112"/>
                  <a:pt x="1573" y="112"/>
                </a:cubicBezTo>
                <a:cubicBezTo>
                  <a:pt x="1572" y="110"/>
                  <a:pt x="1572" y="110"/>
                  <a:pt x="1572" y="110"/>
                </a:cubicBezTo>
                <a:cubicBezTo>
                  <a:pt x="1571" y="111"/>
                  <a:pt x="1571" y="111"/>
                  <a:pt x="1571" y="111"/>
                </a:cubicBezTo>
                <a:cubicBezTo>
                  <a:pt x="1570" y="111"/>
                  <a:pt x="1570" y="111"/>
                  <a:pt x="1570" y="111"/>
                </a:cubicBezTo>
                <a:cubicBezTo>
                  <a:pt x="1568" y="111"/>
                  <a:pt x="1568" y="111"/>
                  <a:pt x="1568" y="111"/>
                </a:cubicBezTo>
                <a:cubicBezTo>
                  <a:pt x="1568" y="110"/>
                  <a:pt x="1568" y="110"/>
                  <a:pt x="1568" y="110"/>
                </a:cubicBezTo>
                <a:cubicBezTo>
                  <a:pt x="1567" y="109"/>
                  <a:pt x="1567" y="109"/>
                  <a:pt x="1567" y="109"/>
                </a:cubicBezTo>
                <a:cubicBezTo>
                  <a:pt x="1567" y="108"/>
                  <a:pt x="1567" y="108"/>
                  <a:pt x="1567" y="108"/>
                </a:cubicBezTo>
                <a:cubicBezTo>
                  <a:pt x="1570" y="108"/>
                  <a:pt x="1570" y="108"/>
                  <a:pt x="1570" y="108"/>
                </a:cubicBezTo>
                <a:cubicBezTo>
                  <a:pt x="1571" y="107"/>
                  <a:pt x="1571" y="107"/>
                  <a:pt x="1571" y="107"/>
                </a:cubicBezTo>
                <a:cubicBezTo>
                  <a:pt x="1572" y="107"/>
                  <a:pt x="1572" y="107"/>
                  <a:pt x="1572" y="107"/>
                </a:cubicBezTo>
                <a:cubicBezTo>
                  <a:pt x="1573" y="107"/>
                  <a:pt x="1573" y="107"/>
                  <a:pt x="1573" y="107"/>
                </a:cubicBezTo>
                <a:cubicBezTo>
                  <a:pt x="1575" y="107"/>
                  <a:pt x="1575" y="107"/>
                  <a:pt x="1575" y="107"/>
                </a:cubicBezTo>
                <a:cubicBezTo>
                  <a:pt x="1578" y="106"/>
                  <a:pt x="1578" y="106"/>
                  <a:pt x="1578" y="106"/>
                </a:cubicBezTo>
                <a:cubicBezTo>
                  <a:pt x="1580" y="107"/>
                  <a:pt x="1580" y="107"/>
                  <a:pt x="1580" y="107"/>
                </a:cubicBezTo>
                <a:cubicBezTo>
                  <a:pt x="1581" y="107"/>
                  <a:pt x="1581" y="107"/>
                  <a:pt x="1581" y="107"/>
                </a:cubicBezTo>
                <a:cubicBezTo>
                  <a:pt x="1582" y="107"/>
                  <a:pt x="1582" y="107"/>
                  <a:pt x="1582" y="107"/>
                </a:cubicBezTo>
                <a:cubicBezTo>
                  <a:pt x="1583" y="106"/>
                  <a:pt x="1583" y="106"/>
                  <a:pt x="1583" y="106"/>
                </a:cubicBezTo>
                <a:cubicBezTo>
                  <a:pt x="1582" y="105"/>
                  <a:pt x="1582" y="105"/>
                  <a:pt x="1582" y="105"/>
                </a:cubicBezTo>
                <a:cubicBezTo>
                  <a:pt x="1580" y="105"/>
                  <a:pt x="1580" y="105"/>
                  <a:pt x="1580" y="105"/>
                </a:cubicBezTo>
                <a:cubicBezTo>
                  <a:pt x="1578" y="105"/>
                  <a:pt x="1578" y="105"/>
                  <a:pt x="1578" y="105"/>
                </a:cubicBezTo>
                <a:cubicBezTo>
                  <a:pt x="1577" y="105"/>
                  <a:pt x="1577" y="105"/>
                  <a:pt x="1577" y="105"/>
                </a:cubicBezTo>
                <a:cubicBezTo>
                  <a:pt x="1575" y="105"/>
                  <a:pt x="1575" y="105"/>
                  <a:pt x="1575" y="105"/>
                </a:cubicBezTo>
                <a:cubicBezTo>
                  <a:pt x="1575" y="104"/>
                  <a:pt x="1575" y="104"/>
                  <a:pt x="1575" y="104"/>
                </a:cubicBezTo>
                <a:cubicBezTo>
                  <a:pt x="1574" y="103"/>
                  <a:pt x="1574" y="103"/>
                  <a:pt x="1574" y="103"/>
                </a:cubicBezTo>
                <a:cubicBezTo>
                  <a:pt x="1576" y="101"/>
                  <a:pt x="1576" y="101"/>
                  <a:pt x="1576" y="101"/>
                </a:cubicBezTo>
                <a:cubicBezTo>
                  <a:pt x="1574" y="101"/>
                  <a:pt x="1574" y="101"/>
                  <a:pt x="1574" y="101"/>
                </a:cubicBezTo>
                <a:cubicBezTo>
                  <a:pt x="1573" y="99"/>
                  <a:pt x="1573" y="99"/>
                  <a:pt x="1573" y="99"/>
                </a:cubicBezTo>
                <a:cubicBezTo>
                  <a:pt x="1571" y="99"/>
                  <a:pt x="1571" y="99"/>
                  <a:pt x="1571" y="99"/>
                </a:cubicBezTo>
                <a:cubicBezTo>
                  <a:pt x="1570" y="98"/>
                  <a:pt x="1570" y="98"/>
                  <a:pt x="1570" y="98"/>
                </a:cubicBezTo>
                <a:cubicBezTo>
                  <a:pt x="1570" y="96"/>
                  <a:pt x="1570" y="96"/>
                  <a:pt x="1570" y="96"/>
                </a:cubicBezTo>
                <a:cubicBezTo>
                  <a:pt x="1571" y="96"/>
                  <a:pt x="1571" y="96"/>
                  <a:pt x="1571" y="96"/>
                </a:cubicBezTo>
                <a:cubicBezTo>
                  <a:pt x="1571" y="95"/>
                  <a:pt x="1571" y="95"/>
                  <a:pt x="1571" y="95"/>
                </a:cubicBezTo>
                <a:cubicBezTo>
                  <a:pt x="1570" y="93"/>
                  <a:pt x="1570" y="93"/>
                  <a:pt x="1570" y="93"/>
                </a:cubicBezTo>
                <a:cubicBezTo>
                  <a:pt x="1570" y="87"/>
                  <a:pt x="1570" y="87"/>
                  <a:pt x="1570" y="87"/>
                </a:cubicBezTo>
                <a:cubicBezTo>
                  <a:pt x="1571" y="86"/>
                  <a:pt x="1571" y="86"/>
                  <a:pt x="1571" y="86"/>
                </a:cubicBezTo>
                <a:cubicBezTo>
                  <a:pt x="1571" y="84"/>
                  <a:pt x="1571" y="84"/>
                  <a:pt x="1571" y="84"/>
                </a:cubicBezTo>
                <a:cubicBezTo>
                  <a:pt x="1571" y="82"/>
                  <a:pt x="1571" y="82"/>
                  <a:pt x="1571" y="82"/>
                </a:cubicBezTo>
                <a:cubicBezTo>
                  <a:pt x="1572" y="81"/>
                  <a:pt x="1572" y="81"/>
                  <a:pt x="1572" y="81"/>
                </a:cubicBezTo>
                <a:cubicBezTo>
                  <a:pt x="1571" y="80"/>
                  <a:pt x="1571" y="80"/>
                  <a:pt x="1571" y="80"/>
                </a:cubicBezTo>
                <a:cubicBezTo>
                  <a:pt x="1573" y="80"/>
                  <a:pt x="1573" y="80"/>
                  <a:pt x="1573" y="80"/>
                </a:cubicBezTo>
                <a:cubicBezTo>
                  <a:pt x="1573" y="78"/>
                  <a:pt x="1573" y="78"/>
                  <a:pt x="1573" y="78"/>
                </a:cubicBezTo>
                <a:cubicBezTo>
                  <a:pt x="1575" y="77"/>
                  <a:pt x="1575" y="77"/>
                  <a:pt x="1575" y="77"/>
                </a:cubicBezTo>
                <a:cubicBezTo>
                  <a:pt x="1577" y="79"/>
                  <a:pt x="1577" y="79"/>
                  <a:pt x="1577" y="79"/>
                </a:cubicBezTo>
                <a:cubicBezTo>
                  <a:pt x="1578" y="78"/>
                  <a:pt x="1578" y="78"/>
                  <a:pt x="1578" y="78"/>
                </a:cubicBezTo>
                <a:cubicBezTo>
                  <a:pt x="1579" y="78"/>
                  <a:pt x="1579" y="78"/>
                  <a:pt x="1579" y="78"/>
                </a:cubicBezTo>
                <a:cubicBezTo>
                  <a:pt x="1580" y="79"/>
                  <a:pt x="1580" y="79"/>
                  <a:pt x="1580" y="79"/>
                </a:cubicBezTo>
                <a:cubicBezTo>
                  <a:pt x="1582" y="80"/>
                  <a:pt x="1582" y="80"/>
                  <a:pt x="1582" y="80"/>
                </a:cubicBezTo>
                <a:cubicBezTo>
                  <a:pt x="1583" y="78"/>
                  <a:pt x="1583" y="78"/>
                  <a:pt x="1583" y="78"/>
                </a:cubicBezTo>
                <a:cubicBezTo>
                  <a:pt x="1584" y="78"/>
                  <a:pt x="1584" y="78"/>
                  <a:pt x="1584" y="78"/>
                </a:cubicBezTo>
                <a:cubicBezTo>
                  <a:pt x="1584" y="80"/>
                  <a:pt x="1584" y="80"/>
                  <a:pt x="1584" y="80"/>
                </a:cubicBezTo>
                <a:cubicBezTo>
                  <a:pt x="1584" y="81"/>
                  <a:pt x="1584" y="81"/>
                  <a:pt x="1584" y="81"/>
                </a:cubicBezTo>
                <a:cubicBezTo>
                  <a:pt x="1586" y="81"/>
                  <a:pt x="1586" y="81"/>
                  <a:pt x="1586" y="81"/>
                </a:cubicBezTo>
                <a:cubicBezTo>
                  <a:pt x="1586" y="82"/>
                  <a:pt x="1586" y="82"/>
                  <a:pt x="1586" y="82"/>
                </a:cubicBezTo>
                <a:cubicBezTo>
                  <a:pt x="1585" y="83"/>
                  <a:pt x="1585" y="83"/>
                  <a:pt x="1585" y="83"/>
                </a:cubicBezTo>
                <a:cubicBezTo>
                  <a:pt x="1585" y="84"/>
                  <a:pt x="1585" y="84"/>
                  <a:pt x="1585" y="84"/>
                </a:cubicBezTo>
                <a:cubicBezTo>
                  <a:pt x="1585" y="85"/>
                  <a:pt x="1585" y="85"/>
                  <a:pt x="1585" y="85"/>
                </a:cubicBezTo>
                <a:cubicBezTo>
                  <a:pt x="1584" y="88"/>
                  <a:pt x="1584" y="88"/>
                  <a:pt x="1584" y="88"/>
                </a:cubicBezTo>
                <a:cubicBezTo>
                  <a:pt x="1582" y="88"/>
                  <a:pt x="1582" y="88"/>
                  <a:pt x="1582" y="88"/>
                </a:cubicBezTo>
                <a:cubicBezTo>
                  <a:pt x="1581" y="89"/>
                  <a:pt x="1581" y="89"/>
                  <a:pt x="1581" y="89"/>
                </a:cubicBezTo>
                <a:cubicBezTo>
                  <a:pt x="1582" y="90"/>
                  <a:pt x="1582" y="90"/>
                  <a:pt x="1582" y="90"/>
                </a:cubicBezTo>
                <a:cubicBezTo>
                  <a:pt x="1585" y="89"/>
                  <a:pt x="1585" y="89"/>
                  <a:pt x="1585" y="89"/>
                </a:cubicBezTo>
                <a:cubicBezTo>
                  <a:pt x="1587" y="86"/>
                  <a:pt x="1587" y="86"/>
                  <a:pt x="1587" y="86"/>
                </a:cubicBezTo>
                <a:cubicBezTo>
                  <a:pt x="1588" y="86"/>
                  <a:pt x="1588" y="86"/>
                  <a:pt x="1588" y="86"/>
                </a:cubicBezTo>
                <a:cubicBezTo>
                  <a:pt x="1588" y="87"/>
                  <a:pt x="1588" y="87"/>
                  <a:pt x="1588" y="87"/>
                </a:cubicBezTo>
                <a:cubicBezTo>
                  <a:pt x="1587" y="88"/>
                  <a:pt x="1587" y="88"/>
                  <a:pt x="1587" y="88"/>
                </a:cubicBezTo>
                <a:cubicBezTo>
                  <a:pt x="1587" y="89"/>
                  <a:pt x="1587" y="89"/>
                  <a:pt x="1587" y="89"/>
                </a:cubicBezTo>
                <a:cubicBezTo>
                  <a:pt x="1589" y="89"/>
                  <a:pt x="1589" y="89"/>
                  <a:pt x="1589" y="89"/>
                </a:cubicBezTo>
                <a:cubicBezTo>
                  <a:pt x="1590" y="87"/>
                  <a:pt x="1590" y="87"/>
                  <a:pt x="1590" y="87"/>
                </a:cubicBezTo>
                <a:cubicBezTo>
                  <a:pt x="1591" y="87"/>
                  <a:pt x="1591" y="87"/>
                  <a:pt x="1591" y="87"/>
                </a:cubicBezTo>
                <a:cubicBezTo>
                  <a:pt x="1593" y="87"/>
                  <a:pt x="1593" y="87"/>
                  <a:pt x="1593" y="87"/>
                </a:cubicBezTo>
                <a:cubicBezTo>
                  <a:pt x="1593" y="86"/>
                  <a:pt x="1593" y="86"/>
                  <a:pt x="1593" y="86"/>
                </a:cubicBezTo>
                <a:cubicBezTo>
                  <a:pt x="1594" y="85"/>
                  <a:pt x="1594" y="85"/>
                  <a:pt x="1594" y="85"/>
                </a:cubicBezTo>
                <a:cubicBezTo>
                  <a:pt x="1595" y="86"/>
                  <a:pt x="1595" y="86"/>
                  <a:pt x="1595" y="86"/>
                </a:cubicBezTo>
                <a:cubicBezTo>
                  <a:pt x="1596" y="85"/>
                  <a:pt x="1596" y="85"/>
                  <a:pt x="1596" y="85"/>
                </a:cubicBezTo>
                <a:cubicBezTo>
                  <a:pt x="1598" y="87"/>
                  <a:pt x="1598" y="87"/>
                  <a:pt x="1598" y="87"/>
                </a:cubicBezTo>
                <a:cubicBezTo>
                  <a:pt x="1598" y="88"/>
                  <a:pt x="1598" y="88"/>
                  <a:pt x="1598" y="88"/>
                </a:cubicBezTo>
                <a:cubicBezTo>
                  <a:pt x="1598" y="90"/>
                  <a:pt x="1598" y="90"/>
                  <a:pt x="1598" y="90"/>
                </a:cubicBezTo>
                <a:cubicBezTo>
                  <a:pt x="1598" y="91"/>
                  <a:pt x="1598" y="91"/>
                  <a:pt x="1598" y="91"/>
                </a:cubicBezTo>
                <a:cubicBezTo>
                  <a:pt x="1598" y="92"/>
                  <a:pt x="1598" y="92"/>
                  <a:pt x="1598" y="92"/>
                </a:cubicBezTo>
                <a:cubicBezTo>
                  <a:pt x="1597" y="94"/>
                  <a:pt x="1597" y="94"/>
                  <a:pt x="1597" y="94"/>
                </a:cubicBezTo>
                <a:cubicBezTo>
                  <a:pt x="1598" y="97"/>
                  <a:pt x="1598" y="97"/>
                  <a:pt x="1598" y="97"/>
                </a:cubicBezTo>
                <a:cubicBezTo>
                  <a:pt x="1598" y="98"/>
                  <a:pt x="1598" y="98"/>
                  <a:pt x="1598" y="98"/>
                </a:cubicBezTo>
                <a:cubicBezTo>
                  <a:pt x="1597" y="98"/>
                  <a:pt x="1597" y="98"/>
                  <a:pt x="1597" y="98"/>
                </a:cubicBezTo>
                <a:cubicBezTo>
                  <a:pt x="1596" y="99"/>
                  <a:pt x="1596" y="99"/>
                  <a:pt x="1596" y="99"/>
                </a:cubicBezTo>
                <a:cubicBezTo>
                  <a:pt x="1597" y="99"/>
                  <a:pt x="1597" y="99"/>
                  <a:pt x="1597" y="99"/>
                </a:cubicBezTo>
                <a:cubicBezTo>
                  <a:pt x="1600" y="99"/>
                  <a:pt x="1600" y="99"/>
                  <a:pt x="1600" y="99"/>
                </a:cubicBezTo>
                <a:cubicBezTo>
                  <a:pt x="1601" y="97"/>
                  <a:pt x="1601" y="97"/>
                  <a:pt x="1601" y="97"/>
                </a:cubicBezTo>
                <a:cubicBezTo>
                  <a:pt x="1603" y="97"/>
                  <a:pt x="1603" y="97"/>
                  <a:pt x="1603" y="97"/>
                </a:cubicBezTo>
                <a:cubicBezTo>
                  <a:pt x="1604" y="95"/>
                  <a:pt x="1604" y="95"/>
                  <a:pt x="1604" y="95"/>
                </a:cubicBezTo>
                <a:cubicBezTo>
                  <a:pt x="1604" y="93"/>
                  <a:pt x="1604" y="93"/>
                  <a:pt x="1604" y="93"/>
                </a:cubicBezTo>
                <a:cubicBezTo>
                  <a:pt x="1603" y="92"/>
                  <a:pt x="1603" y="92"/>
                  <a:pt x="1603" y="92"/>
                </a:cubicBezTo>
                <a:cubicBezTo>
                  <a:pt x="1602" y="92"/>
                  <a:pt x="1602" y="92"/>
                  <a:pt x="1602" y="92"/>
                </a:cubicBezTo>
                <a:cubicBezTo>
                  <a:pt x="1601" y="91"/>
                  <a:pt x="1601" y="91"/>
                  <a:pt x="1601" y="91"/>
                </a:cubicBezTo>
                <a:cubicBezTo>
                  <a:pt x="1601" y="90"/>
                  <a:pt x="1601" y="90"/>
                  <a:pt x="1601" y="90"/>
                </a:cubicBezTo>
                <a:cubicBezTo>
                  <a:pt x="1602" y="90"/>
                  <a:pt x="1602" y="90"/>
                  <a:pt x="1602" y="90"/>
                </a:cubicBezTo>
                <a:cubicBezTo>
                  <a:pt x="1603" y="90"/>
                  <a:pt x="1603" y="90"/>
                  <a:pt x="1603" y="90"/>
                </a:cubicBezTo>
                <a:cubicBezTo>
                  <a:pt x="1604" y="90"/>
                  <a:pt x="1604" y="90"/>
                  <a:pt x="1604" y="90"/>
                </a:cubicBezTo>
                <a:cubicBezTo>
                  <a:pt x="1606" y="89"/>
                  <a:pt x="1606" y="89"/>
                  <a:pt x="1606" y="89"/>
                </a:cubicBezTo>
                <a:cubicBezTo>
                  <a:pt x="1608" y="87"/>
                  <a:pt x="1608" y="87"/>
                  <a:pt x="1608" y="87"/>
                </a:cubicBezTo>
                <a:cubicBezTo>
                  <a:pt x="1609" y="88"/>
                  <a:pt x="1609" y="88"/>
                  <a:pt x="1609" y="88"/>
                </a:cubicBezTo>
                <a:cubicBezTo>
                  <a:pt x="1610" y="88"/>
                  <a:pt x="1610" y="88"/>
                  <a:pt x="1610" y="88"/>
                </a:cubicBezTo>
                <a:cubicBezTo>
                  <a:pt x="1611" y="86"/>
                  <a:pt x="1611" y="86"/>
                  <a:pt x="1611" y="86"/>
                </a:cubicBezTo>
                <a:cubicBezTo>
                  <a:pt x="1612" y="85"/>
                  <a:pt x="1612" y="85"/>
                  <a:pt x="1612" y="85"/>
                </a:cubicBezTo>
                <a:cubicBezTo>
                  <a:pt x="1612" y="86"/>
                  <a:pt x="1612" y="86"/>
                  <a:pt x="1612" y="86"/>
                </a:cubicBezTo>
                <a:cubicBezTo>
                  <a:pt x="1613" y="85"/>
                  <a:pt x="1613" y="85"/>
                  <a:pt x="1613" y="85"/>
                </a:cubicBezTo>
                <a:cubicBezTo>
                  <a:pt x="1615" y="84"/>
                  <a:pt x="1615" y="84"/>
                  <a:pt x="1615" y="84"/>
                </a:cubicBezTo>
                <a:cubicBezTo>
                  <a:pt x="1615" y="85"/>
                  <a:pt x="1615" y="85"/>
                  <a:pt x="1615" y="85"/>
                </a:cubicBezTo>
                <a:cubicBezTo>
                  <a:pt x="1617" y="85"/>
                  <a:pt x="1617" y="85"/>
                  <a:pt x="1617" y="85"/>
                </a:cubicBezTo>
                <a:cubicBezTo>
                  <a:pt x="1616" y="86"/>
                  <a:pt x="1616" y="86"/>
                  <a:pt x="1616" y="86"/>
                </a:cubicBezTo>
                <a:cubicBezTo>
                  <a:pt x="1617" y="87"/>
                  <a:pt x="1617" y="87"/>
                  <a:pt x="1617" y="87"/>
                </a:cubicBezTo>
                <a:cubicBezTo>
                  <a:pt x="1619" y="87"/>
                  <a:pt x="1619" y="87"/>
                  <a:pt x="1619" y="87"/>
                </a:cubicBezTo>
                <a:cubicBezTo>
                  <a:pt x="1620" y="87"/>
                  <a:pt x="1620" y="87"/>
                  <a:pt x="1620" y="87"/>
                </a:cubicBezTo>
                <a:cubicBezTo>
                  <a:pt x="1621" y="88"/>
                  <a:pt x="1621" y="88"/>
                  <a:pt x="1621" y="88"/>
                </a:cubicBezTo>
                <a:cubicBezTo>
                  <a:pt x="1626" y="90"/>
                  <a:pt x="1626" y="90"/>
                  <a:pt x="1626" y="90"/>
                </a:cubicBezTo>
                <a:cubicBezTo>
                  <a:pt x="1627" y="91"/>
                  <a:pt x="1627" y="91"/>
                  <a:pt x="1627" y="91"/>
                </a:cubicBezTo>
                <a:cubicBezTo>
                  <a:pt x="1627" y="92"/>
                  <a:pt x="1627" y="92"/>
                  <a:pt x="1627" y="92"/>
                </a:cubicBezTo>
                <a:cubicBezTo>
                  <a:pt x="1627" y="93"/>
                  <a:pt x="1627" y="93"/>
                  <a:pt x="1627" y="93"/>
                </a:cubicBezTo>
                <a:cubicBezTo>
                  <a:pt x="1630" y="95"/>
                  <a:pt x="1630" y="95"/>
                  <a:pt x="1630" y="95"/>
                </a:cubicBezTo>
                <a:cubicBezTo>
                  <a:pt x="1630" y="94"/>
                  <a:pt x="1630" y="94"/>
                  <a:pt x="1630" y="94"/>
                </a:cubicBezTo>
                <a:cubicBezTo>
                  <a:pt x="1631" y="94"/>
                  <a:pt x="1631" y="94"/>
                  <a:pt x="1631" y="94"/>
                </a:cubicBezTo>
                <a:cubicBezTo>
                  <a:pt x="1631" y="93"/>
                  <a:pt x="1631" y="93"/>
                  <a:pt x="1631" y="93"/>
                </a:cubicBezTo>
                <a:cubicBezTo>
                  <a:pt x="1630" y="93"/>
                  <a:pt x="1630" y="93"/>
                  <a:pt x="1630" y="93"/>
                </a:cubicBezTo>
                <a:cubicBezTo>
                  <a:pt x="1629" y="92"/>
                  <a:pt x="1629" y="92"/>
                  <a:pt x="1629" y="92"/>
                </a:cubicBezTo>
                <a:cubicBezTo>
                  <a:pt x="1629" y="91"/>
                  <a:pt x="1629" y="91"/>
                  <a:pt x="1629" y="91"/>
                </a:cubicBezTo>
                <a:cubicBezTo>
                  <a:pt x="1630" y="91"/>
                  <a:pt x="1630" y="91"/>
                  <a:pt x="1630" y="91"/>
                </a:cubicBezTo>
                <a:cubicBezTo>
                  <a:pt x="1631" y="91"/>
                  <a:pt x="1631" y="91"/>
                  <a:pt x="1631" y="91"/>
                </a:cubicBezTo>
                <a:cubicBezTo>
                  <a:pt x="1632" y="92"/>
                  <a:pt x="1632" y="92"/>
                  <a:pt x="1632" y="92"/>
                </a:cubicBezTo>
                <a:cubicBezTo>
                  <a:pt x="1633" y="92"/>
                  <a:pt x="1633" y="92"/>
                  <a:pt x="1633" y="92"/>
                </a:cubicBezTo>
                <a:cubicBezTo>
                  <a:pt x="1633" y="93"/>
                  <a:pt x="1633" y="93"/>
                  <a:pt x="1633" y="93"/>
                </a:cubicBezTo>
                <a:cubicBezTo>
                  <a:pt x="1634" y="95"/>
                  <a:pt x="1634" y="95"/>
                  <a:pt x="1634" y="95"/>
                </a:cubicBezTo>
                <a:cubicBezTo>
                  <a:pt x="1635" y="97"/>
                  <a:pt x="1635" y="97"/>
                  <a:pt x="1635" y="97"/>
                </a:cubicBezTo>
                <a:cubicBezTo>
                  <a:pt x="1636" y="96"/>
                  <a:pt x="1636" y="96"/>
                  <a:pt x="1636" y="96"/>
                </a:cubicBezTo>
                <a:cubicBezTo>
                  <a:pt x="1637" y="96"/>
                  <a:pt x="1637" y="96"/>
                  <a:pt x="1637" y="96"/>
                </a:cubicBezTo>
                <a:cubicBezTo>
                  <a:pt x="1637" y="97"/>
                  <a:pt x="1637" y="97"/>
                  <a:pt x="1637" y="97"/>
                </a:cubicBezTo>
                <a:cubicBezTo>
                  <a:pt x="1638" y="98"/>
                  <a:pt x="1638" y="98"/>
                  <a:pt x="1638" y="98"/>
                </a:cubicBezTo>
                <a:cubicBezTo>
                  <a:pt x="1638" y="99"/>
                  <a:pt x="1638" y="99"/>
                  <a:pt x="1638" y="99"/>
                </a:cubicBezTo>
                <a:cubicBezTo>
                  <a:pt x="1639" y="101"/>
                  <a:pt x="1639" y="101"/>
                  <a:pt x="1639" y="101"/>
                </a:cubicBezTo>
                <a:cubicBezTo>
                  <a:pt x="1638" y="100"/>
                  <a:pt x="1638" y="100"/>
                  <a:pt x="1638" y="100"/>
                </a:cubicBezTo>
                <a:cubicBezTo>
                  <a:pt x="1637" y="101"/>
                  <a:pt x="1637" y="101"/>
                  <a:pt x="1637" y="101"/>
                </a:cubicBezTo>
                <a:cubicBezTo>
                  <a:pt x="1636" y="100"/>
                  <a:pt x="1636" y="100"/>
                  <a:pt x="1636" y="100"/>
                </a:cubicBezTo>
                <a:cubicBezTo>
                  <a:pt x="1634" y="99"/>
                  <a:pt x="1634" y="99"/>
                  <a:pt x="1634" y="99"/>
                </a:cubicBezTo>
                <a:cubicBezTo>
                  <a:pt x="1632" y="99"/>
                  <a:pt x="1632" y="99"/>
                  <a:pt x="1632" y="99"/>
                </a:cubicBezTo>
                <a:cubicBezTo>
                  <a:pt x="1633" y="101"/>
                  <a:pt x="1633" y="101"/>
                  <a:pt x="1633" y="101"/>
                </a:cubicBezTo>
                <a:cubicBezTo>
                  <a:pt x="1634" y="101"/>
                  <a:pt x="1634" y="101"/>
                  <a:pt x="1634" y="101"/>
                </a:cubicBezTo>
                <a:cubicBezTo>
                  <a:pt x="1635" y="101"/>
                  <a:pt x="1635" y="101"/>
                  <a:pt x="1635" y="101"/>
                </a:cubicBezTo>
                <a:cubicBezTo>
                  <a:pt x="1635" y="102"/>
                  <a:pt x="1635" y="102"/>
                  <a:pt x="1635" y="102"/>
                </a:cubicBezTo>
                <a:cubicBezTo>
                  <a:pt x="1636" y="103"/>
                  <a:pt x="1636" y="103"/>
                  <a:pt x="1636" y="103"/>
                </a:cubicBezTo>
                <a:cubicBezTo>
                  <a:pt x="1636" y="104"/>
                  <a:pt x="1636" y="104"/>
                  <a:pt x="1636" y="104"/>
                </a:cubicBezTo>
                <a:cubicBezTo>
                  <a:pt x="1637" y="103"/>
                  <a:pt x="1637" y="103"/>
                  <a:pt x="1637" y="103"/>
                </a:cubicBezTo>
                <a:cubicBezTo>
                  <a:pt x="1637" y="102"/>
                  <a:pt x="1637" y="102"/>
                  <a:pt x="1637" y="102"/>
                </a:cubicBezTo>
                <a:cubicBezTo>
                  <a:pt x="1638" y="102"/>
                  <a:pt x="1638" y="102"/>
                  <a:pt x="1638" y="102"/>
                </a:cubicBezTo>
                <a:cubicBezTo>
                  <a:pt x="1638" y="103"/>
                  <a:pt x="1638" y="103"/>
                  <a:pt x="1638" y="103"/>
                </a:cubicBezTo>
                <a:cubicBezTo>
                  <a:pt x="1639" y="103"/>
                  <a:pt x="1639" y="103"/>
                  <a:pt x="1639" y="103"/>
                </a:cubicBezTo>
                <a:cubicBezTo>
                  <a:pt x="1640" y="103"/>
                  <a:pt x="1640" y="103"/>
                  <a:pt x="1640" y="103"/>
                </a:cubicBezTo>
                <a:cubicBezTo>
                  <a:pt x="1641" y="103"/>
                  <a:pt x="1641" y="103"/>
                  <a:pt x="1641" y="103"/>
                </a:cubicBezTo>
                <a:cubicBezTo>
                  <a:pt x="1641" y="104"/>
                  <a:pt x="1641" y="104"/>
                  <a:pt x="1641" y="104"/>
                </a:cubicBezTo>
                <a:cubicBezTo>
                  <a:pt x="1641" y="105"/>
                  <a:pt x="1641" y="105"/>
                  <a:pt x="1641" y="105"/>
                </a:cubicBezTo>
                <a:cubicBezTo>
                  <a:pt x="1642" y="107"/>
                  <a:pt x="1642" y="107"/>
                  <a:pt x="1642" y="107"/>
                </a:cubicBezTo>
                <a:cubicBezTo>
                  <a:pt x="1642" y="109"/>
                  <a:pt x="1642" y="109"/>
                  <a:pt x="1642" y="109"/>
                </a:cubicBezTo>
                <a:cubicBezTo>
                  <a:pt x="1642" y="111"/>
                  <a:pt x="1642" y="111"/>
                  <a:pt x="1642" y="111"/>
                </a:cubicBezTo>
                <a:cubicBezTo>
                  <a:pt x="1641" y="113"/>
                  <a:pt x="1641" y="113"/>
                  <a:pt x="1641" y="113"/>
                </a:cubicBezTo>
                <a:cubicBezTo>
                  <a:pt x="1640" y="114"/>
                  <a:pt x="1640" y="114"/>
                  <a:pt x="1640" y="114"/>
                </a:cubicBezTo>
                <a:cubicBezTo>
                  <a:pt x="1640" y="115"/>
                  <a:pt x="1640" y="115"/>
                  <a:pt x="1640" y="115"/>
                </a:cubicBezTo>
                <a:cubicBezTo>
                  <a:pt x="1640" y="117"/>
                  <a:pt x="1640" y="117"/>
                  <a:pt x="1640" y="117"/>
                </a:cubicBezTo>
                <a:cubicBezTo>
                  <a:pt x="1640" y="118"/>
                  <a:pt x="1640" y="118"/>
                  <a:pt x="1640" y="118"/>
                </a:cubicBezTo>
                <a:cubicBezTo>
                  <a:pt x="1640" y="120"/>
                  <a:pt x="1640" y="120"/>
                  <a:pt x="1640" y="120"/>
                </a:cubicBezTo>
                <a:cubicBezTo>
                  <a:pt x="1639" y="120"/>
                  <a:pt x="1639" y="120"/>
                  <a:pt x="1639" y="120"/>
                </a:cubicBezTo>
                <a:cubicBezTo>
                  <a:pt x="1638" y="122"/>
                  <a:pt x="1638" y="122"/>
                  <a:pt x="1638" y="122"/>
                </a:cubicBezTo>
                <a:cubicBezTo>
                  <a:pt x="1639" y="122"/>
                  <a:pt x="1639" y="122"/>
                  <a:pt x="1639" y="122"/>
                </a:cubicBezTo>
                <a:cubicBezTo>
                  <a:pt x="1638" y="124"/>
                  <a:pt x="1638" y="124"/>
                  <a:pt x="1638" y="124"/>
                </a:cubicBezTo>
                <a:cubicBezTo>
                  <a:pt x="1637" y="125"/>
                  <a:pt x="1637" y="125"/>
                  <a:pt x="1637" y="125"/>
                </a:cubicBezTo>
                <a:cubicBezTo>
                  <a:pt x="1637" y="126"/>
                  <a:pt x="1637" y="126"/>
                  <a:pt x="1637" y="126"/>
                </a:cubicBezTo>
                <a:cubicBezTo>
                  <a:pt x="1637" y="127"/>
                  <a:pt x="1637" y="127"/>
                  <a:pt x="1637" y="127"/>
                </a:cubicBezTo>
                <a:cubicBezTo>
                  <a:pt x="1636" y="127"/>
                  <a:pt x="1636" y="127"/>
                  <a:pt x="1636" y="127"/>
                </a:cubicBezTo>
                <a:cubicBezTo>
                  <a:pt x="1634" y="129"/>
                  <a:pt x="1634" y="129"/>
                  <a:pt x="1634" y="129"/>
                </a:cubicBezTo>
                <a:cubicBezTo>
                  <a:pt x="1635" y="129"/>
                  <a:pt x="1635" y="129"/>
                  <a:pt x="1635" y="129"/>
                </a:cubicBezTo>
                <a:cubicBezTo>
                  <a:pt x="1636" y="128"/>
                  <a:pt x="1636" y="128"/>
                  <a:pt x="1636" y="128"/>
                </a:cubicBezTo>
                <a:cubicBezTo>
                  <a:pt x="1637" y="130"/>
                  <a:pt x="1637" y="130"/>
                  <a:pt x="1637" y="130"/>
                </a:cubicBezTo>
                <a:cubicBezTo>
                  <a:pt x="1636" y="132"/>
                  <a:pt x="1636" y="132"/>
                  <a:pt x="1636" y="132"/>
                </a:cubicBezTo>
                <a:cubicBezTo>
                  <a:pt x="1635" y="134"/>
                  <a:pt x="1635" y="134"/>
                  <a:pt x="1635" y="134"/>
                </a:cubicBezTo>
                <a:cubicBezTo>
                  <a:pt x="1634" y="137"/>
                  <a:pt x="1634" y="137"/>
                  <a:pt x="1634" y="137"/>
                </a:cubicBezTo>
                <a:cubicBezTo>
                  <a:pt x="1635" y="138"/>
                  <a:pt x="1635" y="138"/>
                  <a:pt x="1635" y="138"/>
                </a:cubicBezTo>
                <a:cubicBezTo>
                  <a:pt x="1635" y="139"/>
                  <a:pt x="1635" y="139"/>
                  <a:pt x="1635" y="139"/>
                </a:cubicBezTo>
                <a:cubicBezTo>
                  <a:pt x="1634" y="142"/>
                  <a:pt x="1634" y="142"/>
                  <a:pt x="1634" y="142"/>
                </a:cubicBezTo>
                <a:cubicBezTo>
                  <a:pt x="1632" y="142"/>
                  <a:pt x="1632" y="142"/>
                  <a:pt x="1632" y="142"/>
                </a:cubicBezTo>
                <a:cubicBezTo>
                  <a:pt x="1631" y="142"/>
                  <a:pt x="1631" y="142"/>
                  <a:pt x="1631" y="142"/>
                </a:cubicBezTo>
                <a:cubicBezTo>
                  <a:pt x="1631" y="143"/>
                  <a:pt x="1631" y="143"/>
                  <a:pt x="1631" y="143"/>
                </a:cubicBezTo>
                <a:cubicBezTo>
                  <a:pt x="1631" y="144"/>
                  <a:pt x="1631" y="144"/>
                  <a:pt x="1631" y="144"/>
                </a:cubicBezTo>
                <a:cubicBezTo>
                  <a:pt x="1632" y="146"/>
                  <a:pt x="1632" y="146"/>
                  <a:pt x="1632" y="146"/>
                </a:cubicBezTo>
                <a:cubicBezTo>
                  <a:pt x="1631" y="147"/>
                  <a:pt x="1631" y="147"/>
                  <a:pt x="1631" y="147"/>
                </a:cubicBezTo>
                <a:cubicBezTo>
                  <a:pt x="1630" y="148"/>
                  <a:pt x="1630" y="148"/>
                  <a:pt x="1630" y="148"/>
                </a:cubicBezTo>
                <a:cubicBezTo>
                  <a:pt x="1629" y="150"/>
                  <a:pt x="1629" y="150"/>
                  <a:pt x="1629" y="150"/>
                </a:cubicBezTo>
                <a:cubicBezTo>
                  <a:pt x="1630" y="152"/>
                  <a:pt x="1630" y="152"/>
                  <a:pt x="1630" y="152"/>
                </a:cubicBezTo>
                <a:cubicBezTo>
                  <a:pt x="1630" y="153"/>
                  <a:pt x="1630" y="153"/>
                  <a:pt x="1630" y="153"/>
                </a:cubicBezTo>
                <a:cubicBezTo>
                  <a:pt x="1630" y="154"/>
                  <a:pt x="1630" y="154"/>
                  <a:pt x="1630" y="154"/>
                </a:cubicBezTo>
                <a:cubicBezTo>
                  <a:pt x="1630" y="155"/>
                  <a:pt x="1630" y="155"/>
                  <a:pt x="1630" y="155"/>
                </a:cubicBezTo>
                <a:cubicBezTo>
                  <a:pt x="1631" y="155"/>
                  <a:pt x="1631" y="155"/>
                  <a:pt x="1631" y="155"/>
                </a:cubicBezTo>
                <a:cubicBezTo>
                  <a:pt x="1630" y="159"/>
                  <a:pt x="1630" y="159"/>
                  <a:pt x="1630" y="159"/>
                </a:cubicBezTo>
                <a:cubicBezTo>
                  <a:pt x="1629" y="159"/>
                  <a:pt x="1629" y="159"/>
                  <a:pt x="1629" y="159"/>
                </a:cubicBezTo>
                <a:cubicBezTo>
                  <a:pt x="1628" y="161"/>
                  <a:pt x="1628" y="161"/>
                  <a:pt x="1628" y="161"/>
                </a:cubicBezTo>
                <a:cubicBezTo>
                  <a:pt x="1629" y="160"/>
                  <a:pt x="1629" y="160"/>
                  <a:pt x="1629" y="160"/>
                </a:cubicBezTo>
                <a:cubicBezTo>
                  <a:pt x="1630" y="160"/>
                  <a:pt x="1630" y="160"/>
                  <a:pt x="1630" y="160"/>
                </a:cubicBezTo>
                <a:cubicBezTo>
                  <a:pt x="1631" y="159"/>
                  <a:pt x="1631" y="159"/>
                  <a:pt x="1631" y="159"/>
                </a:cubicBezTo>
                <a:cubicBezTo>
                  <a:pt x="1632" y="157"/>
                  <a:pt x="1632" y="157"/>
                  <a:pt x="1632" y="157"/>
                </a:cubicBezTo>
                <a:cubicBezTo>
                  <a:pt x="1631" y="157"/>
                  <a:pt x="1631" y="157"/>
                  <a:pt x="1631" y="157"/>
                </a:cubicBezTo>
                <a:cubicBezTo>
                  <a:pt x="1632" y="156"/>
                  <a:pt x="1632" y="156"/>
                  <a:pt x="1632" y="156"/>
                </a:cubicBezTo>
                <a:cubicBezTo>
                  <a:pt x="1634" y="156"/>
                  <a:pt x="1634" y="156"/>
                  <a:pt x="1634" y="156"/>
                </a:cubicBezTo>
                <a:cubicBezTo>
                  <a:pt x="1634" y="155"/>
                  <a:pt x="1634" y="155"/>
                  <a:pt x="1634" y="155"/>
                </a:cubicBezTo>
                <a:cubicBezTo>
                  <a:pt x="1631" y="153"/>
                  <a:pt x="1631" y="153"/>
                  <a:pt x="1631" y="153"/>
                </a:cubicBezTo>
                <a:cubicBezTo>
                  <a:pt x="1631" y="152"/>
                  <a:pt x="1631" y="152"/>
                  <a:pt x="1631" y="152"/>
                </a:cubicBezTo>
                <a:cubicBezTo>
                  <a:pt x="1632" y="150"/>
                  <a:pt x="1632" y="150"/>
                  <a:pt x="1632" y="150"/>
                </a:cubicBezTo>
                <a:cubicBezTo>
                  <a:pt x="1634" y="150"/>
                  <a:pt x="1634" y="150"/>
                  <a:pt x="1634" y="150"/>
                </a:cubicBezTo>
                <a:cubicBezTo>
                  <a:pt x="1636" y="150"/>
                  <a:pt x="1636" y="150"/>
                  <a:pt x="1636" y="150"/>
                </a:cubicBezTo>
                <a:cubicBezTo>
                  <a:pt x="1638" y="148"/>
                  <a:pt x="1638" y="148"/>
                  <a:pt x="1638" y="148"/>
                </a:cubicBezTo>
                <a:cubicBezTo>
                  <a:pt x="1639" y="148"/>
                  <a:pt x="1639" y="148"/>
                  <a:pt x="1639" y="148"/>
                </a:cubicBezTo>
                <a:cubicBezTo>
                  <a:pt x="1639" y="147"/>
                  <a:pt x="1639" y="147"/>
                  <a:pt x="1639" y="147"/>
                </a:cubicBezTo>
                <a:cubicBezTo>
                  <a:pt x="1639" y="146"/>
                  <a:pt x="1639" y="146"/>
                  <a:pt x="1639" y="146"/>
                </a:cubicBezTo>
                <a:cubicBezTo>
                  <a:pt x="1641" y="145"/>
                  <a:pt x="1641" y="145"/>
                  <a:pt x="1641" y="145"/>
                </a:cubicBezTo>
                <a:cubicBezTo>
                  <a:pt x="1641" y="143"/>
                  <a:pt x="1641" y="143"/>
                  <a:pt x="1641" y="143"/>
                </a:cubicBezTo>
                <a:cubicBezTo>
                  <a:pt x="1641" y="142"/>
                  <a:pt x="1641" y="142"/>
                  <a:pt x="1641" y="142"/>
                </a:cubicBezTo>
                <a:cubicBezTo>
                  <a:pt x="1642" y="142"/>
                  <a:pt x="1642" y="142"/>
                  <a:pt x="1642" y="142"/>
                </a:cubicBezTo>
                <a:cubicBezTo>
                  <a:pt x="1644" y="142"/>
                  <a:pt x="1644" y="142"/>
                  <a:pt x="1644" y="142"/>
                </a:cubicBezTo>
                <a:cubicBezTo>
                  <a:pt x="1644" y="140"/>
                  <a:pt x="1644" y="140"/>
                  <a:pt x="1644" y="140"/>
                </a:cubicBezTo>
                <a:cubicBezTo>
                  <a:pt x="1646" y="138"/>
                  <a:pt x="1646" y="138"/>
                  <a:pt x="1646" y="138"/>
                </a:cubicBezTo>
                <a:cubicBezTo>
                  <a:pt x="1646" y="136"/>
                  <a:pt x="1646" y="136"/>
                  <a:pt x="1646" y="136"/>
                </a:cubicBezTo>
                <a:cubicBezTo>
                  <a:pt x="1646" y="135"/>
                  <a:pt x="1646" y="135"/>
                  <a:pt x="1646" y="135"/>
                </a:cubicBezTo>
                <a:cubicBezTo>
                  <a:pt x="1643" y="137"/>
                  <a:pt x="1643" y="137"/>
                  <a:pt x="1643" y="137"/>
                </a:cubicBezTo>
                <a:cubicBezTo>
                  <a:pt x="1643" y="138"/>
                  <a:pt x="1643" y="138"/>
                  <a:pt x="1643" y="138"/>
                </a:cubicBezTo>
                <a:cubicBezTo>
                  <a:pt x="1641" y="139"/>
                  <a:pt x="1641" y="139"/>
                  <a:pt x="1641" y="139"/>
                </a:cubicBezTo>
                <a:cubicBezTo>
                  <a:pt x="1640" y="138"/>
                  <a:pt x="1640" y="138"/>
                  <a:pt x="1640" y="138"/>
                </a:cubicBezTo>
                <a:cubicBezTo>
                  <a:pt x="1639" y="137"/>
                  <a:pt x="1639" y="137"/>
                  <a:pt x="1639" y="137"/>
                </a:cubicBezTo>
                <a:cubicBezTo>
                  <a:pt x="1640" y="135"/>
                  <a:pt x="1640" y="135"/>
                  <a:pt x="1640" y="135"/>
                </a:cubicBezTo>
                <a:cubicBezTo>
                  <a:pt x="1640" y="133"/>
                  <a:pt x="1640" y="133"/>
                  <a:pt x="1640" y="133"/>
                </a:cubicBezTo>
                <a:cubicBezTo>
                  <a:pt x="1641" y="132"/>
                  <a:pt x="1641" y="132"/>
                  <a:pt x="1641" y="132"/>
                </a:cubicBezTo>
                <a:cubicBezTo>
                  <a:pt x="1643" y="132"/>
                  <a:pt x="1643" y="132"/>
                  <a:pt x="1643" y="132"/>
                </a:cubicBezTo>
                <a:cubicBezTo>
                  <a:pt x="1645" y="134"/>
                  <a:pt x="1645" y="134"/>
                  <a:pt x="1645" y="134"/>
                </a:cubicBezTo>
                <a:cubicBezTo>
                  <a:pt x="1646" y="133"/>
                  <a:pt x="1646" y="133"/>
                  <a:pt x="1646" y="133"/>
                </a:cubicBezTo>
                <a:cubicBezTo>
                  <a:pt x="1646" y="131"/>
                  <a:pt x="1646" y="131"/>
                  <a:pt x="1646" y="131"/>
                </a:cubicBezTo>
                <a:cubicBezTo>
                  <a:pt x="1647" y="130"/>
                  <a:pt x="1647" y="130"/>
                  <a:pt x="1647" y="130"/>
                </a:cubicBezTo>
                <a:cubicBezTo>
                  <a:pt x="1648" y="131"/>
                  <a:pt x="1648" y="131"/>
                  <a:pt x="1648" y="131"/>
                </a:cubicBezTo>
                <a:cubicBezTo>
                  <a:pt x="1647" y="132"/>
                  <a:pt x="1647" y="132"/>
                  <a:pt x="1647" y="132"/>
                </a:cubicBezTo>
                <a:cubicBezTo>
                  <a:pt x="1647" y="133"/>
                  <a:pt x="1647" y="133"/>
                  <a:pt x="1647" y="133"/>
                </a:cubicBezTo>
                <a:cubicBezTo>
                  <a:pt x="1650" y="136"/>
                  <a:pt x="1650" y="136"/>
                  <a:pt x="1650" y="136"/>
                </a:cubicBezTo>
                <a:cubicBezTo>
                  <a:pt x="1652" y="136"/>
                  <a:pt x="1652" y="136"/>
                  <a:pt x="1652" y="136"/>
                </a:cubicBezTo>
                <a:cubicBezTo>
                  <a:pt x="1653" y="136"/>
                  <a:pt x="1653" y="136"/>
                  <a:pt x="1653" y="136"/>
                </a:cubicBezTo>
                <a:cubicBezTo>
                  <a:pt x="1655" y="135"/>
                  <a:pt x="1655" y="135"/>
                  <a:pt x="1655" y="135"/>
                </a:cubicBezTo>
                <a:cubicBezTo>
                  <a:pt x="1656" y="134"/>
                  <a:pt x="1656" y="134"/>
                  <a:pt x="1656" y="134"/>
                </a:cubicBezTo>
                <a:cubicBezTo>
                  <a:pt x="1656" y="133"/>
                  <a:pt x="1656" y="133"/>
                  <a:pt x="1656" y="133"/>
                </a:cubicBezTo>
                <a:cubicBezTo>
                  <a:pt x="1654" y="131"/>
                  <a:pt x="1654" y="131"/>
                  <a:pt x="1654" y="131"/>
                </a:cubicBezTo>
                <a:cubicBezTo>
                  <a:pt x="1654" y="130"/>
                  <a:pt x="1654" y="130"/>
                  <a:pt x="1654" y="130"/>
                </a:cubicBezTo>
                <a:cubicBezTo>
                  <a:pt x="1655" y="130"/>
                  <a:pt x="1655" y="130"/>
                  <a:pt x="1655" y="130"/>
                </a:cubicBezTo>
                <a:cubicBezTo>
                  <a:pt x="1657" y="132"/>
                  <a:pt x="1657" y="132"/>
                  <a:pt x="1657" y="132"/>
                </a:cubicBezTo>
                <a:cubicBezTo>
                  <a:pt x="1658" y="133"/>
                  <a:pt x="1658" y="133"/>
                  <a:pt x="1658" y="133"/>
                </a:cubicBezTo>
                <a:cubicBezTo>
                  <a:pt x="1659" y="134"/>
                  <a:pt x="1659" y="134"/>
                  <a:pt x="1659" y="134"/>
                </a:cubicBezTo>
                <a:cubicBezTo>
                  <a:pt x="1659" y="135"/>
                  <a:pt x="1659" y="135"/>
                  <a:pt x="1659" y="135"/>
                </a:cubicBezTo>
                <a:cubicBezTo>
                  <a:pt x="1659" y="136"/>
                  <a:pt x="1659" y="136"/>
                  <a:pt x="1659" y="136"/>
                </a:cubicBezTo>
                <a:cubicBezTo>
                  <a:pt x="1661" y="137"/>
                  <a:pt x="1661" y="137"/>
                  <a:pt x="1661" y="137"/>
                </a:cubicBezTo>
                <a:cubicBezTo>
                  <a:pt x="1661" y="139"/>
                  <a:pt x="1661" y="139"/>
                  <a:pt x="1661" y="139"/>
                </a:cubicBezTo>
                <a:cubicBezTo>
                  <a:pt x="1662" y="140"/>
                  <a:pt x="1662" y="140"/>
                  <a:pt x="1662" y="140"/>
                </a:cubicBezTo>
                <a:cubicBezTo>
                  <a:pt x="1662" y="139"/>
                  <a:pt x="1662" y="139"/>
                  <a:pt x="1662" y="139"/>
                </a:cubicBezTo>
                <a:cubicBezTo>
                  <a:pt x="1663" y="138"/>
                  <a:pt x="1663" y="138"/>
                  <a:pt x="1663" y="138"/>
                </a:cubicBezTo>
                <a:cubicBezTo>
                  <a:pt x="1664" y="138"/>
                  <a:pt x="1664" y="138"/>
                  <a:pt x="1664" y="138"/>
                </a:cubicBezTo>
                <a:cubicBezTo>
                  <a:pt x="1664" y="137"/>
                  <a:pt x="1664" y="137"/>
                  <a:pt x="1664" y="137"/>
                </a:cubicBezTo>
                <a:cubicBezTo>
                  <a:pt x="1664" y="136"/>
                  <a:pt x="1664" y="136"/>
                  <a:pt x="1664" y="136"/>
                </a:cubicBezTo>
                <a:cubicBezTo>
                  <a:pt x="1663" y="137"/>
                  <a:pt x="1663" y="137"/>
                  <a:pt x="1663" y="137"/>
                </a:cubicBezTo>
                <a:cubicBezTo>
                  <a:pt x="1662" y="137"/>
                  <a:pt x="1662" y="137"/>
                  <a:pt x="1662" y="137"/>
                </a:cubicBezTo>
                <a:cubicBezTo>
                  <a:pt x="1661" y="135"/>
                  <a:pt x="1661" y="135"/>
                  <a:pt x="1661" y="135"/>
                </a:cubicBezTo>
                <a:cubicBezTo>
                  <a:pt x="1663" y="133"/>
                  <a:pt x="1663" y="133"/>
                  <a:pt x="1663" y="133"/>
                </a:cubicBezTo>
                <a:cubicBezTo>
                  <a:pt x="1664" y="133"/>
                  <a:pt x="1664" y="133"/>
                  <a:pt x="1664" y="133"/>
                </a:cubicBezTo>
                <a:cubicBezTo>
                  <a:pt x="1664" y="132"/>
                  <a:pt x="1664" y="132"/>
                  <a:pt x="1664" y="132"/>
                </a:cubicBezTo>
                <a:cubicBezTo>
                  <a:pt x="1665" y="132"/>
                  <a:pt x="1665" y="132"/>
                  <a:pt x="1665" y="132"/>
                </a:cubicBezTo>
                <a:cubicBezTo>
                  <a:pt x="1666" y="131"/>
                  <a:pt x="1666" y="131"/>
                  <a:pt x="1666" y="131"/>
                </a:cubicBezTo>
                <a:cubicBezTo>
                  <a:pt x="1668" y="130"/>
                  <a:pt x="1668" y="130"/>
                  <a:pt x="1668" y="130"/>
                </a:cubicBezTo>
                <a:cubicBezTo>
                  <a:pt x="1673" y="129"/>
                  <a:pt x="1673" y="129"/>
                  <a:pt x="1673" y="129"/>
                </a:cubicBezTo>
                <a:cubicBezTo>
                  <a:pt x="1678" y="129"/>
                  <a:pt x="1678" y="129"/>
                  <a:pt x="1678" y="129"/>
                </a:cubicBezTo>
                <a:cubicBezTo>
                  <a:pt x="1681" y="127"/>
                  <a:pt x="1681" y="127"/>
                  <a:pt x="1681" y="127"/>
                </a:cubicBezTo>
                <a:cubicBezTo>
                  <a:pt x="1683" y="127"/>
                  <a:pt x="1683" y="127"/>
                  <a:pt x="1683" y="127"/>
                </a:cubicBezTo>
                <a:cubicBezTo>
                  <a:pt x="1685" y="128"/>
                  <a:pt x="1685" y="128"/>
                  <a:pt x="1685" y="128"/>
                </a:cubicBezTo>
                <a:cubicBezTo>
                  <a:pt x="1685" y="129"/>
                  <a:pt x="1685" y="129"/>
                  <a:pt x="1685" y="129"/>
                </a:cubicBezTo>
                <a:cubicBezTo>
                  <a:pt x="1684" y="129"/>
                  <a:pt x="1684" y="129"/>
                  <a:pt x="1684" y="129"/>
                </a:cubicBezTo>
                <a:cubicBezTo>
                  <a:pt x="1684" y="131"/>
                  <a:pt x="1684" y="131"/>
                  <a:pt x="1684" y="131"/>
                </a:cubicBezTo>
                <a:cubicBezTo>
                  <a:pt x="1684" y="133"/>
                  <a:pt x="1684" y="133"/>
                  <a:pt x="1684" y="133"/>
                </a:cubicBezTo>
                <a:cubicBezTo>
                  <a:pt x="1686" y="135"/>
                  <a:pt x="1686" y="135"/>
                  <a:pt x="1686" y="135"/>
                </a:cubicBezTo>
                <a:cubicBezTo>
                  <a:pt x="1692" y="135"/>
                  <a:pt x="1692" y="135"/>
                  <a:pt x="1692" y="135"/>
                </a:cubicBezTo>
                <a:cubicBezTo>
                  <a:pt x="1693" y="135"/>
                  <a:pt x="1693" y="135"/>
                  <a:pt x="1693" y="135"/>
                </a:cubicBezTo>
                <a:cubicBezTo>
                  <a:pt x="1695" y="135"/>
                  <a:pt x="1695" y="135"/>
                  <a:pt x="1695" y="135"/>
                </a:cubicBezTo>
                <a:cubicBezTo>
                  <a:pt x="1697" y="135"/>
                  <a:pt x="1697" y="135"/>
                  <a:pt x="1697" y="135"/>
                </a:cubicBezTo>
                <a:cubicBezTo>
                  <a:pt x="1701" y="135"/>
                  <a:pt x="1701" y="135"/>
                  <a:pt x="1701" y="135"/>
                </a:cubicBezTo>
                <a:cubicBezTo>
                  <a:pt x="1703" y="133"/>
                  <a:pt x="1703" y="133"/>
                  <a:pt x="1703" y="133"/>
                </a:cubicBezTo>
                <a:cubicBezTo>
                  <a:pt x="1704" y="134"/>
                  <a:pt x="1704" y="134"/>
                  <a:pt x="1704" y="134"/>
                </a:cubicBezTo>
                <a:cubicBezTo>
                  <a:pt x="1706" y="133"/>
                  <a:pt x="1706" y="133"/>
                  <a:pt x="1706" y="133"/>
                </a:cubicBezTo>
                <a:cubicBezTo>
                  <a:pt x="1706" y="132"/>
                  <a:pt x="1706" y="132"/>
                  <a:pt x="1706" y="132"/>
                </a:cubicBezTo>
                <a:cubicBezTo>
                  <a:pt x="1706" y="131"/>
                  <a:pt x="1706" y="131"/>
                  <a:pt x="1706" y="131"/>
                </a:cubicBezTo>
                <a:cubicBezTo>
                  <a:pt x="1707" y="131"/>
                  <a:pt x="1707" y="131"/>
                  <a:pt x="1707" y="131"/>
                </a:cubicBezTo>
                <a:cubicBezTo>
                  <a:pt x="1708" y="131"/>
                  <a:pt x="1708" y="131"/>
                  <a:pt x="1708" y="131"/>
                </a:cubicBezTo>
                <a:cubicBezTo>
                  <a:pt x="1710" y="131"/>
                  <a:pt x="1710" y="131"/>
                  <a:pt x="1710" y="131"/>
                </a:cubicBezTo>
                <a:cubicBezTo>
                  <a:pt x="1710" y="132"/>
                  <a:pt x="1710" y="132"/>
                  <a:pt x="1710" y="132"/>
                </a:cubicBezTo>
                <a:cubicBezTo>
                  <a:pt x="1711" y="132"/>
                  <a:pt x="1711" y="132"/>
                  <a:pt x="1711" y="132"/>
                </a:cubicBezTo>
                <a:cubicBezTo>
                  <a:pt x="1712" y="131"/>
                  <a:pt x="1712" y="131"/>
                  <a:pt x="1712" y="131"/>
                </a:cubicBezTo>
                <a:cubicBezTo>
                  <a:pt x="1711" y="130"/>
                  <a:pt x="1711" y="130"/>
                  <a:pt x="1711" y="130"/>
                </a:cubicBezTo>
                <a:cubicBezTo>
                  <a:pt x="1710" y="129"/>
                  <a:pt x="1710" y="129"/>
                  <a:pt x="1710" y="129"/>
                </a:cubicBezTo>
                <a:cubicBezTo>
                  <a:pt x="1710" y="128"/>
                  <a:pt x="1710" y="128"/>
                  <a:pt x="1710" y="128"/>
                </a:cubicBezTo>
                <a:cubicBezTo>
                  <a:pt x="1710" y="127"/>
                  <a:pt x="1710" y="127"/>
                  <a:pt x="1710" y="127"/>
                </a:cubicBezTo>
                <a:cubicBezTo>
                  <a:pt x="1708" y="126"/>
                  <a:pt x="1708" y="126"/>
                  <a:pt x="1708" y="126"/>
                </a:cubicBezTo>
                <a:cubicBezTo>
                  <a:pt x="1708" y="125"/>
                  <a:pt x="1708" y="125"/>
                  <a:pt x="1708" y="125"/>
                </a:cubicBezTo>
                <a:cubicBezTo>
                  <a:pt x="1707" y="125"/>
                  <a:pt x="1707" y="125"/>
                  <a:pt x="1707" y="125"/>
                </a:cubicBezTo>
                <a:cubicBezTo>
                  <a:pt x="1707" y="123"/>
                  <a:pt x="1707" y="123"/>
                  <a:pt x="1707" y="123"/>
                </a:cubicBezTo>
                <a:cubicBezTo>
                  <a:pt x="1706" y="122"/>
                  <a:pt x="1706" y="122"/>
                  <a:pt x="1706" y="122"/>
                </a:cubicBezTo>
                <a:cubicBezTo>
                  <a:pt x="1706" y="121"/>
                  <a:pt x="1706" y="121"/>
                  <a:pt x="1706" y="121"/>
                </a:cubicBezTo>
                <a:cubicBezTo>
                  <a:pt x="1707" y="120"/>
                  <a:pt x="1707" y="120"/>
                  <a:pt x="1707" y="120"/>
                </a:cubicBezTo>
                <a:cubicBezTo>
                  <a:pt x="1708" y="121"/>
                  <a:pt x="1708" y="121"/>
                  <a:pt x="1708" y="121"/>
                </a:cubicBezTo>
                <a:cubicBezTo>
                  <a:pt x="1709" y="120"/>
                  <a:pt x="1709" y="120"/>
                  <a:pt x="1709" y="120"/>
                </a:cubicBezTo>
                <a:cubicBezTo>
                  <a:pt x="1709" y="119"/>
                  <a:pt x="1709" y="119"/>
                  <a:pt x="1709" y="119"/>
                </a:cubicBezTo>
                <a:cubicBezTo>
                  <a:pt x="1708" y="118"/>
                  <a:pt x="1708" y="118"/>
                  <a:pt x="1708" y="118"/>
                </a:cubicBezTo>
                <a:cubicBezTo>
                  <a:pt x="1709" y="118"/>
                  <a:pt x="1709" y="118"/>
                  <a:pt x="1709" y="118"/>
                </a:cubicBezTo>
                <a:cubicBezTo>
                  <a:pt x="1711" y="119"/>
                  <a:pt x="1711" y="119"/>
                  <a:pt x="1711" y="119"/>
                </a:cubicBezTo>
                <a:cubicBezTo>
                  <a:pt x="1712" y="118"/>
                  <a:pt x="1712" y="118"/>
                  <a:pt x="1712" y="118"/>
                </a:cubicBezTo>
                <a:cubicBezTo>
                  <a:pt x="1714" y="118"/>
                  <a:pt x="1714" y="118"/>
                  <a:pt x="1714" y="118"/>
                </a:cubicBezTo>
                <a:cubicBezTo>
                  <a:pt x="1715" y="118"/>
                  <a:pt x="1715" y="118"/>
                  <a:pt x="1715" y="118"/>
                </a:cubicBezTo>
                <a:cubicBezTo>
                  <a:pt x="1715" y="117"/>
                  <a:pt x="1715" y="117"/>
                  <a:pt x="1715" y="117"/>
                </a:cubicBezTo>
                <a:cubicBezTo>
                  <a:pt x="1716" y="118"/>
                  <a:pt x="1716" y="118"/>
                  <a:pt x="1716" y="118"/>
                </a:cubicBezTo>
                <a:cubicBezTo>
                  <a:pt x="1717" y="119"/>
                  <a:pt x="1717" y="119"/>
                  <a:pt x="1717" y="119"/>
                </a:cubicBezTo>
                <a:cubicBezTo>
                  <a:pt x="1718" y="120"/>
                  <a:pt x="1718" y="120"/>
                  <a:pt x="1718" y="120"/>
                </a:cubicBezTo>
                <a:cubicBezTo>
                  <a:pt x="1719" y="119"/>
                  <a:pt x="1719" y="119"/>
                  <a:pt x="1719" y="119"/>
                </a:cubicBezTo>
                <a:cubicBezTo>
                  <a:pt x="1719" y="118"/>
                  <a:pt x="1719" y="118"/>
                  <a:pt x="1719" y="118"/>
                </a:cubicBezTo>
                <a:cubicBezTo>
                  <a:pt x="1720" y="118"/>
                  <a:pt x="1720" y="118"/>
                  <a:pt x="1720" y="118"/>
                </a:cubicBezTo>
                <a:cubicBezTo>
                  <a:pt x="1721" y="119"/>
                  <a:pt x="1721" y="119"/>
                  <a:pt x="1721" y="119"/>
                </a:cubicBezTo>
                <a:cubicBezTo>
                  <a:pt x="1720" y="120"/>
                  <a:pt x="1720" y="120"/>
                  <a:pt x="1720" y="120"/>
                </a:cubicBezTo>
                <a:cubicBezTo>
                  <a:pt x="1719" y="121"/>
                  <a:pt x="1719" y="121"/>
                  <a:pt x="1719" y="121"/>
                </a:cubicBezTo>
                <a:cubicBezTo>
                  <a:pt x="1720" y="121"/>
                  <a:pt x="1720" y="121"/>
                  <a:pt x="1720" y="121"/>
                </a:cubicBezTo>
                <a:cubicBezTo>
                  <a:pt x="1721" y="121"/>
                  <a:pt x="1721" y="121"/>
                  <a:pt x="1721" y="121"/>
                </a:cubicBezTo>
                <a:cubicBezTo>
                  <a:pt x="1722" y="121"/>
                  <a:pt x="1722" y="121"/>
                  <a:pt x="1722" y="121"/>
                </a:cubicBezTo>
                <a:cubicBezTo>
                  <a:pt x="1722" y="120"/>
                  <a:pt x="1722" y="120"/>
                  <a:pt x="1722" y="120"/>
                </a:cubicBezTo>
                <a:cubicBezTo>
                  <a:pt x="1723" y="120"/>
                  <a:pt x="1723" y="120"/>
                  <a:pt x="1723" y="120"/>
                </a:cubicBezTo>
                <a:cubicBezTo>
                  <a:pt x="1723" y="119"/>
                  <a:pt x="1723" y="119"/>
                  <a:pt x="1723" y="119"/>
                </a:cubicBezTo>
                <a:cubicBezTo>
                  <a:pt x="1722" y="118"/>
                  <a:pt x="1722" y="118"/>
                  <a:pt x="1722" y="118"/>
                </a:cubicBezTo>
                <a:cubicBezTo>
                  <a:pt x="1723" y="118"/>
                  <a:pt x="1723" y="118"/>
                  <a:pt x="1723" y="118"/>
                </a:cubicBezTo>
                <a:cubicBezTo>
                  <a:pt x="1725" y="117"/>
                  <a:pt x="1725" y="117"/>
                  <a:pt x="1725" y="117"/>
                </a:cubicBezTo>
                <a:cubicBezTo>
                  <a:pt x="1726" y="118"/>
                  <a:pt x="1726" y="118"/>
                  <a:pt x="1726" y="118"/>
                </a:cubicBezTo>
                <a:cubicBezTo>
                  <a:pt x="1727" y="118"/>
                  <a:pt x="1727" y="118"/>
                  <a:pt x="1727" y="118"/>
                </a:cubicBezTo>
                <a:cubicBezTo>
                  <a:pt x="1728" y="118"/>
                  <a:pt x="1728" y="118"/>
                  <a:pt x="1728" y="118"/>
                </a:cubicBezTo>
                <a:cubicBezTo>
                  <a:pt x="1729" y="120"/>
                  <a:pt x="1729" y="120"/>
                  <a:pt x="1729" y="120"/>
                </a:cubicBezTo>
                <a:cubicBezTo>
                  <a:pt x="1729" y="119"/>
                  <a:pt x="1729" y="119"/>
                  <a:pt x="1729" y="119"/>
                </a:cubicBezTo>
                <a:cubicBezTo>
                  <a:pt x="1730" y="119"/>
                  <a:pt x="1730" y="119"/>
                  <a:pt x="1730" y="119"/>
                </a:cubicBezTo>
                <a:cubicBezTo>
                  <a:pt x="1731" y="118"/>
                  <a:pt x="1731" y="118"/>
                  <a:pt x="1731" y="118"/>
                </a:cubicBezTo>
                <a:cubicBezTo>
                  <a:pt x="1731" y="120"/>
                  <a:pt x="1731" y="120"/>
                  <a:pt x="1731" y="120"/>
                </a:cubicBezTo>
                <a:cubicBezTo>
                  <a:pt x="1732" y="120"/>
                  <a:pt x="1732" y="120"/>
                  <a:pt x="1732" y="120"/>
                </a:cubicBezTo>
                <a:cubicBezTo>
                  <a:pt x="1733" y="119"/>
                  <a:pt x="1733" y="119"/>
                  <a:pt x="1733" y="119"/>
                </a:cubicBezTo>
                <a:cubicBezTo>
                  <a:pt x="1734" y="120"/>
                  <a:pt x="1734" y="120"/>
                  <a:pt x="1734" y="120"/>
                </a:cubicBezTo>
                <a:cubicBezTo>
                  <a:pt x="1735" y="122"/>
                  <a:pt x="1735" y="122"/>
                  <a:pt x="1735" y="122"/>
                </a:cubicBezTo>
                <a:cubicBezTo>
                  <a:pt x="1735" y="121"/>
                  <a:pt x="1735" y="121"/>
                  <a:pt x="1735" y="121"/>
                </a:cubicBezTo>
                <a:cubicBezTo>
                  <a:pt x="1736" y="120"/>
                  <a:pt x="1736" y="120"/>
                  <a:pt x="1736" y="120"/>
                </a:cubicBezTo>
                <a:cubicBezTo>
                  <a:pt x="1737" y="121"/>
                  <a:pt x="1737" y="121"/>
                  <a:pt x="1737" y="121"/>
                </a:cubicBezTo>
                <a:cubicBezTo>
                  <a:pt x="1736" y="123"/>
                  <a:pt x="1736" y="123"/>
                  <a:pt x="1736" y="123"/>
                </a:cubicBezTo>
                <a:cubicBezTo>
                  <a:pt x="1737" y="123"/>
                  <a:pt x="1737" y="123"/>
                  <a:pt x="1737" y="123"/>
                </a:cubicBezTo>
                <a:cubicBezTo>
                  <a:pt x="1737" y="124"/>
                  <a:pt x="1737" y="124"/>
                  <a:pt x="1737" y="124"/>
                </a:cubicBezTo>
                <a:cubicBezTo>
                  <a:pt x="1739" y="124"/>
                  <a:pt x="1739" y="124"/>
                  <a:pt x="1739" y="124"/>
                </a:cubicBezTo>
                <a:cubicBezTo>
                  <a:pt x="1739" y="125"/>
                  <a:pt x="1739" y="125"/>
                  <a:pt x="1739" y="125"/>
                </a:cubicBezTo>
                <a:cubicBezTo>
                  <a:pt x="1740" y="125"/>
                  <a:pt x="1740" y="125"/>
                  <a:pt x="1740" y="125"/>
                </a:cubicBezTo>
                <a:cubicBezTo>
                  <a:pt x="1740" y="126"/>
                  <a:pt x="1740" y="126"/>
                  <a:pt x="1740" y="126"/>
                </a:cubicBezTo>
                <a:cubicBezTo>
                  <a:pt x="1739" y="127"/>
                  <a:pt x="1739" y="127"/>
                  <a:pt x="1739" y="127"/>
                </a:cubicBezTo>
                <a:cubicBezTo>
                  <a:pt x="1740" y="128"/>
                  <a:pt x="1740" y="128"/>
                  <a:pt x="1740" y="128"/>
                </a:cubicBezTo>
                <a:cubicBezTo>
                  <a:pt x="1741" y="127"/>
                  <a:pt x="1741" y="127"/>
                  <a:pt x="1741" y="127"/>
                </a:cubicBezTo>
                <a:cubicBezTo>
                  <a:pt x="1742" y="127"/>
                  <a:pt x="1742" y="127"/>
                  <a:pt x="1742" y="127"/>
                </a:cubicBezTo>
                <a:cubicBezTo>
                  <a:pt x="1743" y="128"/>
                  <a:pt x="1743" y="128"/>
                  <a:pt x="1743" y="128"/>
                </a:cubicBezTo>
                <a:cubicBezTo>
                  <a:pt x="1740" y="130"/>
                  <a:pt x="1740" y="130"/>
                  <a:pt x="1740" y="130"/>
                </a:cubicBezTo>
                <a:cubicBezTo>
                  <a:pt x="1740" y="131"/>
                  <a:pt x="1740" y="131"/>
                  <a:pt x="1740" y="131"/>
                </a:cubicBezTo>
                <a:cubicBezTo>
                  <a:pt x="1742" y="132"/>
                  <a:pt x="1742" y="132"/>
                  <a:pt x="1742" y="132"/>
                </a:cubicBezTo>
                <a:cubicBezTo>
                  <a:pt x="1743" y="131"/>
                  <a:pt x="1743" y="131"/>
                  <a:pt x="1743" y="131"/>
                </a:cubicBezTo>
                <a:cubicBezTo>
                  <a:pt x="1744" y="130"/>
                  <a:pt x="1744" y="130"/>
                  <a:pt x="1744" y="130"/>
                </a:cubicBezTo>
                <a:cubicBezTo>
                  <a:pt x="1745" y="131"/>
                  <a:pt x="1745" y="131"/>
                  <a:pt x="1745" y="131"/>
                </a:cubicBezTo>
                <a:cubicBezTo>
                  <a:pt x="1745" y="132"/>
                  <a:pt x="1745" y="132"/>
                  <a:pt x="1745" y="132"/>
                </a:cubicBezTo>
                <a:cubicBezTo>
                  <a:pt x="1746" y="131"/>
                  <a:pt x="1746" y="131"/>
                  <a:pt x="1746" y="131"/>
                </a:cubicBezTo>
                <a:cubicBezTo>
                  <a:pt x="1747" y="133"/>
                  <a:pt x="1747" y="133"/>
                  <a:pt x="1747" y="133"/>
                </a:cubicBezTo>
                <a:cubicBezTo>
                  <a:pt x="1747" y="135"/>
                  <a:pt x="1747" y="135"/>
                  <a:pt x="1747" y="135"/>
                </a:cubicBezTo>
                <a:cubicBezTo>
                  <a:pt x="1748" y="135"/>
                  <a:pt x="1748" y="135"/>
                  <a:pt x="1748" y="135"/>
                </a:cubicBezTo>
                <a:cubicBezTo>
                  <a:pt x="1748" y="136"/>
                  <a:pt x="1748" y="136"/>
                  <a:pt x="1748" y="136"/>
                </a:cubicBezTo>
                <a:cubicBezTo>
                  <a:pt x="1749" y="135"/>
                  <a:pt x="1749" y="135"/>
                  <a:pt x="1749" y="135"/>
                </a:cubicBezTo>
                <a:cubicBezTo>
                  <a:pt x="1749" y="136"/>
                  <a:pt x="1749" y="136"/>
                  <a:pt x="1749" y="136"/>
                </a:cubicBezTo>
                <a:cubicBezTo>
                  <a:pt x="1748" y="138"/>
                  <a:pt x="1748" y="138"/>
                  <a:pt x="1748" y="138"/>
                </a:cubicBezTo>
                <a:cubicBezTo>
                  <a:pt x="1747" y="139"/>
                  <a:pt x="1747" y="139"/>
                  <a:pt x="1747" y="139"/>
                </a:cubicBezTo>
                <a:cubicBezTo>
                  <a:pt x="1746" y="138"/>
                  <a:pt x="1746" y="138"/>
                  <a:pt x="1746" y="138"/>
                </a:cubicBezTo>
                <a:cubicBezTo>
                  <a:pt x="1743" y="137"/>
                  <a:pt x="1743" y="137"/>
                  <a:pt x="1743" y="137"/>
                </a:cubicBezTo>
                <a:cubicBezTo>
                  <a:pt x="1740" y="137"/>
                  <a:pt x="1740" y="137"/>
                  <a:pt x="1740" y="137"/>
                </a:cubicBezTo>
                <a:cubicBezTo>
                  <a:pt x="1742" y="138"/>
                  <a:pt x="1742" y="138"/>
                  <a:pt x="1742" y="138"/>
                </a:cubicBezTo>
                <a:cubicBezTo>
                  <a:pt x="1742" y="139"/>
                  <a:pt x="1742" y="139"/>
                  <a:pt x="1742" y="139"/>
                </a:cubicBezTo>
                <a:cubicBezTo>
                  <a:pt x="1744" y="139"/>
                  <a:pt x="1744" y="139"/>
                  <a:pt x="1744" y="139"/>
                </a:cubicBezTo>
                <a:cubicBezTo>
                  <a:pt x="1745" y="140"/>
                  <a:pt x="1745" y="140"/>
                  <a:pt x="1745" y="140"/>
                </a:cubicBezTo>
                <a:cubicBezTo>
                  <a:pt x="1747" y="142"/>
                  <a:pt x="1747" y="142"/>
                  <a:pt x="1747" y="142"/>
                </a:cubicBezTo>
                <a:cubicBezTo>
                  <a:pt x="1750" y="143"/>
                  <a:pt x="1750" y="143"/>
                  <a:pt x="1750" y="143"/>
                </a:cubicBezTo>
                <a:cubicBezTo>
                  <a:pt x="1751" y="144"/>
                  <a:pt x="1751" y="144"/>
                  <a:pt x="1751" y="144"/>
                </a:cubicBezTo>
                <a:cubicBezTo>
                  <a:pt x="1752" y="144"/>
                  <a:pt x="1752" y="144"/>
                  <a:pt x="1752" y="144"/>
                </a:cubicBezTo>
                <a:cubicBezTo>
                  <a:pt x="1753" y="144"/>
                  <a:pt x="1753" y="144"/>
                  <a:pt x="1753" y="144"/>
                </a:cubicBezTo>
                <a:cubicBezTo>
                  <a:pt x="1758" y="148"/>
                  <a:pt x="1758" y="148"/>
                  <a:pt x="1758" y="148"/>
                </a:cubicBezTo>
                <a:cubicBezTo>
                  <a:pt x="1759" y="148"/>
                  <a:pt x="1759" y="148"/>
                  <a:pt x="1759" y="148"/>
                </a:cubicBezTo>
                <a:cubicBezTo>
                  <a:pt x="1760" y="150"/>
                  <a:pt x="1760" y="150"/>
                  <a:pt x="1760" y="150"/>
                </a:cubicBezTo>
                <a:cubicBezTo>
                  <a:pt x="1763" y="150"/>
                  <a:pt x="1763" y="150"/>
                  <a:pt x="1763" y="150"/>
                </a:cubicBezTo>
                <a:cubicBezTo>
                  <a:pt x="1765" y="152"/>
                  <a:pt x="1765" y="152"/>
                  <a:pt x="1765" y="152"/>
                </a:cubicBezTo>
                <a:cubicBezTo>
                  <a:pt x="1766" y="152"/>
                  <a:pt x="1766" y="152"/>
                  <a:pt x="1766" y="152"/>
                </a:cubicBezTo>
                <a:cubicBezTo>
                  <a:pt x="1767" y="152"/>
                  <a:pt x="1767" y="152"/>
                  <a:pt x="1767" y="152"/>
                </a:cubicBezTo>
                <a:cubicBezTo>
                  <a:pt x="1766" y="151"/>
                  <a:pt x="1766" y="151"/>
                  <a:pt x="1766" y="151"/>
                </a:cubicBezTo>
                <a:cubicBezTo>
                  <a:pt x="1767" y="150"/>
                  <a:pt x="1767" y="150"/>
                  <a:pt x="1767" y="150"/>
                </a:cubicBezTo>
                <a:cubicBezTo>
                  <a:pt x="1768" y="151"/>
                  <a:pt x="1768" y="151"/>
                  <a:pt x="1768" y="151"/>
                </a:cubicBezTo>
                <a:cubicBezTo>
                  <a:pt x="1768" y="152"/>
                  <a:pt x="1768" y="152"/>
                  <a:pt x="1768" y="152"/>
                </a:cubicBezTo>
                <a:cubicBezTo>
                  <a:pt x="1769" y="154"/>
                  <a:pt x="1769" y="154"/>
                  <a:pt x="1769" y="154"/>
                </a:cubicBezTo>
                <a:cubicBezTo>
                  <a:pt x="1770" y="154"/>
                  <a:pt x="1770" y="154"/>
                  <a:pt x="1770" y="154"/>
                </a:cubicBezTo>
                <a:cubicBezTo>
                  <a:pt x="1770" y="152"/>
                  <a:pt x="1770" y="152"/>
                  <a:pt x="1770" y="152"/>
                </a:cubicBezTo>
                <a:cubicBezTo>
                  <a:pt x="1769" y="145"/>
                  <a:pt x="1769" y="145"/>
                  <a:pt x="1769" y="145"/>
                </a:cubicBezTo>
                <a:cubicBezTo>
                  <a:pt x="1768" y="142"/>
                  <a:pt x="1768" y="142"/>
                  <a:pt x="1768" y="142"/>
                </a:cubicBezTo>
                <a:cubicBezTo>
                  <a:pt x="1766" y="139"/>
                  <a:pt x="1766" y="139"/>
                  <a:pt x="1766" y="139"/>
                </a:cubicBezTo>
                <a:cubicBezTo>
                  <a:pt x="1766" y="135"/>
                  <a:pt x="1766" y="135"/>
                  <a:pt x="1766" y="135"/>
                </a:cubicBezTo>
                <a:cubicBezTo>
                  <a:pt x="1765" y="133"/>
                  <a:pt x="1765" y="133"/>
                  <a:pt x="1765" y="133"/>
                </a:cubicBezTo>
                <a:cubicBezTo>
                  <a:pt x="1764" y="132"/>
                  <a:pt x="1764" y="132"/>
                  <a:pt x="1764" y="132"/>
                </a:cubicBezTo>
                <a:cubicBezTo>
                  <a:pt x="1766" y="133"/>
                  <a:pt x="1766" y="133"/>
                  <a:pt x="1766" y="133"/>
                </a:cubicBezTo>
                <a:cubicBezTo>
                  <a:pt x="1766" y="134"/>
                  <a:pt x="1766" y="134"/>
                  <a:pt x="1766" y="134"/>
                </a:cubicBezTo>
                <a:cubicBezTo>
                  <a:pt x="1768" y="136"/>
                  <a:pt x="1768" y="136"/>
                  <a:pt x="1768" y="136"/>
                </a:cubicBezTo>
                <a:cubicBezTo>
                  <a:pt x="1769" y="136"/>
                  <a:pt x="1769" y="136"/>
                  <a:pt x="1769" y="136"/>
                </a:cubicBezTo>
                <a:cubicBezTo>
                  <a:pt x="1771" y="138"/>
                  <a:pt x="1771" y="138"/>
                  <a:pt x="1771" y="138"/>
                </a:cubicBezTo>
                <a:cubicBezTo>
                  <a:pt x="1773" y="138"/>
                  <a:pt x="1773" y="138"/>
                  <a:pt x="1773" y="138"/>
                </a:cubicBezTo>
                <a:cubicBezTo>
                  <a:pt x="1778" y="138"/>
                  <a:pt x="1778" y="138"/>
                  <a:pt x="1778" y="138"/>
                </a:cubicBezTo>
                <a:cubicBezTo>
                  <a:pt x="1779" y="138"/>
                  <a:pt x="1779" y="138"/>
                  <a:pt x="1779" y="138"/>
                </a:cubicBezTo>
                <a:cubicBezTo>
                  <a:pt x="1780" y="137"/>
                  <a:pt x="1780" y="137"/>
                  <a:pt x="1780" y="137"/>
                </a:cubicBezTo>
                <a:cubicBezTo>
                  <a:pt x="1781" y="136"/>
                  <a:pt x="1781" y="136"/>
                  <a:pt x="1781" y="136"/>
                </a:cubicBezTo>
                <a:cubicBezTo>
                  <a:pt x="1780" y="135"/>
                  <a:pt x="1780" y="135"/>
                  <a:pt x="1780" y="135"/>
                </a:cubicBezTo>
                <a:cubicBezTo>
                  <a:pt x="1780" y="134"/>
                  <a:pt x="1780" y="134"/>
                  <a:pt x="1780" y="134"/>
                </a:cubicBezTo>
                <a:cubicBezTo>
                  <a:pt x="1780" y="133"/>
                  <a:pt x="1780" y="133"/>
                  <a:pt x="1780" y="133"/>
                </a:cubicBezTo>
                <a:cubicBezTo>
                  <a:pt x="1785" y="131"/>
                  <a:pt x="1785" y="131"/>
                  <a:pt x="1785" y="131"/>
                </a:cubicBezTo>
                <a:cubicBezTo>
                  <a:pt x="1785" y="132"/>
                  <a:pt x="1785" y="132"/>
                  <a:pt x="1785" y="132"/>
                </a:cubicBezTo>
                <a:cubicBezTo>
                  <a:pt x="1786" y="132"/>
                  <a:pt x="1786" y="132"/>
                  <a:pt x="1786" y="132"/>
                </a:cubicBezTo>
                <a:cubicBezTo>
                  <a:pt x="1788" y="132"/>
                  <a:pt x="1788" y="132"/>
                  <a:pt x="1788" y="132"/>
                </a:cubicBezTo>
                <a:cubicBezTo>
                  <a:pt x="1790" y="132"/>
                  <a:pt x="1790" y="132"/>
                  <a:pt x="1790" y="132"/>
                </a:cubicBezTo>
                <a:cubicBezTo>
                  <a:pt x="1791" y="134"/>
                  <a:pt x="1791" y="134"/>
                  <a:pt x="1791" y="134"/>
                </a:cubicBezTo>
                <a:cubicBezTo>
                  <a:pt x="1793" y="134"/>
                  <a:pt x="1793" y="134"/>
                  <a:pt x="1793" y="134"/>
                </a:cubicBezTo>
                <a:cubicBezTo>
                  <a:pt x="1793" y="136"/>
                  <a:pt x="1793" y="136"/>
                  <a:pt x="1793" y="136"/>
                </a:cubicBezTo>
                <a:cubicBezTo>
                  <a:pt x="1796" y="136"/>
                  <a:pt x="1796" y="136"/>
                  <a:pt x="1796" y="136"/>
                </a:cubicBezTo>
                <a:cubicBezTo>
                  <a:pt x="1796" y="137"/>
                  <a:pt x="1796" y="137"/>
                  <a:pt x="1796" y="137"/>
                </a:cubicBezTo>
                <a:cubicBezTo>
                  <a:pt x="1799" y="137"/>
                  <a:pt x="1799" y="137"/>
                  <a:pt x="1799" y="137"/>
                </a:cubicBezTo>
                <a:cubicBezTo>
                  <a:pt x="1797" y="136"/>
                  <a:pt x="1797" y="136"/>
                  <a:pt x="1797" y="136"/>
                </a:cubicBezTo>
                <a:cubicBezTo>
                  <a:pt x="1797" y="135"/>
                  <a:pt x="1797" y="135"/>
                  <a:pt x="1797" y="135"/>
                </a:cubicBezTo>
                <a:cubicBezTo>
                  <a:pt x="1799" y="136"/>
                  <a:pt x="1799" y="136"/>
                  <a:pt x="1799" y="136"/>
                </a:cubicBezTo>
                <a:cubicBezTo>
                  <a:pt x="1800" y="135"/>
                  <a:pt x="1800" y="135"/>
                  <a:pt x="1800" y="135"/>
                </a:cubicBezTo>
                <a:cubicBezTo>
                  <a:pt x="1799" y="134"/>
                  <a:pt x="1799" y="134"/>
                  <a:pt x="1799" y="134"/>
                </a:cubicBezTo>
                <a:cubicBezTo>
                  <a:pt x="1800" y="133"/>
                  <a:pt x="1800" y="133"/>
                  <a:pt x="1800" y="133"/>
                </a:cubicBezTo>
                <a:cubicBezTo>
                  <a:pt x="1799" y="132"/>
                  <a:pt x="1799" y="132"/>
                  <a:pt x="1799" y="132"/>
                </a:cubicBezTo>
                <a:cubicBezTo>
                  <a:pt x="1797" y="133"/>
                  <a:pt x="1797" y="133"/>
                  <a:pt x="1797" y="133"/>
                </a:cubicBezTo>
                <a:cubicBezTo>
                  <a:pt x="1795" y="133"/>
                  <a:pt x="1795" y="133"/>
                  <a:pt x="1795" y="133"/>
                </a:cubicBezTo>
                <a:cubicBezTo>
                  <a:pt x="1795" y="132"/>
                  <a:pt x="1795" y="132"/>
                  <a:pt x="1795" y="132"/>
                </a:cubicBezTo>
                <a:cubicBezTo>
                  <a:pt x="1795" y="131"/>
                  <a:pt x="1795" y="131"/>
                  <a:pt x="1795" y="131"/>
                </a:cubicBezTo>
                <a:cubicBezTo>
                  <a:pt x="1795" y="129"/>
                  <a:pt x="1795" y="129"/>
                  <a:pt x="1795" y="129"/>
                </a:cubicBezTo>
                <a:cubicBezTo>
                  <a:pt x="1796" y="129"/>
                  <a:pt x="1796" y="129"/>
                  <a:pt x="1796" y="129"/>
                </a:cubicBezTo>
                <a:cubicBezTo>
                  <a:pt x="1797" y="129"/>
                  <a:pt x="1797" y="129"/>
                  <a:pt x="1797" y="129"/>
                </a:cubicBezTo>
                <a:cubicBezTo>
                  <a:pt x="1797" y="128"/>
                  <a:pt x="1797" y="128"/>
                  <a:pt x="1797" y="128"/>
                </a:cubicBezTo>
                <a:cubicBezTo>
                  <a:pt x="1798" y="127"/>
                  <a:pt x="1798" y="127"/>
                  <a:pt x="1798" y="127"/>
                </a:cubicBezTo>
                <a:cubicBezTo>
                  <a:pt x="1800" y="129"/>
                  <a:pt x="1800" y="129"/>
                  <a:pt x="1800" y="129"/>
                </a:cubicBezTo>
                <a:cubicBezTo>
                  <a:pt x="1800" y="130"/>
                  <a:pt x="1800" y="130"/>
                  <a:pt x="1800" y="130"/>
                </a:cubicBezTo>
                <a:cubicBezTo>
                  <a:pt x="1801" y="130"/>
                  <a:pt x="1801" y="130"/>
                  <a:pt x="1801" y="130"/>
                </a:cubicBezTo>
                <a:cubicBezTo>
                  <a:pt x="1802" y="130"/>
                  <a:pt x="1802" y="130"/>
                  <a:pt x="1802" y="130"/>
                </a:cubicBezTo>
                <a:cubicBezTo>
                  <a:pt x="1802" y="128"/>
                  <a:pt x="1802" y="128"/>
                  <a:pt x="1802" y="128"/>
                </a:cubicBezTo>
                <a:cubicBezTo>
                  <a:pt x="1803" y="128"/>
                  <a:pt x="1803" y="128"/>
                  <a:pt x="1803" y="128"/>
                </a:cubicBezTo>
                <a:cubicBezTo>
                  <a:pt x="1804" y="129"/>
                  <a:pt x="1804" y="129"/>
                  <a:pt x="1804" y="129"/>
                </a:cubicBezTo>
                <a:cubicBezTo>
                  <a:pt x="1805" y="127"/>
                  <a:pt x="1805" y="127"/>
                  <a:pt x="1805" y="127"/>
                </a:cubicBezTo>
                <a:cubicBezTo>
                  <a:pt x="1803" y="125"/>
                  <a:pt x="1803" y="125"/>
                  <a:pt x="1803" y="125"/>
                </a:cubicBezTo>
                <a:cubicBezTo>
                  <a:pt x="1801" y="125"/>
                  <a:pt x="1801" y="125"/>
                  <a:pt x="1801" y="125"/>
                </a:cubicBezTo>
                <a:cubicBezTo>
                  <a:pt x="1800" y="123"/>
                  <a:pt x="1800" y="123"/>
                  <a:pt x="1800" y="123"/>
                </a:cubicBezTo>
                <a:cubicBezTo>
                  <a:pt x="1800" y="122"/>
                  <a:pt x="1800" y="122"/>
                  <a:pt x="1800" y="122"/>
                </a:cubicBezTo>
                <a:cubicBezTo>
                  <a:pt x="1799" y="121"/>
                  <a:pt x="1799" y="121"/>
                  <a:pt x="1799" y="121"/>
                </a:cubicBezTo>
                <a:cubicBezTo>
                  <a:pt x="1798" y="122"/>
                  <a:pt x="1798" y="122"/>
                  <a:pt x="1798" y="122"/>
                </a:cubicBezTo>
                <a:cubicBezTo>
                  <a:pt x="1797" y="121"/>
                  <a:pt x="1797" y="121"/>
                  <a:pt x="1797" y="121"/>
                </a:cubicBezTo>
                <a:cubicBezTo>
                  <a:pt x="1798" y="120"/>
                  <a:pt x="1798" y="120"/>
                  <a:pt x="1798" y="120"/>
                </a:cubicBezTo>
                <a:cubicBezTo>
                  <a:pt x="1798" y="119"/>
                  <a:pt x="1798" y="119"/>
                  <a:pt x="1798" y="119"/>
                </a:cubicBezTo>
                <a:cubicBezTo>
                  <a:pt x="1797" y="117"/>
                  <a:pt x="1797" y="117"/>
                  <a:pt x="1797" y="117"/>
                </a:cubicBezTo>
                <a:cubicBezTo>
                  <a:pt x="1799" y="117"/>
                  <a:pt x="1799" y="117"/>
                  <a:pt x="1799" y="117"/>
                </a:cubicBezTo>
                <a:cubicBezTo>
                  <a:pt x="1799" y="115"/>
                  <a:pt x="1799" y="115"/>
                  <a:pt x="1799" y="115"/>
                </a:cubicBezTo>
                <a:cubicBezTo>
                  <a:pt x="1797" y="116"/>
                  <a:pt x="1797" y="116"/>
                  <a:pt x="1797" y="116"/>
                </a:cubicBezTo>
                <a:cubicBezTo>
                  <a:pt x="1796" y="117"/>
                  <a:pt x="1796" y="117"/>
                  <a:pt x="1796" y="117"/>
                </a:cubicBezTo>
                <a:cubicBezTo>
                  <a:pt x="1796" y="119"/>
                  <a:pt x="1796" y="119"/>
                  <a:pt x="1796" y="119"/>
                </a:cubicBezTo>
                <a:cubicBezTo>
                  <a:pt x="1793" y="118"/>
                  <a:pt x="1793" y="118"/>
                  <a:pt x="1793" y="118"/>
                </a:cubicBezTo>
                <a:cubicBezTo>
                  <a:pt x="1792" y="116"/>
                  <a:pt x="1792" y="116"/>
                  <a:pt x="1792" y="116"/>
                </a:cubicBezTo>
                <a:cubicBezTo>
                  <a:pt x="1793" y="114"/>
                  <a:pt x="1793" y="114"/>
                  <a:pt x="1793" y="114"/>
                </a:cubicBezTo>
                <a:cubicBezTo>
                  <a:pt x="1793" y="113"/>
                  <a:pt x="1793" y="113"/>
                  <a:pt x="1793" y="113"/>
                </a:cubicBezTo>
                <a:cubicBezTo>
                  <a:pt x="1795" y="112"/>
                  <a:pt x="1795" y="112"/>
                  <a:pt x="1795" y="112"/>
                </a:cubicBezTo>
                <a:cubicBezTo>
                  <a:pt x="1796" y="112"/>
                  <a:pt x="1796" y="112"/>
                  <a:pt x="1796" y="112"/>
                </a:cubicBezTo>
                <a:cubicBezTo>
                  <a:pt x="1799" y="110"/>
                  <a:pt x="1799" y="110"/>
                  <a:pt x="1799" y="110"/>
                </a:cubicBezTo>
                <a:cubicBezTo>
                  <a:pt x="1799" y="109"/>
                  <a:pt x="1799" y="109"/>
                  <a:pt x="1799" y="109"/>
                </a:cubicBezTo>
                <a:cubicBezTo>
                  <a:pt x="1797" y="107"/>
                  <a:pt x="1797" y="107"/>
                  <a:pt x="1797" y="107"/>
                </a:cubicBezTo>
                <a:cubicBezTo>
                  <a:pt x="1796" y="108"/>
                  <a:pt x="1796" y="108"/>
                  <a:pt x="1796" y="108"/>
                </a:cubicBezTo>
                <a:cubicBezTo>
                  <a:pt x="1795" y="107"/>
                  <a:pt x="1795" y="107"/>
                  <a:pt x="1795" y="107"/>
                </a:cubicBezTo>
                <a:cubicBezTo>
                  <a:pt x="1793" y="107"/>
                  <a:pt x="1793" y="107"/>
                  <a:pt x="1793" y="107"/>
                </a:cubicBezTo>
                <a:cubicBezTo>
                  <a:pt x="1792" y="106"/>
                  <a:pt x="1792" y="106"/>
                  <a:pt x="1792" y="106"/>
                </a:cubicBezTo>
                <a:cubicBezTo>
                  <a:pt x="1793" y="105"/>
                  <a:pt x="1793" y="105"/>
                  <a:pt x="1793" y="105"/>
                </a:cubicBezTo>
                <a:cubicBezTo>
                  <a:pt x="1796" y="104"/>
                  <a:pt x="1796" y="104"/>
                  <a:pt x="1796" y="104"/>
                </a:cubicBezTo>
                <a:cubicBezTo>
                  <a:pt x="1799" y="106"/>
                  <a:pt x="1799" y="106"/>
                  <a:pt x="1799" y="106"/>
                </a:cubicBezTo>
                <a:cubicBezTo>
                  <a:pt x="1801" y="105"/>
                  <a:pt x="1801" y="105"/>
                  <a:pt x="1801" y="105"/>
                </a:cubicBezTo>
                <a:cubicBezTo>
                  <a:pt x="1805" y="105"/>
                  <a:pt x="1805" y="105"/>
                  <a:pt x="1805" y="105"/>
                </a:cubicBezTo>
                <a:cubicBezTo>
                  <a:pt x="1813" y="105"/>
                  <a:pt x="1813" y="105"/>
                  <a:pt x="1813" y="105"/>
                </a:cubicBezTo>
                <a:cubicBezTo>
                  <a:pt x="1814" y="104"/>
                  <a:pt x="1814" y="104"/>
                  <a:pt x="1814" y="104"/>
                </a:cubicBezTo>
                <a:cubicBezTo>
                  <a:pt x="1819" y="104"/>
                  <a:pt x="1819" y="104"/>
                  <a:pt x="1819" y="104"/>
                </a:cubicBezTo>
                <a:cubicBezTo>
                  <a:pt x="1822" y="104"/>
                  <a:pt x="1822" y="104"/>
                  <a:pt x="1822" y="104"/>
                </a:cubicBezTo>
                <a:cubicBezTo>
                  <a:pt x="1824" y="104"/>
                  <a:pt x="1824" y="104"/>
                  <a:pt x="1824" y="104"/>
                </a:cubicBezTo>
                <a:cubicBezTo>
                  <a:pt x="1825" y="104"/>
                  <a:pt x="1825" y="104"/>
                  <a:pt x="1825" y="104"/>
                </a:cubicBezTo>
                <a:cubicBezTo>
                  <a:pt x="1821" y="106"/>
                  <a:pt x="1821" y="106"/>
                  <a:pt x="1821" y="106"/>
                </a:cubicBezTo>
                <a:cubicBezTo>
                  <a:pt x="1819" y="105"/>
                  <a:pt x="1819" y="105"/>
                  <a:pt x="1819" y="105"/>
                </a:cubicBezTo>
                <a:cubicBezTo>
                  <a:pt x="1819" y="106"/>
                  <a:pt x="1819" y="106"/>
                  <a:pt x="1819" y="106"/>
                </a:cubicBezTo>
                <a:cubicBezTo>
                  <a:pt x="1817" y="105"/>
                  <a:pt x="1817" y="105"/>
                  <a:pt x="1817" y="105"/>
                </a:cubicBezTo>
                <a:cubicBezTo>
                  <a:pt x="1817" y="108"/>
                  <a:pt x="1817" y="108"/>
                  <a:pt x="1817" y="108"/>
                </a:cubicBezTo>
                <a:cubicBezTo>
                  <a:pt x="1818" y="109"/>
                  <a:pt x="1818" y="109"/>
                  <a:pt x="1818" y="109"/>
                </a:cubicBezTo>
                <a:cubicBezTo>
                  <a:pt x="1817" y="110"/>
                  <a:pt x="1817" y="110"/>
                  <a:pt x="1817" y="110"/>
                </a:cubicBezTo>
                <a:cubicBezTo>
                  <a:pt x="1817" y="111"/>
                  <a:pt x="1817" y="111"/>
                  <a:pt x="1817" y="111"/>
                </a:cubicBezTo>
                <a:cubicBezTo>
                  <a:pt x="1818" y="111"/>
                  <a:pt x="1818" y="111"/>
                  <a:pt x="1818" y="111"/>
                </a:cubicBezTo>
                <a:cubicBezTo>
                  <a:pt x="1820" y="110"/>
                  <a:pt x="1820" y="110"/>
                  <a:pt x="1820" y="110"/>
                </a:cubicBezTo>
                <a:cubicBezTo>
                  <a:pt x="1820" y="109"/>
                  <a:pt x="1820" y="109"/>
                  <a:pt x="1820" y="109"/>
                </a:cubicBezTo>
                <a:cubicBezTo>
                  <a:pt x="1823" y="106"/>
                  <a:pt x="1823" y="106"/>
                  <a:pt x="1823" y="106"/>
                </a:cubicBezTo>
                <a:cubicBezTo>
                  <a:pt x="1827" y="105"/>
                  <a:pt x="1827" y="105"/>
                  <a:pt x="1827" y="105"/>
                </a:cubicBezTo>
                <a:cubicBezTo>
                  <a:pt x="1828" y="107"/>
                  <a:pt x="1828" y="107"/>
                  <a:pt x="1828" y="107"/>
                </a:cubicBezTo>
                <a:cubicBezTo>
                  <a:pt x="1828" y="110"/>
                  <a:pt x="1828" y="110"/>
                  <a:pt x="1828" y="110"/>
                </a:cubicBezTo>
                <a:cubicBezTo>
                  <a:pt x="1828" y="111"/>
                  <a:pt x="1828" y="111"/>
                  <a:pt x="1828" y="111"/>
                </a:cubicBezTo>
                <a:cubicBezTo>
                  <a:pt x="1827" y="109"/>
                  <a:pt x="1827" y="109"/>
                  <a:pt x="1827" y="109"/>
                </a:cubicBezTo>
                <a:cubicBezTo>
                  <a:pt x="1826" y="108"/>
                  <a:pt x="1826" y="108"/>
                  <a:pt x="1826" y="108"/>
                </a:cubicBezTo>
                <a:cubicBezTo>
                  <a:pt x="1826" y="106"/>
                  <a:pt x="1826" y="106"/>
                  <a:pt x="1826" y="106"/>
                </a:cubicBezTo>
                <a:cubicBezTo>
                  <a:pt x="1824" y="108"/>
                  <a:pt x="1824" y="108"/>
                  <a:pt x="1824" y="108"/>
                </a:cubicBezTo>
                <a:cubicBezTo>
                  <a:pt x="1823" y="107"/>
                  <a:pt x="1823" y="107"/>
                  <a:pt x="1823" y="107"/>
                </a:cubicBezTo>
                <a:cubicBezTo>
                  <a:pt x="1824" y="110"/>
                  <a:pt x="1824" y="110"/>
                  <a:pt x="1824" y="110"/>
                </a:cubicBezTo>
                <a:cubicBezTo>
                  <a:pt x="1826" y="110"/>
                  <a:pt x="1826" y="110"/>
                  <a:pt x="1826" y="110"/>
                </a:cubicBezTo>
                <a:cubicBezTo>
                  <a:pt x="1826" y="113"/>
                  <a:pt x="1826" y="113"/>
                  <a:pt x="1826" y="113"/>
                </a:cubicBezTo>
                <a:cubicBezTo>
                  <a:pt x="1825" y="115"/>
                  <a:pt x="1825" y="115"/>
                  <a:pt x="1825" y="115"/>
                </a:cubicBezTo>
                <a:cubicBezTo>
                  <a:pt x="1824" y="114"/>
                  <a:pt x="1824" y="114"/>
                  <a:pt x="1824" y="114"/>
                </a:cubicBezTo>
                <a:cubicBezTo>
                  <a:pt x="1823" y="115"/>
                  <a:pt x="1823" y="115"/>
                  <a:pt x="1823" y="115"/>
                </a:cubicBezTo>
                <a:cubicBezTo>
                  <a:pt x="1825" y="116"/>
                  <a:pt x="1825" y="116"/>
                  <a:pt x="1825" y="116"/>
                </a:cubicBezTo>
                <a:cubicBezTo>
                  <a:pt x="1825" y="117"/>
                  <a:pt x="1825" y="117"/>
                  <a:pt x="1825" y="117"/>
                </a:cubicBezTo>
                <a:cubicBezTo>
                  <a:pt x="1826" y="117"/>
                  <a:pt x="1826" y="117"/>
                  <a:pt x="1826" y="117"/>
                </a:cubicBezTo>
                <a:cubicBezTo>
                  <a:pt x="1828" y="116"/>
                  <a:pt x="1828" y="116"/>
                  <a:pt x="1828" y="116"/>
                </a:cubicBezTo>
                <a:cubicBezTo>
                  <a:pt x="1828" y="114"/>
                  <a:pt x="1828" y="114"/>
                  <a:pt x="1828" y="114"/>
                </a:cubicBezTo>
                <a:cubicBezTo>
                  <a:pt x="1829" y="113"/>
                  <a:pt x="1829" y="113"/>
                  <a:pt x="1829" y="113"/>
                </a:cubicBezTo>
                <a:cubicBezTo>
                  <a:pt x="1829" y="111"/>
                  <a:pt x="1829" y="111"/>
                  <a:pt x="1829" y="111"/>
                </a:cubicBezTo>
                <a:cubicBezTo>
                  <a:pt x="1829" y="110"/>
                  <a:pt x="1829" y="110"/>
                  <a:pt x="1829" y="110"/>
                </a:cubicBezTo>
                <a:cubicBezTo>
                  <a:pt x="1828" y="103"/>
                  <a:pt x="1828" y="103"/>
                  <a:pt x="1828" y="103"/>
                </a:cubicBezTo>
                <a:cubicBezTo>
                  <a:pt x="1831" y="102"/>
                  <a:pt x="1831" y="102"/>
                  <a:pt x="1831" y="102"/>
                </a:cubicBezTo>
                <a:cubicBezTo>
                  <a:pt x="1834" y="101"/>
                  <a:pt x="1834" y="101"/>
                  <a:pt x="1834" y="101"/>
                </a:cubicBezTo>
                <a:cubicBezTo>
                  <a:pt x="1838" y="100"/>
                  <a:pt x="1838" y="100"/>
                  <a:pt x="1838" y="100"/>
                </a:cubicBezTo>
                <a:cubicBezTo>
                  <a:pt x="1841" y="100"/>
                  <a:pt x="1841" y="100"/>
                  <a:pt x="1841" y="100"/>
                </a:cubicBezTo>
                <a:cubicBezTo>
                  <a:pt x="1845" y="102"/>
                  <a:pt x="1845" y="102"/>
                  <a:pt x="1845" y="102"/>
                </a:cubicBezTo>
                <a:cubicBezTo>
                  <a:pt x="1847" y="105"/>
                  <a:pt x="1847" y="105"/>
                  <a:pt x="1847" y="105"/>
                </a:cubicBezTo>
                <a:cubicBezTo>
                  <a:pt x="1847" y="106"/>
                  <a:pt x="1847" y="106"/>
                  <a:pt x="1847" y="106"/>
                </a:cubicBezTo>
                <a:cubicBezTo>
                  <a:pt x="1846" y="107"/>
                  <a:pt x="1846" y="107"/>
                  <a:pt x="1846" y="107"/>
                </a:cubicBezTo>
                <a:cubicBezTo>
                  <a:pt x="1844" y="105"/>
                  <a:pt x="1844" y="105"/>
                  <a:pt x="1844" y="105"/>
                </a:cubicBezTo>
                <a:cubicBezTo>
                  <a:pt x="1843" y="105"/>
                  <a:pt x="1843" y="105"/>
                  <a:pt x="1843" y="105"/>
                </a:cubicBezTo>
                <a:cubicBezTo>
                  <a:pt x="1844" y="107"/>
                  <a:pt x="1844" y="107"/>
                  <a:pt x="1844" y="107"/>
                </a:cubicBezTo>
                <a:cubicBezTo>
                  <a:pt x="1844" y="108"/>
                  <a:pt x="1844" y="108"/>
                  <a:pt x="1844" y="108"/>
                </a:cubicBezTo>
                <a:cubicBezTo>
                  <a:pt x="1844" y="109"/>
                  <a:pt x="1844" y="109"/>
                  <a:pt x="1844" y="109"/>
                </a:cubicBezTo>
                <a:cubicBezTo>
                  <a:pt x="1843" y="110"/>
                  <a:pt x="1843" y="110"/>
                  <a:pt x="1843" y="110"/>
                </a:cubicBezTo>
                <a:cubicBezTo>
                  <a:pt x="1844" y="110"/>
                  <a:pt x="1844" y="110"/>
                  <a:pt x="1844" y="110"/>
                </a:cubicBezTo>
                <a:cubicBezTo>
                  <a:pt x="1845" y="110"/>
                  <a:pt x="1845" y="110"/>
                  <a:pt x="1845" y="110"/>
                </a:cubicBezTo>
                <a:cubicBezTo>
                  <a:pt x="1847" y="109"/>
                  <a:pt x="1847" y="109"/>
                  <a:pt x="1847" y="109"/>
                </a:cubicBezTo>
                <a:cubicBezTo>
                  <a:pt x="1849" y="108"/>
                  <a:pt x="1849" y="108"/>
                  <a:pt x="1849" y="108"/>
                </a:cubicBezTo>
                <a:cubicBezTo>
                  <a:pt x="1849" y="110"/>
                  <a:pt x="1849" y="110"/>
                  <a:pt x="1849" y="110"/>
                </a:cubicBezTo>
                <a:cubicBezTo>
                  <a:pt x="1850" y="111"/>
                  <a:pt x="1850" y="111"/>
                  <a:pt x="1850" y="111"/>
                </a:cubicBezTo>
                <a:cubicBezTo>
                  <a:pt x="1850" y="113"/>
                  <a:pt x="1850" y="113"/>
                  <a:pt x="1850" y="113"/>
                </a:cubicBezTo>
                <a:cubicBezTo>
                  <a:pt x="1851" y="114"/>
                  <a:pt x="1851" y="114"/>
                  <a:pt x="1851" y="114"/>
                </a:cubicBezTo>
                <a:cubicBezTo>
                  <a:pt x="1852" y="112"/>
                  <a:pt x="1852" y="112"/>
                  <a:pt x="1852" y="112"/>
                </a:cubicBezTo>
                <a:cubicBezTo>
                  <a:pt x="1851" y="111"/>
                  <a:pt x="1851" y="111"/>
                  <a:pt x="1851" y="111"/>
                </a:cubicBezTo>
                <a:cubicBezTo>
                  <a:pt x="1853" y="110"/>
                  <a:pt x="1853" y="110"/>
                  <a:pt x="1853" y="110"/>
                </a:cubicBezTo>
                <a:cubicBezTo>
                  <a:pt x="1855" y="111"/>
                  <a:pt x="1855" y="111"/>
                  <a:pt x="1855" y="111"/>
                </a:cubicBezTo>
                <a:cubicBezTo>
                  <a:pt x="1855" y="112"/>
                  <a:pt x="1855" y="112"/>
                  <a:pt x="1855" y="112"/>
                </a:cubicBezTo>
                <a:cubicBezTo>
                  <a:pt x="1855" y="113"/>
                  <a:pt x="1855" y="113"/>
                  <a:pt x="1855" y="113"/>
                </a:cubicBezTo>
                <a:cubicBezTo>
                  <a:pt x="1854" y="115"/>
                  <a:pt x="1854" y="115"/>
                  <a:pt x="1854" y="115"/>
                </a:cubicBezTo>
                <a:cubicBezTo>
                  <a:pt x="1854" y="116"/>
                  <a:pt x="1854" y="116"/>
                  <a:pt x="1854" y="116"/>
                </a:cubicBezTo>
                <a:cubicBezTo>
                  <a:pt x="1855" y="115"/>
                  <a:pt x="1855" y="115"/>
                  <a:pt x="1855" y="115"/>
                </a:cubicBezTo>
                <a:cubicBezTo>
                  <a:pt x="1856" y="114"/>
                  <a:pt x="1856" y="114"/>
                  <a:pt x="1856" y="114"/>
                </a:cubicBezTo>
                <a:cubicBezTo>
                  <a:pt x="1857" y="113"/>
                  <a:pt x="1857" y="113"/>
                  <a:pt x="1857" y="113"/>
                </a:cubicBezTo>
                <a:cubicBezTo>
                  <a:pt x="1858" y="110"/>
                  <a:pt x="1858" y="110"/>
                  <a:pt x="1858" y="110"/>
                </a:cubicBezTo>
                <a:cubicBezTo>
                  <a:pt x="1859" y="110"/>
                  <a:pt x="1859" y="110"/>
                  <a:pt x="1859" y="110"/>
                </a:cubicBezTo>
                <a:cubicBezTo>
                  <a:pt x="1860" y="110"/>
                  <a:pt x="1860" y="110"/>
                  <a:pt x="1860" y="110"/>
                </a:cubicBezTo>
                <a:cubicBezTo>
                  <a:pt x="1863" y="112"/>
                  <a:pt x="1863" y="112"/>
                  <a:pt x="1863" y="112"/>
                </a:cubicBezTo>
                <a:cubicBezTo>
                  <a:pt x="1866" y="113"/>
                  <a:pt x="1866" y="113"/>
                  <a:pt x="1866" y="113"/>
                </a:cubicBezTo>
                <a:cubicBezTo>
                  <a:pt x="1868" y="115"/>
                  <a:pt x="1868" y="115"/>
                  <a:pt x="1868" y="115"/>
                </a:cubicBezTo>
                <a:cubicBezTo>
                  <a:pt x="1867" y="116"/>
                  <a:pt x="1867" y="116"/>
                  <a:pt x="1867" y="116"/>
                </a:cubicBezTo>
                <a:cubicBezTo>
                  <a:pt x="1865" y="117"/>
                  <a:pt x="1865" y="117"/>
                  <a:pt x="1865" y="117"/>
                </a:cubicBezTo>
                <a:cubicBezTo>
                  <a:pt x="1864" y="119"/>
                  <a:pt x="1864" y="119"/>
                  <a:pt x="1864" y="119"/>
                </a:cubicBezTo>
                <a:cubicBezTo>
                  <a:pt x="1866" y="118"/>
                  <a:pt x="1866" y="118"/>
                  <a:pt x="1866" y="118"/>
                </a:cubicBezTo>
                <a:cubicBezTo>
                  <a:pt x="1868" y="117"/>
                  <a:pt x="1868" y="117"/>
                  <a:pt x="1868" y="117"/>
                </a:cubicBezTo>
                <a:cubicBezTo>
                  <a:pt x="1870" y="118"/>
                  <a:pt x="1870" y="118"/>
                  <a:pt x="1870" y="118"/>
                </a:cubicBezTo>
                <a:cubicBezTo>
                  <a:pt x="1872" y="117"/>
                  <a:pt x="1872" y="117"/>
                  <a:pt x="1872" y="117"/>
                </a:cubicBezTo>
                <a:cubicBezTo>
                  <a:pt x="1874" y="116"/>
                  <a:pt x="1874" y="116"/>
                  <a:pt x="1874" y="116"/>
                </a:cubicBezTo>
                <a:cubicBezTo>
                  <a:pt x="1875" y="115"/>
                  <a:pt x="1875" y="115"/>
                  <a:pt x="1875" y="115"/>
                </a:cubicBezTo>
                <a:cubicBezTo>
                  <a:pt x="1878" y="113"/>
                  <a:pt x="1878" y="113"/>
                  <a:pt x="1878" y="113"/>
                </a:cubicBezTo>
                <a:cubicBezTo>
                  <a:pt x="1879" y="113"/>
                  <a:pt x="1879" y="113"/>
                  <a:pt x="1879" y="113"/>
                </a:cubicBezTo>
                <a:cubicBezTo>
                  <a:pt x="1881" y="111"/>
                  <a:pt x="1881" y="111"/>
                  <a:pt x="1881" y="111"/>
                </a:cubicBezTo>
                <a:cubicBezTo>
                  <a:pt x="1883" y="110"/>
                  <a:pt x="1883" y="110"/>
                  <a:pt x="1883" y="110"/>
                </a:cubicBezTo>
                <a:cubicBezTo>
                  <a:pt x="1888" y="108"/>
                  <a:pt x="1888" y="108"/>
                  <a:pt x="1888" y="108"/>
                </a:cubicBezTo>
                <a:cubicBezTo>
                  <a:pt x="1890" y="107"/>
                  <a:pt x="1890" y="107"/>
                  <a:pt x="1890" y="107"/>
                </a:cubicBezTo>
                <a:cubicBezTo>
                  <a:pt x="1891" y="107"/>
                  <a:pt x="1891" y="107"/>
                  <a:pt x="1891" y="107"/>
                </a:cubicBezTo>
                <a:cubicBezTo>
                  <a:pt x="1894" y="105"/>
                  <a:pt x="1894" y="105"/>
                  <a:pt x="1894" y="105"/>
                </a:cubicBezTo>
                <a:cubicBezTo>
                  <a:pt x="1896" y="105"/>
                  <a:pt x="1896" y="105"/>
                  <a:pt x="1896" y="105"/>
                </a:cubicBezTo>
                <a:cubicBezTo>
                  <a:pt x="1899" y="105"/>
                  <a:pt x="1899" y="105"/>
                  <a:pt x="1899" y="105"/>
                </a:cubicBezTo>
                <a:cubicBezTo>
                  <a:pt x="1905" y="107"/>
                  <a:pt x="1905" y="107"/>
                  <a:pt x="1905" y="107"/>
                </a:cubicBezTo>
                <a:cubicBezTo>
                  <a:pt x="1907" y="110"/>
                  <a:pt x="1907" y="110"/>
                  <a:pt x="1907" y="110"/>
                </a:cubicBezTo>
                <a:cubicBezTo>
                  <a:pt x="1910" y="111"/>
                  <a:pt x="1910" y="111"/>
                  <a:pt x="1910" y="111"/>
                </a:cubicBezTo>
                <a:cubicBezTo>
                  <a:pt x="1912" y="114"/>
                  <a:pt x="1912" y="114"/>
                  <a:pt x="1912" y="114"/>
                </a:cubicBezTo>
                <a:cubicBezTo>
                  <a:pt x="1914" y="116"/>
                  <a:pt x="1914" y="116"/>
                  <a:pt x="1914" y="116"/>
                </a:cubicBezTo>
                <a:cubicBezTo>
                  <a:pt x="1914" y="117"/>
                  <a:pt x="1914" y="117"/>
                  <a:pt x="1914" y="117"/>
                </a:cubicBezTo>
                <a:cubicBezTo>
                  <a:pt x="1914" y="118"/>
                  <a:pt x="1914" y="118"/>
                  <a:pt x="1914" y="118"/>
                </a:cubicBezTo>
                <a:cubicBezTo>
                  <a:pt x="1914" y="120"/>
                  <a:pt x="1914" y="120"/>
                  <a:pt x="1914" y="120"/>
                </a:cubicBezTo>
                <a:cubicBezTo>
                  <a:pt x="1915" y="122"/>
                  <a:pt x="1915" y="122"/>
                  <a:pt x="1915" y="122"/>
                </a:cubicBezTo>
                <a:cubicBezTo>
                  <a:pt x="1916" y="123"/>
                  <a:pt x="1916" y="123"/>
                  <a:pt x="1916" y="123"/>
                </a:cubicBezTo>
                <a:cubicBezTo>
                  <a:pt x="1915" y="125"/>
                  <a:pt x="1915" y="125"/>
                  <a:pt x="1915" y="125"/>
                </a:cubicBezTo>
                <a:cubicBezTo>
                  <a:pt x="1916" y="124"/>
                  <a:pt x="1916" y="124"/>
                  <a:pt x="1916" y="124"/>
                </a:cubicBezTo>
                <a:cubicBezTo>
                  <a:pt x="1918" y="123"/>
                  <a:pt x="1918" y="123"/>
                  <a:pt x="1918" y="123"/>
                </a:cubicBezTo>
                <a:cubicBezTo>
                  <a:pt x="1919" y="123"/>
                  <a:pt x="1919" y="123"/>
                  <a:pt x="1919" y="123"/>
                </a:cubicBezTo>
                <a:cubicBezTo>
                  <a:pt x="1920" y="123"/>
                  <a:pt x="1920" y="123"/>
                  <a:pt x="1920" y="123"/>
                </a:cubicBezTo>
                <a:cubicBezTo>
                  <a:pt x="1920" y="122"/>
                  <a:pt x="1920" y="122"/>
                  <a:pt x="1920" y="122"/>
                </a:cubicBezTo>
                <a:cubicBezTo>
                  <a:pt x="1922" y="122"/>
                  <a:pt x="1922" y="122"/>
                  <a:pt x="1922" y="122"/>
                </a:cubicBezTo>
                <a:cubicBezTo>
                  <a:pt x="1923" y="123"/>
                  <a:pt x="1923" y="123"/>
                  <a:pt x="1923" y="123"/>
                </a:cubicBezTo>
                <a:cubicBezTo>
                  <a:pt x="1924" y="125"/>
                  <a:pt x="1924" y="125"/>
                  <a:pt x="1924" y="125"/>
                </a:cubicBezTo>
                <a:cubicBezTo>
                  <a:pt x="1924" y="123"/>
                  <a:pt x="1924" y="123"/>
                  <a:pt x="1924" y="123"/>
                </a:cubicBezTo>
                <a:cubicBezTo>
                  <a:pt x="1924" y="121"/>
                  <a:pt x="1924" y="121"/>
                  <a:pt x="1924" y="121"/>
                </a:cubicBezTo>
                <a:cubicBezTo>
                  <a:pt x="1925" y="121"/>
                  <a:pt x="1925" y="121"/>
                  <a:pt x="1925" y="121"/>
                </a:cubicBezTo>
                <a:cubicBezTo>
                  <a:pt x="1926" y="123"/>
                  <a:pt x="1926" y="123"/>
                  <a:pt x="1926" y="123"/>
                </a:cubicBezTo>
                <a:cubicBezTo>
                  <a:pt x="1928" y="125"/>
                  <a:pt x="1928" y="125"/>
                  <a:pt x="1928" y="125"/>
                </a:cubicBezTo>
                <a:cubicBezTo>
                  <a:pt x="1928" y="127"/>
                  <a:pt x="1928" y="127"/>
                  <a:pt x="1928" y="127"/>
                </a:cubicBezTo>
                <a:cubicBezTo>
                  <a:pt x="1929" y="127"/>
                  <a:pt x="1929" y="127"/>
                  <a:pt x="1929" y="127"/>
                </a:cubicBezTo>
                <a:cubicBezTo>
                  <a:pt x="1931" y="130"/>
                  <a:pt x="1931" y="130"/>
                  <a:pt x="1931" y="130"/>
                </a:cubicBezTo>
                <a:cubicBezTo>
                  <a:pt x="1931" y="129"/>
                  <a:pt x="1931" y="129"/>
                  <a:pt x="1931" y="129"/>
                </a:cubicBezTo>
                <a:cubicBezTo>
                  <a:pt x="1930" y="127"/>
                  <a:pt x="1930" y="127"/>
                  <a:pt x="1930" y="127"/>
                </a:cubicBezTo>
                <a:cubicBezTo>
                  <a:pt x="1929" y="126"/>
                  <a:pt x="1929" y="126"/>
                  <a:pt x="1929" y="126"/>
                </a:cubicBezTo>
                <a:cubicBezTo>
                  <a:pt x="1929" y="125"/>
                  <a:pt x="1929" y="125"/>
                  <a:pt x="1929" y="125"/>
                </a:cubicBezTo>
                <a:cubicBezTo>
                  <a:pt x="1930" y="126"/>
                  <a:pt x="1930" y="126"/>
                  <a:pt x="1930" y="126"/>
                </a:cubicBezTo>
                <a:cubicBezTo>
                  <a:pt x="1931" y="126"/>
                  <a:pt x="1931" y="126"/>
                  <a:pt x="1931" y="126"/>
                </a:cubicBezTo>
                <a:cubicBezTo>
                  <a:pt x="1933" y="127"/>
                  <a:pt x="1933" y="127"/>
                  <a:pt x="1933" y="127"/>
                </a:cubicBezTo>
                <a:cubicBezTo>
                  <a:pt x="1934" y="129"/>
                  <a:pt x="1934" y="129"/>
                  <a:pt x="1934" y="129"/>
                </a:cubicBezTo>
                <a:cubicBezTo>
                  <a:pt x="1934" y="127"/>
                  <a:pt x="1934" y="127"/>
                  <a:pt x="1934" y="127"/>
                </a:cubicBezTo>
                <a:cubicBezTo>
                  <a:pt x="1932" y="124"/>
                  <a:pt x="1932" y="124"/>
                  <a:pt x="1932" y="124"/>
                </a:cubicBezTo>
                <a:cubicBezTo>
                  <a:pt x="1932" y="121"/>
                  <a:pt x="1932" y="121"/>
                  <a:pt x="1932" y="121"/>
                </a:cubicBezTo>
                <a:cubicBezTo>
                  <a:pt x="1932" y="119"/>
                  <a:pt x="1932" y="119"/>
                  <a:pt x="1932" y="119"/>
                </a:cubicBezTo>
                <a:cubicBezTo>
                  <a:pt x="1933" y="117"/>
                  <a:pt x="1933" y="117"/>
                  <a:pt x="1933" y="117"/>
                </a:cubicBezTo>
                <a:cubicBezTo>
                  <a:pt x="1936" y="117"/>
                  <a:pt x="1936" y="117"/>
                  <a:pt x="1936" y="117"/>
                </a:cubicBezTo>
                <a:cubicBezTo>
                  <a:pt x="1937" y="116"/>
                  <a:pt x="1937" y="116"/>
                  <a:pt x="1937" y="116"/>
                </a:cubicBezTo>
                <a:cubicBezTo>
                  <a:pt x="1939" y="115"/>
                  <a:pt x="1939" y="115"/>
                  <a:pt x="1939" y="115"/>
                </a:cubicBezTo>
                <a:cubicBezTo>
                  <a:pt x="1939" y="114"/>
                  <a:pt x="1939" y="114"/>
                  <a:pt x="1939" y="114"/>
                </a:cubicBezTo>
                <a:cubicBezTo>
                  <a:pt x="1940" y="114"/>
                  <a:pt x="1940" y="114"/>
                  <a:pt x="1940" y="114"/>
                </a:cubicBezTo>
                <a:cubicBezTo>
                  <a:pt x="1941" y="115"/>
                  <a:pt x="1941" y="115"/>
                  <a:pt x="1941" y="115"/>
                </a:cubicBezTo>
                <a:cubicBezTo>
                  <a:pt x="1943" y="115"/>
                  <a:pt x="1943" y="115"/>
                  <a:pt x="1943" y="115"/>
                </a:cubicBezTo>
                <a:cubicBezTo>
                  <a:pt x="1944" y="115"/>
                  <a:pt x="1944" y="115"/>
                  <a:pt x="1944" y="115"/>
                </a:cubicBezTo>
                <a:cubicBezTo>
                  <a:pt x="1946" y="113"/>
                  <a:pt x="1946" y="113"/>
                  <a:pt x="1946" y="113"/>
                </a:cubicBezTo>
                <a:cubicBezTo>
                  <a:pt x="1947" y="114"/>
                  <a:pt x="1947" y="114"/>
                  <a:pt x="1947" y="114"/>
                </a:cubicBezTo>
                <a:cubicBezTo>
                  <a:pt x="1949" y="113"/>
                  <a:pt x="1949" y="113"/>
                  <a:pt x="1949" y="113"/>
                </a:cubicBezTo>
                <a:cubicBezTo>
                  <a:pt x="1952" y="113"/>
                  <a:pt x="1952" y="113"/>
                  <a:pt x="1952" y="113"/>
                </a:cubicBezTo>
                <a:cubicBezTo>
                  <a:pt x="1953" y="112"/>
                  <a:pt x="1953" y="112"/>
                  <a:pt x="1953" y="112"/>
                </a:cubicBezTo>
                <a:cubicBezTo>
                  <a:pt x="1954" y="112"/>
                  <a:pt x="1954" y="112"/>
                  <a:pt x="1954" y="112"/>
                </a:cubicBezTo>
                <a:cubicBezTo>
                  <a:pt x="1954" y="113"/>
                  <a:pt x="1954" y="113"/>
                  <a:pt x="1954" y="113"/>
                </a:cubicBezTo>
                <a:cubicBezTo>
                  <a:pt x="1955" y="114"/>
                  <a:pt x="1955" y="114"/>
                  <a:pt x="1955" y="114"/>
                </a:cubicBezTo>
                <a:cubicBezTo>
                  <a:pt x="1955" y="113"/>
                  <a:pt x="1955" y="113"/>
                  <a:pt x="1955" y="113"/>
                </a:cubicBezTo>
                <a:cubicBezTo>
                  <a:pt x="1957" y="111"/>
                  <a:pt x="1957" y="111"/>
                  <a:pt x="1957" y="111"/>
                </a:cubicBezTo>
                <a:cubicBezTo>
                  <a:pt x="1956" y="110"/>
                  <a:pt x="1956" y="110"/>
                  <a:pt x="1956" y="110"/>
                </a:cubicBezTo>
                <a:cubicBezTo>
                  <a:pt x="1956" y="108"/>
                  <a:pt x="1956" y="108"/>
                  <a:pt x="1956" y="108"/>
                </a:cubicBezTo>
                <a:cubicBezTo>
                  <a:pt x="1957" y="107"/>
                  <a:pt x="1957" y="107"/>
                  <a:pt x="1957" y="107"/>
                </a:cubicBezTo>
                <a:cubicBezTo>
                  <a:pt x="1957" y="106"/>
                  <a:pt x="1957" y="106"/>
                  <a:pt x="1957" y="106"/>
                </a:cubicBezTo>
                <a:cubicBezTo>
                  <a:pt x="1957" y="106"/>
                  <a:pt x="1957" y="106"/>
                  <a:pt x="1956" y="106"/>
                </a:cubicBezTo>
                <a:cubicBezTo>
                  <a:pt x="1956" y="106"/>
                  <a:pt x="1956" y="106"/>
                  <a:pt x="1956" y="105"/>
                </a:cubicBezTo>
                <a:cubicBezTo>
                  <a:pt x="1956" y="105"/>
                  <a:pt x="1956" y="105"/>
                  <a:pt x="1956" y="103"/>
                </a:cubicBezTo>
                <a:cubicBezTo>
                  <a:pt x="1956" y="103"/>
                  <a:pt x="1956" y="103"/>
                  <a:pt x="1956" y="102"/>
                </a:cubicBezTo>
                <a:cubicBezTo>
                  <a:pt x="1956" y="102"/>
                  <a:pt x="1956" y="102"/>
                  <a:pt x="1957" y="102"/>
                </a:cubicBezTo>
                <a:cubicBezTo>
                  <a:pt x="1957" y="102"/>
                  <a:pt x="1957" y="102"/>
                  <a:pt x="1957" y="101"/>
                </a:cubicBezTo>
                <a:cubicBezTo>
                  <a:pt x="1957" y="101"/>
                  <a:pt x="1957" y="101"/>
                  <a:pt x="1958" y="101"/>
                </a:cubicBezTo>
                <a:cubicBezTo>
                  <a:pt x="1958" y="101"/>
                  <a:pt x="1958" y="101"/>
                  <a:pt x="1959" y="101"/>
                </a:cubicBezTo>
                <a:cubicBezTo>
                  <a:pt x="1959" y="101"/>
                  <a:pt x="1959" y="101"/>
                  <a:pt x="1960" y="102"/>
                </a:cubicBezTo>
                <a:cubicBezTo>
                  <a:pt x="1960" y="102"/>
                  <a:pt x="1960" y="102"/>
                  <a:pt x="1961" y="102"/>
                </a:cubicBezTo>
                <a:cubicBezTo>
                  <a:pt x="1961" y="102"/>
                  <a:pt x="1961" y="102"/>
                  <a:pt x="1961" y="101"/>
                </a:cubicBezTo>
                <a:cubicBezTo>
                  <a:pt x="1961" y="101"/>
                  <a:pt x="1961" y="101"/>
                  <a:pt x="1963" y="102"/>
                </a:cubicBezTo>
                <a:cubicBezTo>
                  <a:pt x="1963" y="102"/>
                  <a:pt x="1963" y="102"/>
                  <a:pt x="1963" y="103"/>
                </a:cubicBezTo>
                <a:cubicBezTo>
                  <a:pt x="1963" y="103"/>
                  <a:pt x="1963" y="103"/>
                  <a:pt x="1963" y="104"/>
                </a:cubicBezTo>
                <a:cubicBezTo>
                  <a:pt x="1963" y="104"/>
                  <a:pt x="1963" y="104"/>
                  <a:pt x="1964" y="105"/>
                </a:cubicBezTo>
                <a:cubicBezTo>
                  <a:pt x="1964" y="105"/>
                  <a:pt x="1964" y="105"/>
                  <a:pt x="1964" y="106"/>
                </a:cubicBezTo>
                <a:cubicBezTo>
                  <a:pt x="1964" y="106"/>
                  <a:pt x="1964" y="106"/>
                  <a:pt x="1963" y="107"/>
                </a:cubicBezTo>
                <a:cubicBezTo>
                  <a:pt x="1963" y="107"/>
                  <a:pt x="1963" y="107"/>
                  <a:pt x="1962" y="108"/>
                </a:cubicBezTo>
                <a:cubicBezTo>
                  <a:pt x="1962" y="108"/>
                  <a:pt x="1962" y="108"/>
                  <a:pt x="1960" y="107"/>
                </a:cubicBezTo>
                <a:cubicBezTo>
                  <a:pt x="1960" y="107"/>
                  <a:pt x="1960" y="107"/>
                  <a:pt x="1959" y="106"/>
                </a:cubicBezTo>
                <a:cubicBezTo>
                  <a:pt x="1960" y="108"/>
                  <a:pt x="1960" y="108"/>
                  <a:pt x="1960" y="108"/>
                </a:cubicBezTo>
                <a:cubicBezTo>
                  <a:pt x="1960" y="109"/>
                  <a:pt x="1960" y="109"/>
                  <a:pt x="1960" y="109"/>
                </a:cubicBezTo>
                <a:cubicBezTo>
                  <a:pt x="1962" y="109"/>
                  <a:pt x="1962" y="109"/>
                  <a:pt x="1962" y="109"/>
                </a:cubicBezTo>
                <a:cubicBezTo>
                  <a:pt x="1963" y="110"/>
                  <a:pt x="1963" y="110"/>
                  <a:pt x="1963" y="110"/>
                </a:cubicBezTo>
                <a:cubicBezTo>
                  <a:pt x="1963" y="111"/>
                  <a:pt x="1963" y="111"/>
                  <a:pt x="1963" y="111"/>
                </a:cubicBezTo>
                <a:cubicBezTo>
                  <a:pt x="1965" y="113"/>
                  <a:pt x="1965" y="113"/>
                  <a:pt x="1965" y="113"/>
                </a:cubicBezTo>
                <a:cubicBezTo>
                  <a:pt x="1966" y="114"/>
                  <a:pt x="1966" y="114"/>
                  <a:pt x="1966" y="114"/>
                </a:cubicBezTo>
                <a:cubicBezTo>
                  <a:pt x="1967" y="114"/>
                  <a:pt x="1967" y="114"/>
                  <a:pt x="1967" y="114"/>
                </a:cubicBezTo>
                <a:cubicBezTo>
                  <a:pt x="1970" y="114"/>
                  <a:pt x="1970" y="114"/>
                  <a:pt x="1970" y="114"/>
                </a:cubicBezTo>
                <a:cubicBezTo>
                  <a:pt x="1971" y="114"/>
                  <a:pt x="1971" y="114"/>
                  <a:pt x="1971" y="114"/>
                </a:cubicBezTo>
                <a:cubicBezTo>
                  <a:pt x="1972" y="114"/>
                  <a:pt x="1972" y="114"/>
                  <a:pt x="1972" y="114"/>
                </a:cubicBezTo>
                <a:cubicBezTo>
                  <a:pt x="1974" y="117"/>
                  <a:pt x="1974" y="117"/>
                  <a:pt x="1974" y="117"/>
                </a:cubicBezTo>
                <a:cubicBezTo>
                  <a:pt x="1974" y="118"/>
                  <a:pt x="1974" y="118"/>
                  <a:pt x="1974" y="118"/>
                </a:cubicBezTo>
                <a:cubicBezTo>
                  <a:pt x="1975" y="119"/>
                  <a:pt x="1975" y="119"/>
                  <a:pt x="1975" y="119"/>
                </a:cubicBezTo>
                <a:cubicBezTo>
                  <a:pt x="1977" y="119"/>
                  <a:pt x="1977" y="119"/>
                  <a:pt x="1977" y="119"/>
                </a:cubicBezTo>
                <a:cubicBezTo>
                  <a:pt x="1978" y="119"/>
                  <a:pt x="1978" y="119"/>
                  <a:pt x="1978" y="119"/>
                </a:cubicBezTo>
                <a:cubicBezTo>
                  <a:pt x="1979" y="118"/>
                  <a:pt x="1979" y="118"/>
                  <a:pt x="1979" y="118"/>
                </a:cubicBezTo>
                <a:cubicBezTo>
                  <a:pt x="1979" y="117"/>
                  <a:pt x="1979" y="117"/>
                  <a:pt x="1979" y="117"/>
                </a:cubicBezTo>
                <a:cubicBezTo>
                  <a:pt x="1981" y="116"/>
                  <a:pt x="1981" y="116"/>
                  <a:pt x="1981" y="116"/>
                </a:cubicBezTo>
                <a:cubicBezTo>
                  <a:pt x="1981" y="117"/>
                  <a:pt x="1981" y="117"/>
                  <a:pt x="1981" y="117"/>
                </a:cubicBezTo>
                <a:cubicBezTo>
                  <a:pt x="1982" y="116"/>
                  <a:pt x="1982" y="116"/>
                  <a:pt x="1982" y="116"/>
                </a:cubicBezTo>
                <a:cubicBezTo>
                  <a:pt x="1981" y="115"/>
                  <a:pt x="1981" y="115"/>
                  <a:pt x="1981" y="115"/>
                </a:cubicBezTo>
                <a:cubicBezTo>
                  <a:pt x="1982" y="115"/>
                  <a:pt x="1982" y="115"/>
                  <a:pt x="1982" y="115"/>
                </a:cubicBezTo>
                <a:cubicBezTo>
                  <a:pt x="1981" y="114"/>
                  <a:pt x="1981" y="114"/>
                  <a:pt x="1981" y="114"/>
                </a:cubicBezTo>
                <a:cubicBezTo>
                  <a:pt x="1981" y="113"/>
                  <a:pt x="1981" y="113"/>
                  <a:pt x="1981" y="113"/>
                </a:cubicBezTo>
                <a:cubicBezTo>
                  <a:pt x="1980" y="111"/>
                  <a:pt x="1980" y="111"/>
                  <a:pt x="1980" y="111"/>
                </a:cubicBezTo>
                <a:cubicBezTo>
                  <a:pt x="1978" y="111"/>
                  <a:pt x="1978" y="111"/>
                  <a:pt x="1978" y="111"/>
                </a:cubicBezTo>
                <a:cubicBezTo>
                  <a:pt x="1978" y="109"/>
                  <a:pt x="1978" y="109"/>
                  <a:pt x="1978" y="109"/>
                </a:cubicBezTo>
                <a:cubicBezTo>
                  <a:pt x="1976" y="106"/>
                  <a:pt x="1976" y="106"/>
                  <a:pt x="1976" y="106"/>
                </a:cubicBezTo>
                <a:cubicBezTo>
                  <a:pt x="1975" y="106"/>
                  <a:pt x="1975" y="106"/>
                  <a:pt x="1975" y="106"/>
                </a:cubicBezTo>
                <a:cubicBezTo>
                  <a:pt x="1974" y="105"/>
                  <a:pt x="1974" y="105"/>
                  <a:pt x="1974" y="105"/>
                </a:cubicBezTo>
                <a:cubicBezTo>
                  <a:pt x="1972" y="104"/>
                  <a:pt x="1972" y="104"/>
                  <a:pt x="1972" y="104"/>
                </a:cubicBezTo>
                <a:cubicBezTo>
                  <a:pt x="1971" y="105"/>
                  <a:pt x="1971" y="105"/>
                  <a:pt x="1971" y="105"/>
                </a:cubicBezTo>
                <a:cubicBezTo>
                  <a:pt x="1970" y="105"/>
                  <a:pt x="1970" y="105"/>
                  <a:pt x="1970" y="105"/>
                </a:cubicBezTo>
                <a:cubicBezTo>
                  <a:pt x="1970" y="104"/>
                  <a:pt x="1970" y="104"/>
                  <a:pt x="1970" y="104"/>
                </a:cubicBezTo>
                <a:cubicBezTo>
                  <a:pt x="1971" y="103"/>
                  <a:pt x="1971" y="103"/>
                  <a:pt x="1971" y="103"/>
                </a:cubicBezTo>
                <a:cubicBezTo>
                  <a:pt x="1970" y="101"/>
                  <a:pt x="1970" y="101"/>
                  <a:pt x="1970" y="101"/>
                </a:cubicBezTo>
                <a:cubicBezTo>
                  <a:pt x="1969" y="100"/>
                  <a:pt x="1969" y="100"/>
                  <a:pt x="1969" y="100"/>
                </a:cubicBezTo>
                <a:cubicBezTo>
                  <a:pt x="1969" y="99"/>
                  <a:pt x="1969" y="99"/>
                  <a:pt x="1969" y="99"/>
                </a:cubicBezTo>
                <a:cubicBezTo>
                  <a:pt x="1968" y="97"/>
                  <a:pt x="1968" y="97"/>
                  <a:pt x="1968" y="97"/>
                </a:cubicBezTo>
                <a:cubicBezTo>
                  <a:pt x="1966" y="96"/>
                  <a:pt x="1966" y="96"/>
                  <a:pt x="1966" y="96"/>
                </a:cubicBezTo>
                <a:cubicBezTo>
                  <a:pt x="1966" y="95"/>
                  <a:pt x="1966" y="95"/>
                  <a:pt x="1966" y="95"/>
                </a:cubicBezTo>
                <a:cubicBezTo>
                  <a:pt x="1969" y="95"/>
                  <a:pt x="1969" y="95"/>
                  <a:pt x="1969" y="95"/>
                </a:cubicBezTo>
                <a:cubicBezTo>
                  <a:pt x="1970" y="95"/>
                  <a:pt x="1970" y="95"/>
                  <a:pt x="1970" y="95"/>
                </a:cubicBezTo>
                <a:cubicBezTo>
                  <a:pt x="1973" y="95"/>
                  <a:pt x="1973" y="95"/>
                  <a:pt x="1973" y="95"/>
                </a:cubicBezTo>
                <a:cubicBezTo>
                  <a:pt x="1976" y="95"/>
                  <a:pt x="1976" y="95"/>
                  <a:pt x="1976" y="95"/>
                </a:cubicBezTo>
                <a:cubicBezTo>
                  <a:pt x="1976" y="94"/>
                  <a:pt x="1976" y="94"/>
                  <a:pt x="1976" y="94"/>
                </a:cubicBezTo>
                <a:cubicBezTo>
                  <a:pt x="1978" y="94"/>
                  <a:pt x="1978" y="94"/>
                  <a:pt x="1978" y="94"/>
                </a:cubicBezTo>
                <a:cubicBezTo>
                  <a:pt x="1979" y="95"/>
                  <a:pt x="1979" y="95"/>
                  <a:pt x="1979" y="95"/>
                </a:cubicBezTo>
                <a:cubicBezTo>
                  <a:pt x="1980" y="94"/>
                  <a:pt x="1980" y="94"/>
                  <a:pt x="1980" y="94"/>
                </a:cubicBezTo>
                <a:cubicBezTo>
                  <a:pt x="1981" y="94"/>
                  <a:pt x="1981" y="94"/>
                  <a:pt x="1981" y="94"/>
                </a:cubicBezTo>
                <a:cubicBezTo>
                  <a:pt x="1981" y="93"/>
                  <a:pt x="1981" y="93"/>
                  <a:pt x="1981" y="93"/>
                </a:cubicBezTo>
                <a:cubicBezTo>
                  <a:pt x="1983" y="93"/>
                  <a:pt x="1983" y="93"/>
                  <a:pt x="1983" y="93"/>
                </a:cubicBezTo>
                <a:cubicBezTo>
                  <a:pt x="1984" y="94"/>
                  <a:pt x="1984" y="94"/>
                  <a:pt x="1984" y="94"/>
                </a:cubicBezTo>
                <a:cubicBezTo>
                  <a:pt x="1985" y="92"/>
                  <a:pt x="1985" y="92"/>
                  <a:pt x="1985" y="92"/>
                </a:cubicBezTo>
                <a:cubicBezTo>
                  <a:pt x="1986" y="93"/>
                  <a:pt x="1986" y="93"/>
                  <a:pt x="1986" y="93"/>
                </a:cubicBezTo>
                <a:cubicBezTo>
                  <a:pt x="1986" y="92"/>
                  <a:pt x="1986" y="92"/>
                  <a:pt x="1986" y="92"/>
                </a:cubicBezTo>
                <a:cubicBezTo>
                  <a:pt x="1991" y="90"/>
                  <a:pt x="1991" y="90"/>
                  <a:pt x="1991" y="90"/>
                </a:cubicBezTo>
                <a:cubicBezTo>
                  <a:pt x="1992" y="92"/>
                  <a:pt x="1992" y="92"/>
                  <a:pt x="1992" y="92"/>
                </a:cubicBezTo>
                <a:cubicBezTo>
                  <a:pt x="1992" y="91"/>
                  <a:pt x="1992" y="91"/>
                  <a:pt x="1992" y="91"/>
                </a:cubicBezTo>
                <a:cubicBezTo>
                  <a:pt x="1993" y="89"/>
                  <a:pt x="1993" y="89"/>
                  <a:pt x="1993" y="89"/>
                </a:cubicBezTo>
                <a:cubicBezTo>
                  <a:pt x="1993" y="90"/>
                  <a:pt x="1993" y="90"/>
                  <a:pt x="1993" y="90"/>
                </a:cubicBezTo>
                <a:cubicBezTo>
                  <a:pt x="1995" y="90"/>
                  <a:pt x="1995" y="90"/>
                  <a:pt x="1995" y="90"/>
                </a:cubicBezTo>
                <a:cubicBezTo>
                  <a:pt x="1996" y="89"/>
                  <a:pt x="1996" y="89"/>
                  <a:pt x="1996" y="89"/>
                </a:cubicBezTo>
                <a:cubicBezTo>
                  <a:pt x="1997" y="90"/>
                  <a:pt x="1997" y="90"/>
                  <a:pt x="1997" y="90"/>
                </a:cubicBezTo>
                <a:cubicBezTo>
                  <a:pt x="1999" y="90"/>
                  <a:pt x="1999" y="90"/>
                  <a:pt x="1999" y="90"/>
                </a:cubicBezTo>
                <a:cubicBezTo>
                  <a:pt x="2000" y="90"/>
                  <a:pt x="2000" y="90"/>
                  <a:pt x="2000" y="90"/>
                </a:cubicBezTo>
                <a:cubicBezTo>
                  <a:pt x="2001" y="91"/>
                  <a:pt x="2001" y="91"/>
                  <a:pt x="2001" y="91"/>
                </a:cubicBezTo>
                <a:cubicBezTo>
                  <a:pt x="2002" y="91"/>
                  <a:pt x="2002" y="91"/>
                  <a:pt x="2002" y="91"/>
                </a:cubicBezTo>
                <a:cubicBezTo>
                  <a:pt x="2003" y="90"/>
                  <a:pt x="2003" y="90"/>
                  <a:pt x="2003" y="90"/>
                </a:cubicBezTo>
                <a:cubicBezTo>
                  <a:pt x="2005" y="90"/>
                  <a:pt x="2005" y="90"/>
                  <a:pt x="2005" y="90"/>
                </a:cubicBezTo>
                <a:cubicBezTo>
                  <a:pt x="2009" y="91"/>
                  <a:pt x="2009" y="91"/>
                  <a:pt x="2009" y="91"/>
                </a:cubicBezTo>
                <a:cubicBezTo>
                  <a:pt x="2010" y="92"/>
                  <a:pt x="2010" y="92"/>
                  <a:pt x="2010" y="92"/>
                </a:cubicBezTo>
                <a:cubicBezTo>
                  <a:pt x="2011" y="92"/>
                  <a:pt x="2011" y="92"/>
                  <a:pt x="2011" y="92"/>
                </a:cubicBezTo>
                <a:cubicBezTo>
                  <a:pt x="2010" y="91"/>
                  <a:pt x="2010" y="91"/>
                  <a:pt x="2010" y="91"/>
                </a:cubicBezTo>
                <a:cubicBezTo>
                  <a:pt x="2012" y="91"/>
                  <a:pt x="2012" y="91"/>
                  <a:pt x="2012" y="91"/>
                </a:cubicBezTo>
                <a:cubicBezTo>
                  <a:pt x="2013" y="92"/>
                  <a:pt x="2013" y="92"/>
                  <a:pt x="2013" y="92"/>
                </a:cubicBezTo>
                <a:cubicBezTo>
                  <a:pt x="2012" y="92"/>
                  <a:pt x="2012" y="92"/>
                  <a:pt x="2012" y="92"/>
                </a:cubicBezTo>
                <a:cubicBezTo>
                  <a:pt x="2013" y="93"/>
                  <a:pt x="2013" y="93"/>
                  <a:pt x="2013" y="93"/>
                </a:cubicBezTo>
                <a:cubicBezTo>
                  <a:pt x="2015" y="92"/>
                  <a:pt x="2015" y="92"/>
                  <a:pt x="2015" y="92"/>
                </a:cubicBezTo>
                <a:cubicBezTo>
                  <a:pt x="2019" y="93"/>
                  <a:pt x="2019" y="93"/>
                  <a:pt x="2019" y="93"/>
                </a:cubicBezTo>
                <a:cubicBezTo>
                  <a:pt x="2022" y="95"/>
                  <a:pt x="2022" y="95"/>
                  <a:pt x="2022" y="95"/>
                </a:cubicBezTo>
                <a:cubicBezTo>
                  <a:pt x="2022" y="96"/>
                  <a:pt x="2022" y="96"/>
                  <a:pt x="2022" y="96"/>
                </a:cubicBezTo>
                <a:cubicBezTo>
                  <a:pt x="2022" y="96"/>
                  <a:pt x="2022" y="96"/>
                  <a:pt x="2022" y="96"/>
                </a:cubicBezTo>
                <a:cubicBezTo>
                  <a:pt x="2021" y="95"/>
                  <a:pt x="2021" y="95"/>
                  <a:pt x="2021" y="95"/>
                </a:cubicBezTo>
                <a:cubicBezTo>
                  <a:pt x="2019" y="94"/>
                  <a:pt x="2019" y="94"/>
                  <a:pt x="2019" y="94"/>
                </a:cubicBezTo>
                <a:cubicBezTo>
                  <a:pt x="2019" y="95"/>
                  <a:pt x="2019" y="95"/>
                  <a:pt x="2019" y="95"/>
                </a:cubicBezTo>
                <a:cubicBezTo>
                  <a:pt x="2020" y="95"/>
                  <a:pt x="2021" y="96"/>
                  <a:pt x="2022" y="96"/>
                </a:cubicBezTo>
                <a:cubicBezTo>
                  <a:pt x="2022" y="96"/>
                  <a:pt x="2022" y="96"/>
                  <a:pt x="2022" y="96"/>
                </a:cubicBezTo>
                <a:cubicBezTo>
                  <a:pt x="2022" y="96"/>
                  <a:pt x="2022" y="96"/>
                  <a:pt x="2022" y="96"/>
                </a:cubicBezTo>
                <a:cubicBezTo>
                  <a:pt x="2023" y="96"/>
                  <a:pt x="2023" y="96"/>
                  <a:pt x="2023" y="96"/>
                </a:cubicBezTo>
                <a:cubicBezTo>
                  <a:pt x="2024" y="96"/>
                  <a:pt x="2024" y="96"/>
                  <a:pt x="2024" y="96"/>
                </a:cubicBezTo>
                <a:cubicBezTo>
                  <a:pt x="2025" y="95"/>
                  <a:pt x="2025" y="95"/>
                  <a:pt x="2025" y="95"/>
                </a:cubicBezTo>
                <a:cubicBezTo>
                  <a:pt x="2027" y="95"/>
                  <a:pt x="2027" y="95"/>
                  <a:pt x="2027" y="95"/>
                </a:cubicBezTo>
                <a:cubicBezTo>
                  <a:pt x="2028" y="95"/>
                  <a:pt x="2028" y="95"/>
                  <a:pt x="2028" y="95"/>
                </a:cubicBezTo>
                <a:cubicBezTo>
                  <a:pt x="2028" y="94"/>
                  <a:pt x="2028" y="94"/>
                  <a:pt x="2028" y="94"/>
                </a:cubicBezTo>
                <a:cubicBezTo>
                  <a:pt x="2029" y="94"/>
                  <a:pt x="2029" y="94"/>
                  <a:pt x="2029" y="94"/>
                </a:cubicBezTo>
                <a:cubicBezTo>
                  <a:pt x="2030" y="95"/>
                  <a:pt x="2030" y="95"/>
                  <a:pt x="2030" y="95"/>
                </a:cubicBezTo>
                <a:cubicBezTo>
                  <a:pt x="2031" y="95"/>
                  <a:pt x="2031" y="95"/>
                  <a:pt x="2031" y="95"/>
                </a:cubicBezTo>
                <a:cubicBezTo>
                  <a:pt x="2032" y="95"/>
                  <a:pt x="2032" y="95"/>
                  <a:pt x="2032" y="95"/>
                </a:cubicBezTo>
                <a:cubicBezTo>
                  <a:pt x="2032" y="94"/>
                  <a:pt x="2032" y="94"/>
                  <a:pt x="2032" y="94"/>
                </a:cubicBezTo>
                <a:cubicBezTo>
                  <a:pt x="2034" y="95"/>
                  <a:pt x="2034" y="95"/>
                  <a:pt x="2034" y="95"/>
                </a:cubicBezTo>
                <a:cubicBezTo>
                  <a:pt x="2034" y="96"/>
                  <a:pt x="2034" y="96"/>
                  <a:pt x="2034" y="96"/>
                </a:cubicBezTo>
                <a:cubicBezTo>
                  <a:pt x="2036" y="96"/>
                  <a:pt x="2036" y="96"/>
                  <a:pt x="2036" y="96"/>
                </a:cubicBezTo>
                <a:cubicBezTo>
                  <a:pt x="2037" y="96"/>
                  <a:pt x="2037" y="96"/>
                  <a:pt x="2037" y="96"/>
                </a:cubicBezTo>
                <a:cubicBezTo>
                  <a:pt x="2043" y="97"/>
                  <a:pt x="2043" y="97"/>
                  <a:pt x="2043" y="97"/>
                </a:cubicBezTo>
                <a:cubicBezTo>
                  <a:pt x="2042" y="96"/>
                  <a:pt x="2042" y="96"/>
                  <a:pt x="2042" y="96"/>
                </a:cubicBezTo>
                <a:cubicBezTo>
                  <a:pt x="2044" y="96"/>
                  <a:pt x="2044" y="96"/>
                  <a:pt x="2044" y="96"/>
                </a:cubicBezTo>
                <a:cubicBezTo>
                  <a:pt x="2045" y="97"/>
                  <a:pt x="2045" y="97"/>
                  <a:pt x="2045" y="97"/>
                </a:cubicBezTo>
                <a:cubicBezTo>
                  <a:pt x="2046" y="97"/>
                  <a:pt x="2046" y="97"/>
                  <a:pt x="2046" y="97"/>
                </a:cubicBezTo>
                <a:cubicBezTo>
                  <a:pt x="2045" y="96"/>
                  <a:pt x="2045" y="96"/>
                  <a:pt x="2045" y="96"/>
                </a:cubicBezTo>
                <a:cubicBezTo>
                  <a:pt x="2046" y="96"/>
                  <a:pt x="2046" y="96"/>
                  <a:pt x="2046" y="96"/>
                </a:cubicBezTo>
                <a:cubicBezTo>
                  <a:pt x="2048" y="96"/>
                  <a:pt x="2048" y="96"/>
                  <a:pt x="2048" y="96"/>
                </a:cubicBezTo>
                <a:cubicBezTo>
                  <a:pt x="2047" y="97"/>
                  <a:pt x="2047" y="97"/>
                  <a:pt x="2047" y="97"/>
                </a:cubicBezTo>
                <a:cubicBezTo>
                  <a:pt x="2048" y="98"/>
                  <a:pt x="2048" y="98"/>
                  <a:pt x="2048" y="98"/>
                </a:cubicBezTo>
                <a:cubicBezTo>
                  <a:pt x="2050" y="98"/>
                  <a:pt x="2050" y="98"/>
                  <a:pt x="2050" y="98"/>
                </a:cubicBezTo>
                <a:cubicBezTo>
                  <a:pt x="2050" y="97"/>
                  <a:pt x="2050" y="97"/>
                  <a:pt x="2050" y="97"/>
                </a:cubicBezTo>
                <a:cubicBezTo>
                  <a:pt x="2052" y="97"/>
                  <a:pt x="2052" y="97"/>
                  <a:pt x="2052" y="97"/>
                </a:cubicBezTo>
                <a:cubicBezTo>
                  <a:pt x="2052" y="98"/>
                  <a:pt x="2052" y="98"/>
                  <a:pt x="2052" y="98"/>
                </a:cubicBezTo>
                <a:cubicBezTo>
                  <a:pt x="2053" y="99"/>
                  <a:pt x="2053" y="99"/>
                  <a:pt x="2053" y="99"/>
                </a:cubicBezTo>
                <a:cubicBezTo>
                  <a:pt x="2055" y="100"/>
                  <a:pt x="2055" y="100"/>
                  <a:pt x="2055" y="100"/>
                </a:cubicBezTo>
                <a:cubicBezTo>
                  <a:pt x="2057" y="99"/>
                  <a:pt x="2057" y="99"/>
                  <a:pt x="2057" y="99"/>
                </a:cubicBezTo>
                <a:cubicBezTo>
                  <a:pt x="2055" y="99"/>
                  <a:pt x="2055" y="99"/>
                  <a:pt x="2055" y="99"/>
                </a:cubicBezTo>
                <a:cubicBezTo>
                  <a:pt x="2053" y="98"/>
                  <a:pt x="2053" y="98"/>
                  <a:pt x="2053" y="98"/>
                </a:cubicBezTo>
                <a:cubicBezTo>
                  <a:pt x="2053" y="97"/>
                  <a:pt x="2053" y="97"/>
                  <a:pt x="2053" y="97"/>
                </a:cubicBezTo>
                <a:cubicBezTo>
                  <a:pt x="2054" y="97"/>
                  <a:pt x="2054" y="97"/>
                  <a:pt x="2054" y="97"/>
                </a:cubicBezTo>
                <a:cubicBezTo>
                  <a:pt x="2056" y="97"/>
                  <a:pt x="2056" y="97"/>
                  <a:pt x="2056" y="97"/>
                </a:cubicBezTo>
                <a:cubicBezTo>
                  <a:pt x="2058" y="98"/>
                  <a:pt x="2058" y="98"/>
                  <a:pt x="2058" y="98"/>
                </a:cubicBezTo>
                <a:cubicBezTo>
                  <a:pt x="2059" y="100"/>
                  <a:pt x="2059" y="100"/>
                  <a:pt x="2059" y="100"/>
                </a:cubicBezTo>
                <a:cubicBezTo>
                  <a:pt x="2060" y="100"/>
                  <a:pt x="2060" y="100"/>
                  <a:pt x="2060" y="100"/>
                </a:cubicBezTo>
                <a:cubicBezTo>
                  <a:pt x="2060" y="99"/>
                  <a:pt x="2060" y="99"/>
                  <a:pt x="2060" y="99"/>
                </a:cubicBezTo>
                <a:cubicBezTo>
                  <a:pt x="2061" y="99"/>
                  <a:pt x="2061" y="99"/>
                  <a:pt x="2061" y="99"/>
                </a:cubicBezTo>
                <a:cubicBezTo>
                  <a:pt x="2061" y="100"/>
                  <a:pt x="2061" y="100"/>
                  <a:pt x="2061" y="100"/>
                </a:cubicBezTo>
                <a:cubicBezTo>
                  <a:pt x="2062" y="102"/>
                  <a:pt x="2062" y="102"/>
                  <a:pt x="2062" y="102"/>
                </a:cubicBezTo>
                <a:cubicBezTo>
                  <a:pt x="2064" y="105"/>
                  <a:pt x="2064" y="105"/>
                  <a:pt x="2064" y="105"/>
                </a:cubicBezTo>
                <a:cubicBezTo>
                  <a:pt x="2067" y="106"/>
                  <a:pt x="2067" y="106"/>
                  <a:pt x="2067" y="106"/>
                </a:cubicBezTo>
                <a:cubicBezTo>
                  <a:pt x="2067" y="107"/>
                  <a:pt x="2067" y="107"/>
                  <a:pt x="2067" y="107"/>
                </a:cubicBezTo>
                <a:cubicBezTo>
                  <a:pt x="2068" y="108"/>
                  <a:pt x="2068" y="108"/>
                  <a:pt x="2068" y="108"/>
                </a:cubicBezTo>
                <a:cubicBezTo>
                  <a:pt x="2069" y="110"/>
                  <a:pt x="2069" y="110"/>
                  <a:pt x="2069" y="110"/>
                </a:cubicBezTo>
                <a:cubicBezTo>
                  <a:pt x="2068" y="110"/>
                  <a:pt x="2068" y="110"/>
                  <a:pt x="2068" y="110"/>
                </a:cubicBezTo>
                <a:cubicBezTo>
                  <a:pt x="2069" y="112"/>
                  <a:pt x="2069" y="112"/>
                  <a:pt x="2069" y="112"/>
                </a:cubicBezTo>
                <a:cubicBezTo>
                  <a:pt x="2070" y="112"/>
                  <a:pt x="2070" y="112"/>
                  <a:pt x="2070" y="112"/>
                </a:cubicBezTo>
                <a:cubicBezTo>
                  <a:pt x="2071" y="111"/>
                  <a:pt x="2071" y="111"/>
                  <a:pt x="2071" y="111"/>
                </a:cubicBezTo>
                <a:cubicBezTo>
                  <a:pt x="2073" y="111"/>
                  <a:pt x="2073" y="111"/>
                  <a:pt x="2073" y="111"/>
                </a:cubicBezTo>
                <a:cubicBezTo>
                  <a:pt x="2074" y="113"/>
                  <a:pt x="2074" y="113"/>
                  <a:pt x="2074" y="113"/>
                </a:cubicBezTo>
                <a:cubicBezTo>
                  <a:pt x="2075" y="113"/>
                  <a:pt x="2075" y="113"/>
                  <a:pt x="2075" y="113"/>
                </a:cubicBezTo>
                <a:cubicBezTo>
                  <a:pt x="2074" y="112"/>
                  <a:pt x="2074" y="112"/>
                  <a:pt x="2074" y="112"/>
                </a:cubicBezTo>
                <a:cubicBezTo>
                  <a:pt x="2074" y="111"/>
                  <a:pt x="2074" y="111"/>
                  <a:pt x="2074" y="111"/>
                </a:cubicBezTo>
                <a:cubicBezTo>
                  <a:pt x="2075" y="110"/>
                  <a:pt x="2075" y="110"/>
                  <a:pt x="2075" y="110"/>
                </a:cubicBezTo>
                <a:cubicBezTo>
                  <a:pt x="2076" y="112"/>
                  <a:pt x="2076" y="112"/>
                  <a:pt x="2076" y="112"/>
                </a:cubicBezTo>
                <a:cubicBezTo>
                  <a:pt x="2077" y="113"/>
                  <a:pt x="2077" y="113"/>
                  <a:pt x="2077" y="113"/>
                </a:cubicBezTo>
                <a:cubicBezTo>
                  <a:pt x="2076" y="111"/>
                  <a:pt x="2076" y="111"/>
                  <a:pt x="2076" y="111"/>
                </a:cubicBezTo>
                <a:cubicBezTo>
                  <a:pt x="2076" y="109"/>
                  <a:pt x="2076" y="109"/>
                  <a:pt x="2076" y="109"/>
                </a:cubicBezTo>
                <a:cubicBezTo>
                  <a:pt x="2075" y="108"/>
                  <a:pt x="2075" y="108"/>
                  <a:pt x="2075" y="108"/>
                </a:cubicBezTo>
                <a:cubicBezTo>
                  <a:pt x="2074" y="109"/>
                  <a:pt x="2074" y="109"/>
                  <a:pt x="2074" y="109"/>
                </a:cubicBezTo>
                <a:cubicBezTo>
                  <a:pt x="2072" y="110"/>
                  <a:pt x="2072" y="110"/>
                  <a:pt x="2072" y="110"/>
                </a:cubicBezTo>
                <a:cubicBezTo>
                  <a:pt x="2072" y="109"/>
                  <a:pt x="2072" y="109"/>
                  <a:pt x="2072" y="109"/>
                </a:cubicBezTo>
                <a:cubicBezTo>
                  <a:pt x="2073" y="108"/>
                  <a:pt x="2073" y="108"/>
                  <a:pt x="2073" y="108"/>
                </a:cubicBezTo>
                <a:cubicBezTo>
                  <a:pt x="2072" y="106"/>
                  <a:pt x="2072" y="106"/>
                  <a:pt x="2072" y="106"/>
                </a:cubicBezTo>
                <a:cubicBezTo>
                  <a:pt x="2070" y="105"/>
                  <a:pt x="2070" y="105"/>
                  <a:pt x="2070" y="105"/>
                </a:cubicBezTo>
                <a:cubicBezTo>
                  <a:pt x="2069" y="103"/>
                  <a:pt x="2069" y="103"/>
                  <a:pt x="2069" y="103"/>
                </a:cubicBezTo>
                <a:cubicBezTo>
                  <a:pt x="2068" y="102"/>
                  <a:pt x="2068" y="102"/>
                  <a:pt x="2068" y="102"/>
                </a:cubicBezTo>
                <a:cubicBezTo>
                  <a:pt x="2066" y="103"/>
                  <a:pt x="2066" y="103"/>
                  <a:pt x="2066" y="103"/>
                </a:cubicBezTo>
                <a:cubicBezTo>
                  <a:pt x="2067" y="102"/>
                  <a:pt x="2067" y="102"/>
                  <a:pt x="2067" y="102"/>
                </a:cubicBezTo>
                <a:cubicBezTo>
                  <a:pt x="2068" y="100"/>
                  <a:pt x="2068" y="100"/>
                  <a:pt x="2068" y="100"/>
                </a:cubicBezTo>
                <a:cubicBezTo>
                  <a:pt x="2070" y="98"/>
                  <a:pt x="2070" y="98"/>
                  <a:pt x="2070" y="98"/>
                </a:cubicBezTo>
                <a:cubicBezTo>
                  <a:pt x="2071" y="100"/>
                  <a:pt x="2071" y="100"/>
                  <a:pt x="2071" y="100"/>
                </a:cubicBezTo>
                <a:cubicBezTo>
                  <a:pt x="2072" y="101"/>
                  <a:pt x="2072" y="101"/>
                  <a:pt x="2072" y="101"/>
                </a:cubicBezTo>
                <a:cubicBezTo>
                  <a:pt x="2073" y="100"/>
                  <a:pt x="2073" y="100"/>
                  <a:pt x="2073" y="100"/>
                </a:cubicBezTo>
                <a:cubicBezTo>
                  <a:pt x="2072" y="99"/>
                  <a:pt x="2072" y="99"/>
                  <a:pt x="2072" y="99"/>
                </a:cubicBezTo>
                <a:cubicBezTo>
                  <a:pt x="2071" y="98"/>
                  <a:pt x="2071" y="98"/>
                  <a:pt x="2071" y="98"/>
                </a:cubicBezTo>
                <a:cubicBezTo>
                  <a:pt x="2072" y="98"/>
                  <a:pt x="2072" y="98"/>
                  <a:pt x="2072" y="98"/>
                </a:cubicBezTo>
                <a:cubicBezTo>
                  <a:pt x="2073" y="97"/>
                  <a:pt x="2073" y="97"/>
                  <a:pt x="2073" y="97"/>
                </a:cubicBezTo>
                <a:cubicBezTo>
                  <a:pt x="2074" y="96"/>
                  <a:pt x="2074" y="96"/>
                  <a:pt x="2074" y="96"/>
                </a:cubicBezTo>
                <a:cubicBezTo>
                  <a:pt x="2073" y="96"/>
                  <a:pt x="2073" y="96"/>
                  <a:pt x="2073" y="96"/>
                </a:cubicBezTo>
                <a:cubicBezTo>
                  <a:pt x="2073" y="95"/>
                  <a:pt x="2073" y="95"/>
                  <a:pt x="2073" y="95"/>
                </a:cubicBezTo>
                <a:cubicBezTo>
                  <a:pt x="2075" y="95"/>
                  <a:pt x="2075" y="95"/>
                  <a:pt x="2075" y="95"/>
                </a:cubicBezTo>
                <a:cubicBezTo>
                  <a:pt x="2076" y="93"/>
                  <a:pt x="2076" y="93"/>
                  <a:pt x="2076" y="93"/>
                </a:cubicBezTo>
                <a:cubicBezTo>
                  <a:pt x="2077" y="93"/>
                  <a:pt x="2077" y="93"/>
                  <a:pt x="2077" y="93"/>
                </a:cubicBezTo>
                <a:cubicBezTo>
                  <a:pt x="2077" y="94"/>
                  <a:pt x="2077" y="94"/>
                  <a:pt x="2077" y="94"/>
                </a:cubicBezTo>
                <a:cubicBezTo>
                  <a:pt x="2078" y="94"/>
                  <a:pt x="2078" y="94"/>
                  <a:pt x="2078" y="94"/>
                </a:cubicBezTo>
                <a:cubicBezTo>
                  <a:pt x="2079" y="94"/>
                  <a:pt x="2079" y="94"/>
                  <a:pt x="2079" y="94"/>
                </a:cubicBezTo>
                <a:cubicBezTo>
                  <a:pt x="2079" y="95"/>
                  <a:pt x="2079" y="95"/>
                  <a:pt x="2079" y="95"/>
                </a:cubicBezTo>
                <a:cubicBezTo>
                  <a:pt x="2080" y="96"/>
                  <a:pt x="2080" y="96"/>
                  <a:pt x="2080" y="96"/>
                </a:cubicBezTo>
                <a:cubicBezTo>
                  <a:pt x="2082" y="96"/>
                  <a:pt x="2082" y="96"/>
                  <a:pt x="2082" y="96"/>
                </a:cubicBezTo>
                <a:cubicBezTo>
                  <a:pt x="2083" y="96"/>
                  <a:pt x="2083" y="96"/>
                  <a:pt x="2083" y="96"/>
                </a:cubicBezTo>
                <a:cubicBezTo>
                  <a:pt x="2087" y="96"/>
                  <a:pt x="2087" y="96"/>
                  <a:pt x="2087" y="96"/>
                </a:cubicBezTo>
                <a:cubicBezTo>
                  <a:pt x="2087" y="98"/>
                  <a:pt x="2087" y="98"/>
                  <a:pt x="2087" y="98"/>
                </a:cubicBezTo>
                <a:cubicBezTo>
                  <a:pt x="2088" y="98"/>
                  <a:pt x="2088" y="98"/>
                  <a:pt x="2088" y="98"/>
                </a:cubicBezTo>
                <a:cubicBezTo>
                  <a:pt x="2088" y="97"/>
                  <a:pt x="2088" y="97"/>
                  <a:pt x="2088" y="97"/>
                </a:cubicBezTo>
                <a:cubicBezTo>
                  <a:pt x="2089" y="97"/>
                  <a:pt x="2089" y="97"/>
                  <a:pt x="2089" y="97"/>
                </a:cubicBezTo>
                <a:cubicBezTo>
                  <a:pt x="2089" y="99"/>
                  <a:pt x="2089" y="99"/>
                  <a:pt x="2089" y="99"/>
                </a:cubicBezTo>
                <a:cubicBezTo>
                  <a:pt x="2090" y="98"/>
                  <a:pt x="2090" y="98"/>
                  <a:pt x="2090" y="98"/>
                </a:cubicBezTo>
                <a:cubicBezTo>
                  <a:pt x="2091" y="97"/>
                  <a:pt x="2091" y="97"/>
                  <a:pt x="2091" y="97"/>
                </a:cubicBezTo>
                <a:cubicBezTo>
                  <a:pt x="2092" y="97"/>
                  <a:pt x="2092" y="97"/>
                  <a:pt x="2092" y="97"/>
                </a:cubicBezTo>
                <a:cubicBezTo>
                  <a:pt x="2092" y="98"/>
                  <a:pt x="2092" y="98"/>
                  <a:pt x="2092" y="98"/>
                </a:cubicBezTo>
                <a:cubicBezTo>
                  <a:pt x="2092" y="99"/>
                  <a:pt x="2092" y="99"/>
                  <a:pt x="2092" y="99"/>
                </a:cubicBezTo>
                <a:cubicBezTo>
                  <a:pt x="2091" y="100"/>
                  <a:pt x="2091" y="100"/>
                  <a:pt x="2091" y="100"/>
                </a:cubicBezTo>
                <a:cubicBezTo>
                  <a:pt x="2092" y="103"/>
                  <a:pt x="2092" y="103"/>
                  <a:pt x="2092" y="103"/>
                </a:cubicBezTo>
                <a:cubicBezTo>
                  <a:pt x="2092" y="105"/>
                  <a:pt x="2092" y="105"/>
                  <a:pt x="2092" y="105"/>
                </a:cubicBezTo>
                <a:cubicBezTo>
                  <a:pt x="2092" y="106"/>
                  <a:pt x="2092" y="106"/>
                  <a:pt x="2092" y="106"/>
                </a:cubicBezTo>
                <a:cubicBezTo>
                  <a:pt x="2093" y="105"/>
                  <a:pt x="2093" y="105"/>
                  <a:pt x="2093" y="105"/>
                </a:cubicBezTo>
                <a:cubicBezTo>
                  <a:pt x="2094" y="107"/>
                  <a:pt x="2094" y="107"/>
                  <a:pt x="2094" y="107"/>
                </a:cubicBezTo>
                <a:cubicBezTo>
                  <a:pt x="2096" y="107"/>
                  <a:pt x="2096" y="107"/>
                  <a:pt x="2096" y="107"/>
                </a:cubicBezTo>
                <a:cubicBezTo>
                  <a:pt x="2096" y="108"/>
                  <a:pt x="2096" y="108"/>
                  <a:pt x="2096" y="108"/>
                </a:cubicBezTo>
                <a:cubicBezTo>
                  <a:pt x="2095" y="109"/>
                  <a:pt x="2095" y="109"/>
                  <a:pt x="2095" y="109"/>
                </a:cubicBezTo>
                <a:cubicBezTo>
                  <a:pt x="2093" y="109"/>
                  <a:pt x="2093" y="109"/>
                  <a:pt x="2093" y="109"/>
                </a:cubicBezTo>
                <a:cubicBezTo>
                  <a:pt x="2091" y="110"/>
                  <a:pt x="2091" y="110"/>
                  <a:pt x="2091" y="110"/>
                </a:cubicBezTo>
                <a:cubicBezTo>
                  <a:pt x="2094" y="110"/>
                  <a:pt x="2094" y="110"/>
                  <a:pt x="2094" y="110"/>
                </a:cubicBezTo>
                <a:cubicBezTo>
                  <a:pt x="2095" y="111"/>
                  <a:pt x="2095" y="111"/>
                  <a:pt x="2095" y="111"/>
                </a:cubicBezTo>
                <a:cubicBezTo>
                  <a:pt x="2095" y="112"/>
                  <a:pt x="2095" y="112"/>
                  <a:pt x="2095" y="112"/>
                </a:cubicBezTo>
                <a:cubicBezTo>
                  <a:pt x="2093" y="113"/>
                  <a:pt x="2093" y="113"/>
                  <a:pt x="2093" y="113"/>
                </a:cubicBezTo>
                <a:cubicBezTo>
                  <a:pt x="2092" y="115"/>
                  <a:pt x="2092" y="115"/>
                  <a:pt x="2092" y="115"/>
                </a:cubicBezTo>
                <a:cubicBezTo>
                  <a:pt x="2091" y="114"/>
                  <a:pt x="2091" y="114"/>
                  <a:pt x="2091" y="114"/>
                </a:cubicBezTo>
                <a:cubicBezTo>
                  <a:pt x="2090" y="115"/>
                  <a:pt x="2090" y="115"/>
                  <a:pt x="2090" y="115"/>
                </a:cubicBezTo>
                <a:cubicBezTo>
                  <a:pt x="2088" y="115"/>
                  <a:pt x="2088" y="115"/>
                  <a:pt x="2088" y="115"/>
                </a:cubicBezTo>
                <a:cubicBezTo>
                  <a:pt x="2087" y="117"/>
                  <a:pt x="2087" y="117"/>
                  <a:pt x="2087" y="117"/>
                </a:cubicBezTo>
                <a:cubicBezTo>
                  <a:pt x="2089" y="116"/>
                  <a:pt x="2089" y="116"/>
                  <a:pt x="2089" y="116"/>
                </a:cubicBezTo>
                <a:cubicBezTo>
                  <a:pt x="2090" y="117"/>
                  <a:pt x="2090" y="117"/>
                  <a:pt x="2090" y="117"/>
                </a:cubicBezTo>
                <a:cubicBezTo>
                  <a:pt x="2090" y="118"/>
                  <a:pt x="2090" y="118"/>
                  <a:pt x="2090" y="118"/>
                </a:cubicBezTo>
                <a:cubicBezTo>
                  <a:pt x="2091" y="117"/>
                  <a:pt x="2091" y="117"/>
                  <a:pt x="2091" y="117"/>
                </a:cubicBezTo>
                <a:cubicBezTo>
                  <a:pt x="2092" y="117"/>
                  <a:pt x="2092" y="117"/>
                  <a:pt x="2092" y="117"/>
                </a:cubicBezTo>
                <a:cubicBezTo>
                  <a:pt x="2092" y="118"/>
                  <a:pt x="2092" y="118"/>
                  <a:pt x="2092" y="118"/>
                </a:cubicBezTo>
                <a:cubicBezTo>
                  <a:pt x="2093" y="119"/>
                  <a:pt x="2093" y="119"/>
                  <a:pt x="2093" y="119"/>
                </a:cubicBezTo>
                <a:cubicBezTo>
                  <a:pt x="2092" y="120"/>
                  <a:pt x="2092" y="120"/>
                  <a:pt x="2092" y="120"/>
                </a:cubicBezTo>
                <a:cubicBezTo>
                  <a:pt x="2092" y="122"/>
                  <a:pt x="2092" y="122"/>
                  <a:pt x="2092" y="122"/>
                </a:cubicBezTo>
                <a:cubicBezTo>
                  <a:pt x="2093" y="120"/>
                  <a:pt x="2093" y="120"/>
                  <a:pt x="2093" y="120"/>
                </a:cubicBezTo>
                <a:cubicBezTo>
                  <a:pt x="2095" y="120"/>
                  <a:pt x="2095" y="120"/>
                  <a:pt x="2095" y="120"/>
                </a:cubicBezTo>
                <a:cubicBezTo>
                  <a:pt x="2097" y="122"/>
                  <a:pt x="2097" y="122"/>
                  <a:pt x="2097" y="122"/>
                </a:cubicBezTo>
                <a:cubicBezTo>
                  <a:pt x="2096" y="123"/>
                  <a:pt x="2096" y="123"/>
                  <a:pt x="2096" y="123"/>
                </a:cubicBezTo>
                <a:cubicBezTo>
                  <a:pt x="2097" y="124"/>
                  <a:pt x="2097" y="124"/>
                  <a:pt x="2097" y="124"/>
                </a:cubicBezTo>
                <a:cubicBezTo>
                  <a:pt x="2096" y="125"/>
                  <a:pt x="2096" y="125"/>
                  <a:pt x="2096" y="125"/>
                </a:cubicBezTo>
                <a:cubicBezTo>
                  <a:pt x="2097" y="126"/>
                  <a:pt x="2097" y="126"/>
                  <a:pt x="2097" y="126"/>
                </a:cubicBezTo>
                <a:cubicBezTo>
                  <a:pt x="2097" y="128"/>
                  <a:pt x="2097" y="128"/>
                  <a:pt x="2097" y="128"/>
                </a:cubicBezTo>
                <a:cubicBezTo>
                  <a:pt x="2096" y="128"/>
                  <a:pt x="2096" y="128"/>
                  <a:pt x="2096" y="128"/>
                </a:cubicBezTo>
                <a:cubicBezTo>
                  <a:pt x="2095" y="129"/>
                  <a:pt x="2095" y="129"/>
                  <a:pt x="2095" y="129"/>
                </a:cubicBezTo>
                <a:cubicBezTo>
                  <a:pt x="2096" y="130"/>
                  <a:pt x="2096" y="130"/>
                  <a:pt x="2096" y="130"/>
                </a:cubicBezTo>
                <a:cubicBezTo>
                  <a:pt x="2096" y="129"/>
                  <a:pt x="2096" y="129"/>
                  <a:pt x="2096" y="129"/>
                </a:cubicBezTo>
                <a:cubicBezTo>
                  <a:pt x="2097" y="129"/>
                  <a:pt x="2097" y="129"/>
                  <a:pt x="2097" y="129"/>
                </a:cubicBezTo>
                <a:cubicBezTo>
                  <a:pt x="2098" y="129"/>
                  <a:pt x="2098" y="129"/>
                  <a:pt x="2098" y="129"/>
                </a:cubicBezTo>
                <a:cubicBezTo>
                  <a:pt x="2098" y="131"/>
                  <a:pt x="2098" y="131"/>
                  <a:pt x="2098" y="131"/>
                </a:cubicBezTo>
                <a:cubicBezTo>
                  <a:pt x="2099" y="131"/>
                  <a:pt x="2099" y="131"/>
                  <a:pt x="2099" y="131"/>
                </a:cubicBezTo>
                <a:cubicBezTo>
                  <a:pt x="2100" y="132"/>
                  <a:pt x="2100" y="132"/>
                  <a:pt x="2100" y="132"/>
                </a:cubicBezTo>
                <a:cubicBezTo>
                  <a:pt x="2100" y="131"/>
                  <a:pt x="2100" y="131"/>
                  <a:pt x="2100" y="131"/>
                </a:cubicBezTo>
                <a:cubicBezTo>
                  <a:pt x="2100" y="130"/>
                  <a:pt x="2100" y="130"/>
                  <a:pt x="2100" y="130"/>
                </a:cubicBezTo>
                <a:cubicBezTo>
                  <a:pt x="2101" y="130"/>
                  <a:pt x="2101" y="130"/>
                  <a:pt x="2101" y="130"/>
                </a:cubicBezTo>
                <a:cubicBezTo>
                  <a:pt x="2103" y="131"/>
                  <a:pt x="2103" y="131"/>
                  <a:pt x="2103" y="131"/>
                </a:cubicBezTo>
                <a:cubicBezTo>
                  <a:pt x="2103" y="132"/>
                  <a:pt x="2103" y="132"/>
                  <a:pt x="2103" y="132"/>
                </a:cubicBezTo>
                <a:cubicBezTo>
                  <a:pt x="2102" y="133"/>
                  <a:pt x="2102" y="133"/>
                  <a:pt x="2102" y="133"/>
                </a:cubicBezTo>
                <a:cubicBezTo>
                  <a:pt x="2101" y="132"/>
                  <a:pt x="2101" y="132"/>
                  <a:pt x="2101" y="132"/>
                </a:cubicBezTo>
                <a:cubicBezTo>
                  <a:pt x="2100" y="133"/>
                  <a:pt x="2100" y="133"/>
                  <a:pt x="2100" y="133"/>
                </a:cubicBezTo>
                <a:cubicBezTo>
                  <a:pt x="2101" y="134"/>
                  <a:pt x="2101" y="134"/>
                  <a:pt x="2101" y="134"/>
                </a:cubicBezTo>
                <a:cubicBezTo>
                  <a:pt x="2102" y="134"/>
                  <a:pt x="2102" y="134"/>
                  <a:pt x="2102" y="134"/>
                </a:cubicBezTo>
                <a:cubicBezTo>
                  <a:pt x="2103" y="135"/>
                  <a:pt x="2103" y="135"/>
                  <a:pt x="2103" y="135"/>
                </a:cubicBezTo>
                <a:cubicBezTo>
                  <a:pt x="2103" y="136"/>
                  <a:pt x="2103" y="136"/>
                  <a:pt x="2103" y="136"/>
                </a:cubicBezTo>
                <a:cubicBezTo>
                  <a:pt x="2101" y="137"/>
                  <a:pt x="2101" y="137"/>
                  <a:pt x="2101" y="137"/>
                </a:cubicBezTo>
                <a:cubicBezTo>
                  <a:pt x="2100" y="135"/>
                  <a:pt x="2100" y="135"/>
                  <a:pt x="2100" y="135"/>
                </a:cubicBezTo>
                <a:cubicBezTo>
                  <a:pt x="2099" y="135"/>
                  <a:pt x="2099" y="135"/>
                  <a:pt x="2099" y="135"/>
                </a:cubicBezTo>
                <a:cubicBezTo>
                  <a:pt x="2100" y="137"/>
                  <a:pt x="2100" y="137"/>
                  <a:pt x="2100" y="137"/>
                </a:cubicBezTo>
                <a:cubicBezTo>
                  <a:pt x="2099" y="138"/>
                  <a:pt x="2099" y="138"/>
                  <a:pt x="2099" y="138"/>
                </a:cubicBezTo>
                <a:cubicBezTo>
                  <a:pt x="2098" y="137"/>
                  <a:pt x="2098" y="137"/>
                  <a:pt x="2098" y="137"/>
                </a:cubicBezTo>
                <a:cubicBezTo>
                  <a:pt x="2097" y="137"/>
                  <a:pt x="2097" y="137"/>
                  <a:pt x="2097" y="137"/>
                </a:cubicBezTo>
                <a:cubicBezTo>
                  <a:pt x="2096" y="137"/>
                  <a:pt x="2096" y="137"/>
                  <a:pt x="2096" y="137"/>
                </a:cubicBezTo>
                <a:cubicBezTo>
                  <a:pt x="2094" y="137"/>
                  <a:pt x="2094" y="137"/>
                  <a:pt x="2094" y="137"/>
                </a:cubicBezTo>
                <a:cubicBezTo>
                  <a:pt x="2092" y="137"/>
                  <a:pt x="2092" y="137"/>
                  <a:pt x="2092" y="137"/>
                </a:cubicBezTo>
                <a:cubicBezTo>
                  <a:pt x="2091" y="137"/>
                  <a:pt x="2091" y="137"/>
                  <a:pt x="2091" y="137"/>
                </a:cubicBezTo>
                <a:cubicBezTo>
                  <a:pt x="2092" y="136"/>
                  <a:pt x="2092" y="136"/>
                  <a:pt x="2092" y="136"/>
                </a:cubicBezTo>
                <a:cubicBezTo>
                  <a:pt x="2091" y="136"/>
                  <a:pt x="2091" y="136"/>
                  <a:pt x="2091" y="136"/>
                </a:cubicBezTo>
                <a:cubicBezTo>
                  <a:pt x="2090" y="135"/>
                  <a:pt x="2090" y="135"/>
                  <a:pt x="2090" y="135"/>
                </a:cubicBezTo>
                <a:cubicBezTo>
                  <a:pt x="2090" y="137"/>
                  <a:pt x="2090" y="137"/>
                  <a:pt x="2090" y="137"/>
                </a:cubicBezTo>
                <a:cubicBezTo>
                  <a:pt x="2089" y="137"/>
                  <a:pt x="2089" y="137"/>
                  <a:pt x="2089" y="137"/>
                </a:cubicBezTo>
                <a:cubicBezTo>
                  <a:pt x="2090" y="138"/>
                  <a:pt x="2090" y="138"/>
                  <a:pt x="2090" y="138"/>
                </a:cubicBezTo>
                <a:cubicBezTo>
                  <a:pt x="2089" y="140"/>
                  <a:pt x="2089" y="140"/>
                  <a:pt x="2089" y="140"/>
                </a:cubicBezTo>
                <a:cubicBezTo>
                  <a:pt x="2089" y="139"/>
                  <a:pt x="2089" y="139"/>
                  <a:pt x="2089" y="139"/>
                </a:cubicBezTo>
                <a:cubicBezTo>
                  <a:pt x="2088" y="139"/>
                  <a:pt x="2088" y="139"/>
                  <a:pt x="2088" y="139"/>
                </a:cubicBezTo>
                <a:cubicBezTo>
                  <a:pt x="2086" y="139"/>
                  <a:pt x="2086" y="139"/>
                  <a:pt x="2086" y="139"/>
                </a:cubicBezTo>
                <a:cubicBezTo>
                  <a:pt x="2085" y="139"/>
                  <a:pt x="2085" y="139"/>
                  <a:pt x="2085" y="139"/>
                </a:cubicBezTo>
                <a:cubicBezTo>
                  <a:pt x="2085" y="138"/>
                  <a:pt x="2085" y="138"/>
                  <a:pt x="2085" y="138"/>
                </a:cubicBezTo>
                <a:cubicBezTo>
                  <a:pt x="2084" y="137"/>
                  <a:pt x="2084" y="137"/>
                  <a:pt x="2084" y="137"/>
                </a:cubicBezTo>
                <a:cubicBezTo>
                  <a:pt x="2084" y="136"/>
                  <a:pt x="2084" y="136"/>
                  <a:pt x="2084" y="136"/>
                </a:cubicBezTo>
                <a:cubicBezTo>
                  <a:pt x="2081" y="134"/>
                  <a:pt x="2081" y="134"/>
                  <a:pt x="2081" y="134"/>
                </a:cubicBezTo>
                <a:cubicBezTo>
                  <a:pt x="2081" y="133"/>
                  <a:pt x="2081" y="133"/>
                  <a:pt x="2081" y="133"/>
                </a:cubicBezTo>
                <a:cubicBezTo>
                  <a:pt x="2079" y="132"/>
                  <a:pt x="2079" y="132"/>
                  <a:pt x="2079" y="132"/>
                </a:cubicBezTo>
                <a:cubicBezTo>
                  <a:pt x="2078" y="134"/>
                  <a:pt x="2078" y="134"/>
                  <a:pt x="2078" y="134"/>
                </a:cubicBezTo>
                <a:cubicBezTo>
                  <a:pt x="2076" y="134"/>
                  <a:pt x="2076" y="134"/>
                  <a:pt x="2076" y="134"/>
                </a:cubicBezTo>
                <a:cubicBezTo>
                  <a:pt x="2075" y="135"/>
                  <a:pt x="2075" y="135"/>
                  <a:pt x="2075" y="135"/>
                </a:cubicBezTo>
                <a:cubicBezTo>
                  <a:pt x="2075" y="136"/>
                  <a:pt x="2075" y="136"/>
                  <a:pt x="2075" y="136"/>
                </a:cubicBezTo>
                <a:cubicBezTo>
                  <a:pt x="2074" y="134"/>
                  <a:pt x="2074" y="134"/>
                  <a:pt x="2074" y="134"/>
                </a:cubicBezTo>
                <a:cubicBezTo>
                  <a:pt x="2074" y="136"/>
                  <a:pt x="2074" y="136"/>
                  <a:pt x="2074" y="136"/>
                </a:cubicBezTo>
                <a:cubicBezTo>
                  <a:pt x="2074" y="138"/>
                  <a:pt x="2074" y="138"/>
                  <a:pt x="2074" y="138"/>
                </a:cubicBezTo>
                <a:cubicBezTo>
                  <a:pt x="2074" y="139"/>
                  <a:pt x="2074" y="139"/>
                  <a:pt x="2074" y="139"/>
                </a:cubicBezTo>
                <a:cubicBezTo>
                  <a:pt x="2072" y="143"/>
                  <a:pt x="2072" y="143"/>
                  <a:pt x="2072" y="143"/>
                </a:cubicBezTo>
                <a:cubicBezTo>
                  <a:pt x="2070" y="142"/>
                  <a:pt x="2070" y="142"/>
                  <a:pt x="2070" y="142"/>
                </a:cubicBezTo>
                <a:cubicBezTo>
                  <a:pt x="2070" y="140"/>
                  <a:pt x="2070" y="140"/>
                  <a:pt x="2070" y="140"/>
                </a:cubicBezTo>
                <a:cubicBezTo>
                  <a:pt x="2069" y="140"/>
                  <a:pt x="2069" y="140"/>
                  <a:pt x="2069" y="140"/>
                </a:cubicBezTo>
                <a:cubicBezTo>
                  <a:pt x="2068" y="140"/>
                  <a:pt x="2068" y="140"/>
                  <a:pt x="2068" y="140"/>
                </a:cubicBezTo>
                <a:cubicBezTo>
                  <a:pt x="2065" y="138"/>
                  <a:pt x="2065" y="138"/>
                  <a:pt x="2065" y="138"/>
                </a:cubicBezTo>
                <a:cubicBezTo>
                  <a:pt x="2065" y="137"/>
                  <a:pt x="2065" y="137"/>
                  <a:pt x="2065" y="137"/>
                </a:cubicBezTo>
                <a:cubicBezTo>
                  <a:pt x="2065" y="134"/>
                  <a:pt x="2065" y="134"/>
                  <a:pt x="2065" y="134"/>
                </a:cubicBezTo>
                <a:cubicBezTo>
                  <a:pt x="2063" y="134"/>
                  <a:pt x="2063" y="134"/>
                  <a:pt x="2063" y="134"/>
                </a:cubicBezTo>
                <a:cubicBezTo>
                  <a:pt x="2063" y="133"/>
                  <a:pt x="2063" y="133"/>
                  <a:pt x="2063" y="133"/>
                </a:cubicBezTo>
                <a:cubicBezTo>
                  <a:pt x="2062" y="132"/>
                  <a:pt x="2062" y="132"/>
                  <a:pt x="2062" y="132"/>
                </a:cubicBezTo>
                <a:cubicBezTo>
                  <a:pt x="2062" y="133"/>
                  <a:pt x="2062" y="133"/>
                  <a:pt x="2062" y="133"/>
                </a:cubicBezTo>
                <a:cubicBezTo>
                  <a:pt x="2062" y="134"/>
                  <a:pt x="2062" y="134"/>
                  <a:pt x="2062" y="134"/>
                </a:cubicBezTo>
                <a:cubicBezTo>
                  <a:pt x="2062" y="135"/>
                  <a:pt x="2062" y="135"/>
                  <a:pt x="2062" y="135"/>
                </a:cubicBezTo>
                <a:cubicBezTo>
                  <a:pt x="2063" y="135"/>
                  <a:pt x="2063" y="135"/>
                  <a:pt x="2063" y="135"/>
                </a:cubicBezTo>
                <a:cubicBezTo>
                  <a:pt x="2062" y="136"/>
                  <a:pt x="2062" y="136"/>
                  <a:pt x="2062" y="136"/>
                </a:cubicBezTo>
                <a:cubicBezTo>
                  <a:pt x="2060" y="135"/>
                  <a:pt x="2060" y="135"/>
                  <a:pt x="2060" y="135"/>
                </a:cubicBezTo>
                <a:cubicBezTo>
                  <a:pt x="2059" y="134"/>
                  <a:pt x="2059" y="134"/>
                  <a:pt x="2059" y="134"/>
                </a:cubicBezTo>
                <a:cubicBezTo>
                  <a:pt x="2059" y="135"/>
                  <a:pt x="2059" y="135"/>
                  <a:pt x="2059" y="135"/>
                </a:cubicBezTo>
                <a:cubicBezTo>
                  <a:pt x="2059" y="136"/>
                  <a:pt x="2059" y="136"/>
                  <a:pt x="2059" y="136"/>
                </a:cubicBezTo>
                <a:cubicBezTo>
                  <a:pt x="2061" y="136"/>
                  <a:pt x="2061" y="136"/>
                  <a:pt x="2061" y="136"/>
                </a:cubicBezTo>
                <a:cubicBezTo>
                  <a:pt x="2062" y="137"/>
                  <a:pt x="2062" y="137"/>
                  <a:pt x="2062" y="137"/>
                </a:cubicBezTo>
                <a:cubicBezTo>
                  <a:pt x="2061" y="139"/>
                  <a:pt x="2061" y="139"/>
                  <a:pt x="2061" y="139"/>
                </a:cubicBezTo>
                <a:cubicBezTo>
                  <a:pt x="2059" y="139"/>
                  <a:pt x="2059" y="139"/>
                  <a:pt x="2059" y="139"/>
                </a:cubicBezTo>
                <a:cubicBezTo>
                  <a:pt x="2059" y="140"/>
                  <a:pt x="2059" y="140"/>
                  <a:pt x="2059" y="140"/>
                </a:cubicBezTo>
                <a:cubicBezTo>
                  <a:pt x="2060" y="140"/>
                  <a:pt x="2060" y="140"/>
                  <a:pt x="2060" y="140"/>
                </a:cubicBezTo>
                <a:cubicBezTo>
                  <a:pt x="2063" y="144"/>
                  <a:pt x="2063" y="144"/>
                  <a:pt x="2063" y="144"/>
                </a:cubicBezTo>
                <a:cubicBezTo>
                  <a:pt x="2066" y="145"/>
                  <a:pt x="2066" y="145"/>
                  <a:pt x="2066" y="145"/>
                </a:cubicBezTo>
                <a:cubicBezTo>
                  <a:pt x="2067" y="144"/>
                  <a:pt x="2067" y="144"/>
                  <a:pt x="2067" y="144"/>
                </a:cubicBezTo>
                <a:cubicBezTo>
                  <a:pt x="2069" y="145"/>
                  <a:pt x="2069" y="145"/>
                  <a:pt x="2069" y="145"/>
                </a:cubicBezTo>
                <a:cubicBezTo>
                  <a:pt x="2069" y="147"/>
                  <a:pt x="2069" y="147"/>
                  <a:pt x="2069" y="147"/>
                </a:cubicBezTo>
                <a:cubicBezTo>
                  <a:pt x="2068" y="145"/>
                  <a:pt x="2068" y="145"/>
                  <a:pt x="2068" y="145"/>
                </a:cubicBezTo>
                <a:cubicBezTo>
                  <a:pt x="2067" y="145"/>
                  <a:pt x="2067" y="145"/>
                  <a:pt x="2067" y="145"/>
                </a:cubicBezTo>
                <a:cubicBezTo>
                  <a:pt x="2068" y="147"/>
                  <a:pt x="2068" y="147"/>
                  <a:pt x="2068" y="147"/>
                </a:cubicBezTo>
                <a:cubicBezTo>
                  <a:pt x="2070" y="149"/>
                  <a:pt x="2070" y="149"/>
                  <a:pt x="2070" y="149"/>
                </a:cubicBezTo>
                <a:cubicBezTo>
                  <a:pt x="2070" y="150"/>
                  <a:pt x="2070" y="150"/>
                  <a:pt x="2070" y="150"/>
                </a:cubicBezTo>
                <a:cubicBezTo>
                  <a:pt x="2072" y="152"/>
                  <a:pt x="2072" y="152"/>
                  <a:pt x="2072" y="152"/>
                </a:cubicBezTo>
                <a:cubicBezTo>
                  <a:pt x="2072" y="154"/>
                  <a:pt x="2072" y="154"/>
                  <a:pt x="2072" y="154"/>
                </a:cubicBezTo>
                <a:cubicBezTo>
                  <a:pt x="2071" y="158"/>
                  <a:pt x="2071" y="158"/>
                  <a:pt x="2071" y="158"/>
                </a:cubicBezTo>
                <a:cubicBezTo>
                  <a:pt x="2071" y="161"/>
                  <a:pt x="2071" y="161"/>
                  <a:pt x="2071" y="161"/>
                </a:cubicBezTo>
                <a:cubicBezTo>
                  <a:pt x="2071" y="163"/>
                  <a:pt x="2071" y="163"/>
                  <a:pt x="2071" y="163"/>
                </a:cubicBezTo>
                <a:cubicBezTo>
                  <a:pt x="2072" y="163"/>
                  <a:pt x="2072" y="163"/>
                  <a:pt x="2072" y="163"/>
                </a:cubicBezTo>
                <a:cubicBezTo>
                  <a:pt x="2070" y="166"/>
                  <a:pt x="2070" y="166"/>
                  <a:pt x="2070" y="166"/>
                </a:cubicBezTo>
                <a:cubicBezTo>
                  <a:pt x="2070" y="167"/>
                  <a:pt x="2070" y="167"/>
                  <a:pt x="2070" y="167"/>
                </a:cubicBezTo>
                <a:cubicBezTo>
                  <a:pt x="2069" y="168"/>
                  <a:pt x="2069" y="168"/>
                  <a:pt x="2069" y="168"/>
                </a:cubicBezTo>
                <a:cubicBezTo>
                  <a:pt x="2069" y="167"/>
                  <a:pt x="2069" y="167"/>
                  <a:pt x="2069" y="167"/>
                </a:cubicBezTo>
                <a:cubicBezTo>
                  <a:pt x="2069" y="166"/>
                  <a:pt x="2069" y="166"/>
                  <a:pt x="2069" y="166"/>
                </a:cubicBezTo>
                <a:cubicBezTo>
                  <a:pt x="2066" y="169"/>
                  <a:pt x="2066" y="169"/>
                  <a:pt x="2066" y="169"/>
                </a:cubicBezTo>
                <a:cubicBezTo>
                  <a:pt x="2065" y="168"/>
                  <a:pt x="2065" y="168"/>
                  <a:pt x="2065" y="168"/>
                </a:cubicBezTo>
                <a:cubicBezTo>
                  <a:pt x="2064" y="169"/>
                  <a:pt x="2064" y="169"/>
                  <a:pt x="2064" y="169"/>
                </a:cubicBezTo>
                <a:cubicBezTo>
                  <a:pt x="2063" y="168"/>
                  <a:pt x="2063" y="168"/>
                  <a:pt x="2063" y="168"/>
                </a:cubicBezTo>
                <a:cubicBezTo>
                  <a:pt x="2062" y="167"/>
                  <a:pt x="2062" y="167"/>
                  <a:pt x="2062" y="167"/>
                </a:cubicBezTo>
                <a:cubicBezTo>
                  <a:pt x="2061" y="167"/>
                  <a:pt x="2061" y="167"/>
                  <a:pt x="2061" y="167"/>
                </a:cubicBezTo>
                <a:cubicBezTo>
                  <a:pt x="2059" y="165"/>
                  <a:pt x="2059" y="165"/>
                  <a:pt x="2059" y="165"/>
                </a:cubicBezTo>
                <a:cubicBezTo>
                  <a:pt x="2058" y="164"/>
                  <a:pt x="2058" y="164"/>
                  <a:pt x="2058" y="164"/>
                </a:cubicBezTo>
                <a:cubicBezTo>
                  <a:pt x="2056" y="164"/>
                  <a:pt x="2056" y="164"/>
                  <a:pt x="2056" y="164"/>
                </a:cubicBezTo>
                <a:cubicBezTo>
                  <a:pt x="2055" y="163"/>
                  <a:pt x="2055" y="163"/>
                  <a:pt x="2055" y="163"/>
                </a:cubicBezTo>
                <a:cubicBezTo>
                  <a:pt x="2054" y="164"/>
                  <a:pt x="2054" y="164"/>
                  <a:pt x="2054" y="164"/>
                </a:cubicBezTo>
                <a:cubicBezTo>
                  <a:pt x="2053" y="165"/>
                  <a:pt x="2053" y="165"/>
                  <a:pt x="2053" y="165"/>
                </a:cubicBezTo>
                <a:cubicBezTo>
                  <a:pt x="2052" y="165"/>
                  <a:pt x="2052" y="165"/>
                  <a:pt x="2052" y="165"/>
                </a:cubicBezTo>
                <a:cubicBezTo>
                  <a:pt x="2053" y="166"/>
                  <a:pt x="2053" y="166"/>
                  <a:pt x="2053" y="166"/>
                </a:cubicBezTo>
                <a:cubicBezTo>
                  <a:pt x="2055" y="166"/>
                  <a:pt x="2055" y="166"/>
                  <a:pt x="2055" y="166"/>
                </a:cubicBezTo>
                <a:cubicBezTo>
                  <a:pt x="2055" y="164"/>
                  <a:pt x="2055" y="164"/>
                  <a:pt x="2055" y="164"/>
                </a:cubicBezTo>
                <a:cubicBezTo>
                  <a:pt x="2059" y="166"/>
                  <a:pt x="2059" y="166"/>
                  <a:pt x="2059" y="166"/>
                </a:cubicBezTo>
                <a:cubicBezTo>
                  <a:pt x="2059" y="167"/>
                  <a:pt x="2059" y="167"/>
                  <a:pt x="2059" y="167"/>
                </a:cubicBezTo>
                <a:cubicBezTo>
                  <a:pt x="2058" y="168"/>
                  <a:pt x="2058" y="168"/>
                  <a:pt x="2058" y="168"/>
                </a:cubicBezTo>
                <a:cubicBezTo>
                  <a:pt x="2057" y="167"/>
                  <a:pt x="2057" y="167"/>
                  <a:pt x="2057" y="167"/>
                </a:cubicBezTo>
                <a:cubicBezTo>
                  <a:pt x="2055" y="167"/>
                  <a:pt x="2055" y="167"/>
                  <a:pt x="2055" y="167"/>
                </a:cubicBezTo>
                <a:cubicBezTo>
                  <a:pt x="2055" y="169"/>
                  <a:pt x="2055" y="169"/>
                  <a:pt x="2055" y="169"/>
                </a:cubicBezTo>
                <a:cubicBezTo>
                  <a:pt x="2054" y="167"/>
                  <a:pt x="2054" y="167"/>
                  <a:pt x="2054" y="167"/>
                </a:cubicBezTo>
                <a:cubicBezTo>
                  <a:pt x="2053" y="168"/>
                  <a:pt x="2053" y="168"/>
                  <a:pt x="2053" y="168"/>
                </a:cubicBezTo>
                <a:cubicBezTo>
                  <a:pt x="2054" y="169"/>
                  <a:pt x="2054" y="169"/>
                  <a:pt x="2054" y="169"/>
                </a:cubicBezTo>
                <a:cubicBezTo>
                  <a:pt x="2056" y="170"/>
                  <a:pt x="2056" y="170"/>
                  <a:pt x="2056" y="170"/>
                </a:cubicBezTo>
                <a:cubicBezTo>
                  <a:pt x="2055" y="172"/>
                  <a:pt x="2055" y="172"/>
                  <a:pt x="2055" y="172"/>
                </a:cubicBezTo>
                <a:cubicBezTo>
                  <a:pt x="2056" y="174"/>
                  <a:pt x="2056" y="174"/>
                  <a:pt x="2056" y="174"/>
                </a:cubicBezTo>
                <a:cubicBezTo>
                  <a:pt x="2057" y="175"/>
                  <a:pt x="2057" y="175"/>
                  <a:pt x="2057" y="175"/>
                </a:cubicBezTo>
                <a:cubicBezTo>
                  <a:pt x="2057" y="174"/>
                  <a:pt x="2057" y="174"/>
                  <a:pt x="2057" y="174"/>
                </a:cubicBezTo>
                <a:cubicBezTo>
                  <a:pt x="2057" y="172"/>
                  <a:pt x="2057" y="172"/>
                  <a:pt x="2057" y="172"/>
                </a:cubicBezTo>
                <a:cubicBezTo>
                  <a:pt x="2058" y="171"/>
                  <a:pt x="2058" y="171"/>
                  <a:pt x="2058" y="171"/>
                </a:cubicBezTo>
                <a:cubicBezTo>
                  <a:pt x="2059" y="171"/>
                  <a:pt x="2059" y="171"/>
                  <a:pt x="2059" y="171"/>
                </a:cubicBezTo>
                <a:cubicBezTo>
                  <a:pt x="2061" y="169"/>
                  <a:pt x="2061" y="169"/>
                  <a:pt x="2061" y="169"/>
                </a:cubicBezTo>
                <a:cubicBezTo>
                  <a:pt x="2062" y="169"/>
                  <a:pt x="2062" y="169"/>
                  <a:pt x="2062" y="169"/>
                </a:cubicBezTo>
                <a:cubicBezTo>
                  <a:pt x="2063" y="169"/>
                  <a:pt x="2063" y="169"/>
                  <a:pt x="2063" y="169"/>
                </a:cubicBezTo>
                <a:cubicBezTo>
                  <a:pt x="2063" y="170"/>
                  <a:pt x="2063" y="170"/>
                  <a:pt x="2063" y="170"/>
                </a:cubicBezTo>
                <a:cubicBezTo>
                  <a:pt x="2064" y="172"/>
                  <a:pt x="2064" y="172"/>
                  <a:pt x="2064" y="172"/>
                </a:cubicBezTo>
                <a:cubicBezTo>
                  <a:pt x="2066" y="173"/>
                  <a:pt x="2066" y="173"/>
                  <a:pt x="2066" y="173"/>
                </a:cubicBezTo>
                <a:cubicBezTo>
                  <a:pt x="2067" y="174"/>
                  <a:pt x="2067" y="174"/>
                  <a:pt x="2067" y="174"/>
                </a:cubicBezTo>
                <a:cubicBezTo>
                  <a:pt x="2069" y="174"/>
                  <a:pt x="2069" y="174"/>
                  <a:pt x="2069" y="174"/>
                </a:cubicBezTo>
                <a:cubicBezTo>
                  <a:pt x="2070" y="173"/>
                  <a:pt x="2070" y="173"/>
                  <a:pt x="2070" y="173"/>
                </a:cubicBezTo>
                <a:cubicBezTo>
                  <a:pt x="2069" y="172"/>
                  <a:pt x="2069" y="172"/>
                  <a:pt x="2069" y="172"/>
                </a:cubicBezTo>
                <a:cubicBezTo>
                  <a:pt x="2070" y="172"/>
                  <a:pt x="2070" y="172"/>
                  <a:pt x="2070" y="172"/>
                </a:cubicBezTo>
                <a:cubicBezTo>
                  <a:pt x="2073" y="175"/>
                  <a:pt x="2073" y="175"/>
                  <a:pt x="2073" y="175"/>
                </a:cubicBezTo>
                <a:cubicBezTo>
                  <a:pt x="2074" y="176"/>
                  <a:pt x="2074" y="176"/>
                  <a:pt x="2074" y="176"/>
                </a:cubicBezTo>
                <a:cubicBezTo>
                  <a:pt x="2072" y="176"/>
                  <a:pt x="2072" y="176"/>
                  <a:pt x="2072" y="176"/>
                </a:cubicBezTo>
                <a:cubicBezTo>
                  <a:pt x="2072" y="177"/>
                  <a:pt x="2072" y="177"/>
                  <a:pt x="2072" y="177"/>
                </a:cubicBezTo>
                <a:cubicBezTo>
                  <a:pt x="2075" y="179"/>
                  <a:pt x="2075" y="179"/>
                  <a:pt x="2075" y="179"/>
                </a:cubicBezTo>
                <a:cubicBezTo>
                  <a:pt x="2075" y="177"/>
                  <a:pt x="2075" y="177"/>
                  <a:pt x="2075" y="177"/>
                </a:cubicBezTo>
                <a:cubicBezTo>
                  <a:pt x="2077" y="178"/>
                  <a:pt x="2077" y="178"/>
                  <a:pt x="2077" y="178"/>
                </a:cubicBezTo>
                <a:cubicBezTo>
                  <a:pt x="2080" y="182"/>
                  <a:pt x="2080" y="182"/>
                  <a:pt x="2080" y="182"/>
                </a:cubicBezTo>
                <a:cubicBezTo>
                  <a:pt x="2079" y="181"/>
                  <a:pt x="2079" y="181"/>
                  <a:pt x="2079" y="181"/>
                </a:cubicBezTo>
                <a:cubicBezTo>
                  <a:pt x="2078" y="181"/>
                  <a:pt x="2078" y="181"/>
                  <a:pt x="2078" y="181"/>
                </a:cubicBezTo>
                <a:cubicBezTo>
                  <a:pt x="2078" y="182"/>
                  <a:pt x="2078" y="182"/>
                  <a:pt x="2078" y="182"/>
                </a:cubicBezTo>
                <a:cubicBezTo>
                  <a:pt x="2079" y="183"/>
                  <a:pt x="2079" y="183"/>
                  <a:pt x="2079" y="183"/>
                </a:cubicBezTo>
                <a:cubicBezTo>
                  <a:pt x="2077" y="184"/>
                  <a:pt x="2077" y="184"/>
                  <a:pt x="2077" y="184"/>
                </a:cubicBezTo>
                <a:cubicBezTo>
                  <a:pt x="2077" y="185"/>
                  <a:pt x="2077" y="185"/>
                  <a:pt x="2077" y="185"/>
                </a:cubicBezTo>
                <a:cubicBezTo>
                  <a:pt x="2078" y="186"/>
                  <a:pt x="2078" y="186"/>
                  <a:pt x="2078" y="186"/>
                </a:cubicBezTo>
                <a:cubicBezTo>
                  <a:pt x="2079" y="186"/>
                  <a:pt x="2079" y="186"/>
                  <a:pt x="2079" y="186"/>
                </a:cubicBezTo>
                <a:cubicBezTo>
                  <a:pt x="2079" y="184"/>
                  <a:pt x="2079" y="184"/>
                  <a:pt x="2079" y="184"/>
                </a:cubicBezTo>
                <a:cubicBezTo>
                  <a:pt x="2080" y="184"/>
                  <a:pt x="2080" y="184"/>
                  <a:pt x="2080" y="184"/>
                </a:cubicBezTo>
                <a:cubicBezTo>
                  <a:pt x="2081" y="184"/>
                  <a:pt x="2081" y="184"/>
                  <a:pt x="2081" y="184"/>
                </a:cubicBezTo>
                <a:cubicBezTo>
                  <a:pt x="2081" y="183"/>
                  <a:pt x="2081" y="183"/>
                  <a:pt x="2081" y="183"/>
                </a:cubicBezTo>
                <a:cubicBezTo>
                  <a:pt x="2082" y="185"/>
                  <a:pt x="2082" y="185"/>
                  <a:pt x="2082" y="185"/>
                </a:cubicBezTo>
                <a:cubicBezTo>
                  <a:pt x="2085" y="187"/>
                  <a:pt x="2085" y="187"/>
                  <a:pt x="2085" y="187"/>
                </a:cubicBezTo>
                <a:cubicBezTo>
                  <a:pt x="2088" y="187"/>
                  <a:pt x="2088" y="187"/>
                  <a:pt x="2088" y="187"/>
                </a:cubicBezTo>
                <a:cubicBezTo>
                  <a:pt x="2089" y="189"/>
                  <a:pt x="2089" y="189"/>
                  <a:pt x="2089" y="189"/>
                </a:cubicBezTo>
                <a:cubicBezTo>
                  <a:pt x="2088" y="190"/>
                  <a:pt x="2088" y="190"/>
                  <a:pt x="2088" y="190"/>
                </a:cubicBezTo>
                <a:cubicBezTo>
                  <a:pt x="2090" y="192"/>
                  <a:pt x="2090" y="192"/>
                  <a:pt x="2090" y="192"/>
                </a:cubicBezTo>
                <a:cubicBezTo>
                  <a:pt x="2091" y="192"/>
                  <a:pt x="2091" y="192"/>
                  <a:pt x="2091" y="192"/>
                </a:cubicBezTo>
                <a:cubicBezTo>
                  <a:pt x="2093" y="195"/>
                  <a:pt x="2093" y="195"/>
                  <a:pt x="2093" y="195"/>
                </a:cubicBezTo>
                <a:cubicBezTo>
                  <a:pt x="2093" y="199"/>
                  <a:pt x="2093" y="199"/>
                  <a:pt x="2093" y="199"/>
                </a:cubicBezTo>
                <a:cubicBezTo>
                  <a:pt x="2092" y="199"/>
                  <a:pt x="2092" y="199"/>
                  <a:pt x="2092" y="199"/>
                </a:cubicBezTo>
                <a:cubicBezTo>
                  <a:pt x="2092" y="200"/>
                  <a:pt x="2092" y="200"/>
                  <a:pt x="2092" y="200"/>
                </a:cubicBezTo>
                <a:cubicBezTo>
                  <a:pt x="2094" y="200"/>
                  <a:pt x="2094" y="200"/>
                  <a:pt x="2094" y="200"/>
                </a:cubicBezTo>
                <a:cubicBezTo>
                  <a:pt x="2094" y="202"/>
                  <a:pt x="2094" y="202"/>
                  <a:pt x="2094" y="202"/>
                </a:cubicBezTo>
                <a:cubicBezTo>
                  <a:pt x="2093" y="202"/>
                  <a:pt x="2093" y="202"/>
                  <a:pt x="2093" y="202"/>
                </a:cubicBezTo>
                <a:cubicBezTo>
                  <a:pt x="2088" y="202"/>
                  <a:pt x="2088" y="202"/>
                  <a:pt x="2088" y="202"/>
                </a:cubicBezTo>
                <a:cubicBezTo>
                  <a:pt x="2087" y="201"/>
                  <a:pt x="2087" y="201"/>
                  <a:pt x="2087" y="201"/>
                </a:cubicBezTo>
                <a:cubicBezTo>
                  <a:pt x="2086" y="201"/>
                  <a:pt x="2086" y="201"/>
                  <a:pt x="2086" y="201"/>
                </a:cubicBezTo>
                <a:cubicBezTo>
                  <a:pt x="2085" y="201"/>
                  <a:pt x="2085" y="201"/>
                  <a:pt x="2085" y="201"/>
                </a:cubicBezTo>
                <a:cubicBezTo>
                  <a:pt x="2085" y="200"/>
                  <a:pt x="2085" y="200"/>
                  <a:pt x="2085" y="200"/>
                </a:cubicBezTo>
                <a:cubicBezTo>
                  <a:pt x="2084" y="199"/>
                  <a:pt x="2084" y="199"/>
                  <a:pt x="2084" y="199"/>
                </a:cubicBezTo>
                <a:cubicBezTo>
                  <a:pt x="2084" y="200"/>
                  <a:pt x="2084" y="200"/>
                  <a:pt x="2084" y="200"/>
                </a:cubicBezTo>
                <a:cubicBezTo>
                  <a:pt x="2084" y="201"/>
                  <a:pt x="2084" y="201"/>
                  <a:pt x="2084" y="201"/>
                </a:cubicBezTo>
                <a:cubicBezTo>
                  <a:pt x="2082" y="202"/>
                  <a:pt x="2082" y="202"/>
                  <a:pt x="2082" y="202"/>
                </a:cubicBezTo>
                <a:cubicBezTo>
                  <a:pt x="2081" y="202"/>
                  <a:pt x="2081" y="202"/>
                  <a:pt x="2081" y="202"/>
                </a:cubicBezTo>
                <a:cubicBezTo>
                  <a:pt x="2080" y="203"/>
                  <a:pt x="2080" y="203"/>
                  <a:pt x="2080" y="203"/>
                </a:cubicBezTo>
                <a:cubicBezTo>
                  <a:pt x="2081" y="203"/>
                  <a:pt x="2081" y="203"/>
                  <a:pt x="2081" y="203"/>
                </a:cubicBezTo>
                <a:cubicBezTo>
                  <a:pt x="2079" y="205"/>
                  <a:pt x="2079" y="205"/>
                  <a:pt x="2079" y="205"/>
                </a:cubicBezTo>
                <a:cubicBezTo>
                  <a:pt x="2078" y="205"/>
                  <a:pt x="2078" y="205"/>
                  <a:pt x="2078" y="205"/>
                </a:cubicBezTo>
                <a:cubicBezTo>
                  <a:pt x="2078" y="206"/>
                  <a:pt x="2078" y="206"/>
                  <a:pt x="2078" y="206"/>
                </a:cubicBezTo>
                <a:cubicBezTo>
                  <a:pt x="2078" y="207"/>
                  <a:pt x="2078" y="207"/>
                  <a:pt x="2078" y="207"/>
                </a:cubicBezTo>
                <a:cubicBezTo>
                  <a:pt x="2077" y="209"/>
                  <a:pt x="2077" y="209"/>
                  <a:pt x="2077" y="209"/>
                </a:cubicBezTo>
                <a:cubicBezTo>
                  <a:pt x="2076" y="210"/>
                  <a:pt x="2076" y="210"/>
                  <a:pt x="2076" y="210"/>
                </a:cubicBezTo>
                <a:cubicBezTo>
                  <a:pt x="2076" y="209"/>
                  <a:pt x="2076" y="209"/>
                  <a:pt x="2076" y="209"/>
                </a:cubicBezTo>
                <a:cubicBezTo>
                  <a:pt x="2075" y="209"/>
                  <a:pt x="2075" y="209"/>
                  <a:pt x="2075" y="209"/>
                </a:cubicBezTo>
                <a:cubicBezTo>
                  <a:pt x="2075" y="211"/>
                  <a:pt x="2075" y="211"/>
                  <a:pt x="2075" y="211"/>
                </a:cubicBezTo>
                <a:cubicBezTo>
                  <a:pt x="2075" y="213"/>
                  <a:pt x="2075" y="213"/>
                  <a:pt x="2075" y="213"/>
                </a:cubicBezTo>
                <a:cubicBezTo>
                  <a:pt x="2074" y="214"/>
                  <a:pt x="2074" y="214"/>
                  <a:pt x="2074" y="214"/>
                </a:cubicBezTo>
                <a:cubicBezTo>
                  <a:pt x="2073" y="213"/>
                  <a:pt x="2073" y="213"/>
                  <a:pt x="2073" y="213"/>
                </a:cubicBezTo>
                <a:cubicBezTo>
                  <a:pt x="2073" y="215"/>
                  <a:pt x="2073" y="215"/>
                  <a:pt x="2073" y="215"/>
                </a:cubicBezTo>
                <a:cubicBezTo>
                  <a:pt x="2074" y="216"/>
                  <a:pt x="2074" y="216"/>
                  <a:pt x="2074" y="216"/>
                </a:cubicBezTo>
                <a:cubicBezTo>
                  <a:pt x="2072" y="217"/>
                  <a:pt x="2072" y="217"/>
                  <a:pt x="2072" y="217"/>
                </a:cubicBezTo>
                <a:cubicBezTo>
                  <a:pt x="2071" y="217"/>
                  <a:pt x="2071" y="217"/>
                  <a:pt x="2071" y="217"/>
                </a:cubicBezTo>
                <a:cubicBezTo>
                  <a:pt x="2072" y="218"/>
                  <a:pt x="2072" y="218"/>
                  <a:pt x="2072" y="218"/>
                </a:cubicBezTo>
                <a:cubicBezTo>
                  <a:pt x="2072" y="219"/>
                  <a:pt x="2072" y="219"/>
                  <a:pt x="2072" y="219"/>
                </a:cubicBezTo>
                <a:cubicBezTo>
                  <a:pt x="2071" y="220"/>
                  <a:pt x="2071" y="220"/>
                  <a:pt x="2071" y="220"/>
                </a:cubicBezTo>
                <a:cubicBezTo>
                  <a:pt x="2070" y="219"/>
                  <a:pt x="2070" y="219"/>
                  <a:pt x="2070" y="219"/>
                </a:cubicBezTo>
                <a:cubicBezTo>
                  <a:pt x="2069" y="220"/>
                  <a:pt x="2069" y="220"/>
                  <a:pt x="2069" y="220"/>
                </a:cubicBezTo>
                <a:cubicBezTo>
                  <a:pt x="2070" y="221"/>
                  <a:pt x="2070" y="221"/>
                  <a:pt x="2070" y="221"/>
                </a:cubicBezTo>
                <a:cubicBezTo>
                  <a:pt x="2070" y="222"/>
                  <a:pt x="2070" y="222"/>
                  <a:pt x="2070" y="222"/>
                </a:cubicBezTo>
                <a:cubicBezTo>
                  <a:pt x="2069" y="223"/>
                  <a:pt x="2069" y="223"/>
                  <a:pt x="2069" y="223"/>
                </a:cubicBezTo>
                <a:cubicBezTo>
                  <a:pt x="2070" y="224"/>
                  <a:pt x="2070" y="224"/>
                  <a:pt x="2070" y="224"/>
                </a:cubicBezTo>
                <a:cubicBezTo>
                  <a:pt x="2069" y="225"/>
                  <a:pt x="2069" y="225"/>
                  <a:pt x="2069" y="225"/>
                </a:cubicBezTo>
                <a:cubicBezTo>
                  <a:pt x="2068" y="225"/>
                  <a:pt x="2068" y="225"/>
                  <a:pt x="2068" y="225"/>
                </a:cubicBezTo>
                <a:cubicBezTo>
                  <a:pt x="2068" y="224"/>
                  <a:pt x="2068" y="224"/>
                  <a:pt x="2068" y="224"/>
                </a:cubicBezTo>
                <a:cubicBezTo>
                  <a:pt x="2067" y="224"/>
                  <a:pt x="2067" y="224"/>
                  <a:pt x="2067" y="224"/>
                </a:cubicBezTo>
                <a:cubicBezTo>
                  <a:pt x="2068" y="225"/>
                  <a:pt x="2068" y="225"/>
                  <a:pt x="2068" y="225"/>
                </a:cubicBezTo>
                <a:cubicBezTo>
                  <a:pt x="2070" y="226"/>
                  <a:pt x="2070" y="226"/>
                  <a:pt x="2070" y="226"/>
                </a:cubicBezTo>
                <a:cubicBezTo>
                  <a:pt x="2069" y="228"/>
                  <a:pt x="2069" y="228"/>
                  <a:pt x="2069" y="228"/>
                </a:cubicBezTo>
                <a:cubicBezTo>
                  <a:pt x="2067" y="228"/>
                  <a:pt x="2067" y="228"/>
                  <a:pt x="2067" y="228"/>
                </a:cubicBezTo>
                <a:cubicBezTo>
                  <a:pt x="2068" y="229"/>
                  <a:pt x="2068" y="229"/>
                  <a:pt x="2068" y="229"/>
                </a:cubicBezTo>
                <a:cubicBezTo>
                  <a:pt x="2069" y="231"/>
                  <a:pt x="2069" y="231"/>
                  <a:pt x="2069" y="231"/>
                </a:cubicBezTo>
                <a:cubicBezTo>
                  <a:pt x="2068" y="232"/>
                  <a:pt x="2068" y="232"/>
                  <a:pt x="2068" y="232"/>
                </a:cubicBezTo>
                <a:cubicBezTo>
                  <a:pt x="2069" y="232"/>
                  <a:pt x="2069" y="232"/>
                  <a:pt x="2069" y="232"/>
                </a:cubicBezTo>
                <a:cubicBezTo>
                  <a:pt x="2067" y="234"/>
                  <a:pt x="2067" y="234"/>
                  <a:pt x="2067" y="234"/>
                </a:cubicBezTo>
                <a:cubicBezTo>
                  <a:pt x="2068" y="235"/>
                  <a:pt x="2068" y="235"/>
                  <a:pt x="2068" y="235"/>
                </a:cubicBezTo>
                <a:cubicBezTo>
                  <a:pt x="2067" y="238"/>
                  <a:pt x="2067" y="238"/>
                  <a:pt x="2067" y="238"/>
                </a:cubicBezTo>
                <a:cubicBezTo>
                  <a:pt x="2066" y="240"/>
                  <a:pt x="2066" y="240"/>
                  <a:pt x="2066" y="240"/>
                </a:cubicBezTo>
                <a:cubicBezTo>
                  <a:pt x="2066" y="242"/>
                  <a:pt x="2066" y="242"/>
                  <a:pt x="2066" y="242"/>
                </a:cubicBezTo>
                <a:cubicBezTo>
                  <a:pt x="2065" y="243"/>
                  <a:pt x="2065" y="243"/>
                  <a:pt x="2065" y="243"/>
                </a:cubicBezTo>
                <a:cubicBezTo>
                  <a:pt x="2066" y="243"/>
                  <a:pt x="2066" y="243"/>
                  <a:pt x="2066" y="243"/>
                </a:cubicBezTo>
                <a:cubicBezTo>
                  <a:pt x="2067" y="244"/>
                  <a:pt x="2067" y="244"/>
                  <a:pt x="2067" y="244"/>
                </a:cubicBezTo>
                <a:cubicBezTo>
                  <a:pt x="2066" y="244"/>
                  <a:pt x="2066" y="244"/>
                  <a:pt x="2066" y="244"/>
                </a:cubicBezTo>
                <a:cubicBezTo>
                  <a:pt x="2068" y="247"/>
                  <a:pt x="2068" y="247"/>
                  <a:pt x="2068" y="247"/>
                </a:cubicBezTo>
                <a:cubicBezTo>
                  <a:pt x="2068" y="248"/>
                  <a:pt x="2068" y="248"/>
                  <a:pt x="2068" y="248"/>
                </a:cubicBezTo>
                <a:cubicBezTo>
                  <a:pt x="2067" y="248"/>
                  <a:pt x="2067" y="248"/>
                  <a:pt x="2067" y="248"/>
                </a:cubicBezTo>
                <a:cubicBezTo>
                  <a:pt x="2066" y="248"/>
                  <a:pt x="2066" y="248"/>
                  <a:pt x="2066" y="248"/>
                </a:cubicBezTo>
                <a:cubicBezTo>
                  <a:pt x="2064" y="247"/>
                  <a:pt x="2064" y="247"/>
                  <a:pt x="2064" y="247"/>
                </a:cubicBezTo>
                <a:cubicBezTo>
                  <a:pt x="2062" y="245"/>
                  <a:pt x="2062" y="245"/>
                  <a:pt x="2062" y="245"/>
                </a:cubicBezTo>
                <a:cubicBezTo>
                  <a:pt x="2061" y="245"/>
                  <a:pt x="2061" y="245"/>
                  <a:pt x="2061" y="245"/>
                </a:cubicBezTo>
                <a:cubicBezTo>
                  <a:pt x="2060" y="245"/>
                  <a:pt x="2060" y="245"/>
                  <a:pt x="2060" y="245"/>
                </a:cubicBezTo>
                <a:cubicBezTo>
                  <a:pt x="2060" y="244"/>
                  <a:pt x="2060" y="244"/>
                  <a:pt x="2060" y="244"/>
                </a:cubicBezTo>
                <a:cubicBezTo>
                  <a:pt x="2056" y="242"/>
                  <a:pt x="2056" y="242"/>
                  <a:pt x="2056" y="242"/>
                </a:cubicBezTo>
                <a:cubicBezTo>
                  <a:pt x="2055" y="241"/>
                  <a:pt x="2055" y="241"/>
                  <a:pt x="2055" y="241"/>
                </a:cubicBezTo>
                <a:cubicBezTo>
                  <a:pt x="2053" y="243"/>
                  <a:pt x="2053" y="243"/>
                  <a:pt x="2053" y="243"/>
                </a:cubicBezTo>
                <a:cubicBezTo>
                  <a:pt x="2052" y="242"/>
                  <a:pt x="2052" y="242"/>
                  <a:pt x="2052" y="242"/>
                </a:cubicBezTo>
                <a:cubicBezTo>
                  <a:pt x="2051" y="242"/>
                  <a:pt x="2051" y="242"/>
                  <a:pt x="2051" y="242"/>
                </a:cubicBezTo>
                <a:cubicBezTo>
                  <a:pt x="2049" y="244"/>
                  <a:pt x="2049" y="244"/>
                  <a:pt x="2049" y="244"/>
                </a:cubicBezTo>
                <a:cubicBezTo>
                  <a:pt x="2048" y="244"/>
                  <a:pt x="2048" y="244"/>
                  <a:pt x="2048" y="244"/>
                </a:cubicBezTo>
                <a:cubicBezTo>
                  <a:pt x="2047" y="247"/>
                  <a:pt x="2047" y="247"/>
                  <a:pt x="2047" y="247"/>
                </a:cubicBezTo>
                <a:cubicBezTo>
                  <a:pt x="2046" y="247"/>
                  <a:pt x="2046" y="247"/>
                  <a:pt x="2046" y="247"/>
                </a:cubicBezTo>
                <a:cubicBezTo>
                  <a:pt x="2045" y="247"/>
                  <a:pt x="2045" y="247"/>
                  <a:pt x="2045" y="247"/>
                </a:cubicBezTo>
                <a:cubicBezTo>
                  <a:pt x="2046" y="248"/>
                  <a:pt x="2046" y="248"/>
                  <a:pt x="2046" y="248"/>
                </a:cubicBezTo>
                <a:cubicBezTo>
                  <a:pt x="2045" y="249"/>
                  <a:pt x="2045" y="249"/>
                  <a:pt x="2045" y="249"/>
                </a:cubicBezTo>
                <a:cubicBezTo>
                  <a:pt x="2046" y="251"/>
                  <a:pt x="2046" y="251"/>
                  <a:pt x="2046" y="251"/>
                </a:cubicBezTo>
                <a:cubicBezTo>
                  <a:pt x="2045" y="252"/>
                  <a:pt x="2045" y="252"/>
                  <a:pt x="2045" y="252"/>
                </a:cubicBezTo>
                <a:cubicBezTo>
                  <a:pt x="2045" y="255"/>
                  <a:pt x="2045" y="255"/>
                  <a:pt x="2045" y="255"/>
                </a:cubicBezTo>
                <a:cubicBezTo>
                  <a:pt x="2044" y="256"/>
                  <a:pt x="2044" y="256"/>
                  <a:pt x="2044" y="256"/>
                </a:cubicBezTo>
                <a:cubicBezTo>
                  <a:pt x="2043" y="255"/>
                  <a:pt x="2043" y="255"/>
                  <a:pt x="2043" y="255"/>
                </a:cubicBezTo>
                <a:cubicBezTo>
                  <a:pt x="2042" y="251"/>
                  <a:pt x="2042" y="251"/>
                  <a:pt x="2042" y="251"/>
                </a:cubicBezTo>
                <a:cubicBezTo>
                  <a:pt x="2042" y="249"/>
                  <a:pt x="2042" y="249"/>
                  <a:pt x="2042" y="249"/>
                </a:cubicBezTo>
                <a:cubicBezTo>
                  <a:pt x="2041" y="249"/>
                  <a:pt x="2041" y="249"/>
                  <a:pt x="2041" y="249"/>
                </a:cubicBezTo>
                <a:cubicBezTo>
                  <a:pt x="2040" y="248"/>
                  <a:pt x="2040" y="248"/>
                  <a:pt x="2040" y="248"/>
                </a:cubicBezTo>
                <a:cubicBezTo>
                  <a:pt x="2040" y="249"/>
                  <a:pt x="2040" y="249"/>
                  <a:pt x="2040" y="249"/>
                </a:cubicBezTo>
                <a:cubicBezTo>
                  <a:pt x="2038" y="252"/>
                  <a:pt x="2038" y="252"/>
                  <a:pt x="2038" y="252"/>
                </a:cubicBezTo>
                <a:cubicBezTo>
                  <a:pt x="2037" y="252"/>
                  <a:pt x="2037" y="252"/>
                  <a:pt x="2037" y="252"/>
                </a:cubicBezTo>
                <a:cubicBezTo>
                  <a:pt x="2037" y="254"/>
                  <a:pt x="2037" y="254"/>
                  <a:pt x="2037" y="254"/>
                </a:cubicBezTo>
                <a:cubicBezTo>
                  <a:pt x="2038" y="254"/>
                  <a:pt x="2038" y="254"/>
                  <a:pt x="2038" y="254"/>
                </a:cubicBezTo>
                <a:cubicBezTo>
                  <a:pt x="2037" y="257"/>
                  <a:pt x="2037" y="257"/>
                  <a:pt x="2037" y="257"/>
                </a:cubicBezTo>
                <a:cubicBezTo>
                  <a:pt x="2036" y="255"/>
                  <a:pt x="2036" y="255"/>
                  <a:pt x="2036" y="255"/>
                </a:cubicBezTo>
                <a:cubicBezTo>
                  <a:pt x="2035" y="255"/>
                  <a:pt x="2035" y="255"/>
                  <a:pt x="2035" y="255"/>
                </a:cubicBezTo>
                <a:cubicBezTo>
                  <a:pt x="2034" y="255"/>
                  <a:pt x="2034" y="255"/>
                  <a:pt x="2034" y="255"/>
                </a:cubicBezTo>
                <a:cubicBezTo>
                  <a:pt x="2033" y="256"/>
                  <a:pt x="2033" y="256"/>
                  <a:pt x="2033" y="256"/>
                </a:cubicBezTo>
                <a:cubicBezTo>
                  <a:pt x="2033" y="257"/>
                  <a:pt x="2033" y="257"/>
                  <a:pt x="2033" y="257"/>
                </a:cubicBezTo>
                <a:cubicBezTo>
                  <a:pt x="2031" y="256"/>
                  <a:pt x="2031" y="256"/>
                  <a:pt x="2031" y="256"/>
                </a:cubicBezTo>
                <a:cubicBezTo>
                  <a:pt x="2030" y="256"/>
                  <a:pt x="2030" y="256"/>
                  <a:pt x="2030" y="256"/>
                </a:cubicBezTo>
                <a:cubicBezTo>
                  <a:pt x="2030" y="257"/>
                  <a:pt x="2030" y="257"/>
                  <a:pt x="2030" y="257"/>
                </a:cubicBezTo>
                <a:cubicBezTo>
                  <a:pt x="2031" y="258"/>
                  <a:pt x="2031" y="258"/>
                  <a:pt x="2031" y="258"/>
                </a:cubicBezTo>
                <a:cubicBezTo>
                  <a:pt x="2030" y="258"/>
                  <a:pt x="2030" y="258"/>
                  <a:pt x="2030" y="258"/>
                </a:cubicBezTo>
                <a:cubicBezTo>
                  <a:pt x="2030" y="260"/>
                  <a:pt x="2030" y="260"/>
                  <a:pt x="2030" y="260"/>
                </a:cubicBezTo>
                <a:cubicBezTo>
                  <a:pt x="2030" y="261"/>
                  <a:pt x="2030" y="261"/>
                  <a:pt x="2030" y="261"/>
                </a:cubicBezTo>
                <a:cubicBezTo>
                  <a:pt x="2031" y="262"/>
                  <a:pt x="2031" y="262"/>
                  <a:pt x="2031" y="262"/>
                </a:cubicBezTo>
                <a:cubicBezTo>
                  <a:pt x="2031" y="263"/>
                  <a:pt x="2031" y="263"/>
                  <a:pt x="2031" y="263"/>
                </a:cubicBezTo>
                <a:cubicBezTo>
                  <a:pt x="2031" y="264"/>
                  <a:pt x="2031" y="264"/>
                  <a:pt x="2031" y="264"/>
                </a:cubicBezTo>
                <a:cubicBezTo>
                  <a:pt x="2031" y="265"/>
                  <a:pt x="2031" y="265"/>
                  <a:pt x="2031" y="265"/>
                </a:cubicBezTo>
                <a:cubicBezTo>
                  <a:pt x="2032" y="265"/>
                  <a:pt x="2032" y="265"/>
                  <a:pt x="2032" y="265"/>
                </a:cubicBezTo>
                <a:cubicBezTo>
                  <a:pt x="2033" y="266"/>
                  <a:pt x="2033" y="266"/>
                  <a:pt x="2033" y="266"/>
                </a:cubicBezTo>
                <a:cubicBezTo>
                  <a:pt x="2033" y="267"/>
                  <a:pt x="2033" y="267"/>
                  <a:pt x="2033" y="267"/>
                </a:cubicBezTo>
                <a:cubicBezTo>
                  <a:pt x="2033" y="268"/>
                  <a:pt x="2033" y="268"/>
                  <a:pt x="2033" y="268"/>
                </a:cubicBezTo>
                <a:cubicBezTo>
                  <a:pt x="2034" y="268"/>
                  <a:pt x="2034" y="268"/>
                  <a:pt x="2034" y="268"/>
                </a:cubicBezTo>
                <a:cubicBezTo>
                  <a:pt x="2034" y="269"/>
                  <a:pt x="2034" y="269"/>
                  <a:pt x="2034" y="269"/>
                </a:cubicBezTo>
                <a:cubicBezTo>
                  <a:pt x="2034" y="270"/>
                  <a:pt x="2034" y="270"/>
                  <a:pt x="2034" y="270"/>
                </a:cubicBezTo>
                <a:cubicBezTo>
                  <a:pt x="2033" y="269"/>
                  <a:pt x="2033" y="269"/>
                  <a:pt x="2033" y="269"/>
                </a:cubicBezTo>
                <a:cubicBezTo>
                  <a:pt x="2032" y="269"/>
                  <a:pt x="2032" y="269"/>
                  <a:pt x="2032" y="269"/>
                </a:cubicBezTo>
                <a:cubicBezTo>
                  <a:pt x="2032" y="270"/>
                  <a:pt x="2032" y="270"/>
                  <a:pt x="2032" y="270"/>
                </a:cubicBezTo>
                <a:cubicBezTo>
                  <a:pt x="2033" y="271"/>
                  <a:pt x="2033" y="271"/>
                  <a:pt x="2033" y="271"/>
                </a:cubicBezTo>
                <a:cubicBezTo>
                  <a:pt x="2034" y="271"/>
                  <a:pt x="2034" y="271"/>
                  <a:pt x="2034" y="271"/>
                </a:cubicBezTo>
                <a:cubicBezTo>
                  <a:pt x="2034" y="272"/>
                  <a:pt x="2034" y="272"/>
                  <a:pt x="2034" y="272"/>
                </a:cubicBezTo>
                <a:cubicBezTo>
                  <a:pt x="2034" y="273"/>
                  <a:pt x="2034" y="273"/>
                  <a:pt x="2034" y="273"/>
                </a:cubicBezTo>
                <a:cubicBezTo>
                  <a:pt x="2034" y="275"/>
                  <a:pt x="2034" y="275"/>
                  <a:pt x="2034" y="275"/>
                </a:cubicBezTo>
                <a:cubicBezTo>
                  <a:pt x="2033" y="276"/>
                  <a:pt x="2033" y="276"/>
                  <a:pt x="2033" y="276"/>
                </a:cubicBezTo>
                <a:cubicBezTo>
                  <a:pt x="2034" y="278"/>
                  <a:pt x="2034" y="278"/>
                  <a:pt x="2034" y="278"/>
                </a:cubicBezTo>
                <a:cubicBezTo>
                  <a:pt x="2033" y="278"/>
                  <a:pt x="2033" y="278"/>
                  <a:pt x="2033" y="278"/>
                </a:cubicBezTo>
                <a:cubicBezTo>
                  <a:pt x="2034" y="280"/>
                  <a:pt x="2034" y="280"/>
                  <a:pt x="2034" y="280"/>
                </a:cubicBezTo>
                <a:cubicBezTo>
                  <a:pt x="2034" y="282"/>
                  <a:pt x="2034" y="282"/>
                  <a:pt x="2034" y="282"/>
                </a:cubicBezTo>
                <a:cubicBezTo>
                  <a:pt x="2035" y="284"/>
                  <a:pt x="2035" y="284"/>
                  <a:pt x="2035" y="284"/>
                </a:cubicBezTo>
                <a:cubicBezTo>
                  <a:pt x="2034" y="285"/>
                  <a:pt x="2034" y="285"/>
                  <a:pt x="2034" y="285"/>
                </a:cubicBezTo>
                <a:cubicBezTo>
                  <a:pt x="2035" y="285"/>
                  <a:pt x="2035" y="285"/>
                  <a:pt x="2035" y="285"/>
                </a:cubicBezTo>
                <a:cubicBezTo>
                  <a:pt x="2037" y="286"/>
                  <a:pt x="2037" y="286"/>
                  <a:pt x="2037" y="286"/>
                </a:cubicBezTo>
                <a:cubicBezTo>
                  <a:pt x="2038" y="289"/>
                  <a:pt x="2038" y="289"/>
                  <a:pt x="2038" y="289"/>
                </a:cubicBezTo>
                <a:cubicBezTo>
                  <a:pt x="2040" y="289"/>
                  <a:pt x="2040" y="289"/>
                  <a:pt x="2040" y="289"/>
                </a:cubicBezTo>
                <a:cubicBezTo>
                  <a:pt x="2040" y="288"/>
                  <a:pt x="2040" y="288"/>
                  <a:pt x="2040" y="288"/>
                </a:cubicBezTo>
                <a:cubicBezTo>
                  <a:pt x="2039" y="286"/>
                  <a:pt x="2039" y="286"/>
                  <a:pt x="2039" y="286"/>
                </a:cubicBezTo>
                <a:cubicBezTo>
                  <a:pt x="2039" y="285"/>
                  <a:pt x="2039" y="285"/>
                  <a:pt x="2039" y="285"/>
                </a:cubicBezTo>
                <a:cubicBezTo>
                  <a:pt x="2040" y="284"/>
                  <a:pt x="2040" y="284"/>
                  <a:pt x="2040" y="284"/>
                </a:cubicBezTo>
                <a:cubicBezTo>
                  <a:pt x="2041" y="285"/>
                  <a:pt x="2041" y="285"/>
                  <a:pt x="2041" y="285"/>
                </a:cubicBezTo>
                <a:cubicBezTo>
                  <a:pt x="2043" y="286"/>
                  <a:pt x="2043" y="286"/>
                  <a:pt x="2043" y="286"/>
                </a:cubicBezTo>
                <a:cubicBezTo>
                  <a:pt x="2044" y="286"/>
                  <a:pt x="2044" y="286"/>
                  <a:pt x="2044" y="286"/>
                </a:cubicBezTo>
                <a:cubicBezTo>
                  <a:pt x="2045" y="286"/>
                  <a:pt x="2045" y="286"/>
                  <a:pt x="2045" y="286"/>
                </a:cubicBezTo>
                <a:cubicBezTo>
                  <a:pt x="2045" y="287"/>
                  <a:pt x="2045" y="287"/>
                  <a:pt x="2045" y="287"/>
                </a:cubicBezTo>
                <a:cubicBezTo>
                  <a:pt x="2045" y="288"/>
                  <a:pt x="2045" y="288"/>
                  <a:pt x="2045" y="288"/>
                </a:cubicBezTo>
                <a:cubicBezTo>
                  <a:pt x="2046" y="289"/>
                  <a:pt x="2046" y="289"/>
                  <a:pt x="2046" y="289"/>
                </a:cubicBezTo>
                <a:cubicBezTo>
                  <a:pt x="2045" y="290"/>
                  <a:pt x="2045" y="290"/>
                  <a:pt x="2045" y="290"/>
                </a:cubicBezTo>
                <a:cubicBezTo>
                  <a:pt x="2045" y="291"/>
                  <a:pt x="2045" y="291"/>
                  <a:pt x="2045" y="291"/>
                </a:cubicBezTo>
                <a:cubicBezTo>
                  <a:pt x="2045" y="292"/>
                  <a:pt x="2045" y="292"/>
                  <a:pt x="2045" y="292"/>
                </a:cubicBezTo>
                <a:cubicBezTo>
                  <a:pt x="2044" y="293"/>
                  <a:pt x="2044" y="293"/>
                  <a:pt x="2044" y="293"/>
                </a:cubicBezTo>
                <a:cubicBezTo>
                  <a:pt x="2045" y="295"/>
                  <a:pt x="2045" y="295"/>
                  <a:pt x="2045" y="295"/>
                </a:cubicBezTo>
                <a:cubicBezTo>
                  <a:pt x="2046" y="297"/>
                  <a:pt x="2046" y="297"/>
                  <a:pt x="2046" y="297"/>
                </a:cubicBezTo>
                <a:cubicBezTo>
                  <a:pt x="2046" y="299"/>
                  <a:pt x="2046" y="299"/>
                  <a:pt x="2046" y="299"/>
                </a:cubicBezTo>
                <a:cubicBezTo>
                  <a:pt x="2047" y="300"/>
                  <a:pt x="2047" y="300"/>
                  <a:pt x="2047" y="300"/>
                </a:cubicBezTo>
                <a:cubicBezTo>
                  <a:pt x="2048" y="299"/>
                  <a:pt x="2048" y="299"/>
                  <a:pt x="2048" y="299"/>
                </a:cubicBezTo>
                <a:cubicBezTo>
                  <a:pt x="2049" y="298"/>
                  <a:pt x="2049" y="298"/>
                  <a:pt x="2049" y="298"/>
                </a:cubicBezTo>
                <a:cubicBezTo>
                  <a:pt x="2051" y="298"/>
                  <a:pt x="2051" y="298"/>
                  <a:pt x="2051" y="298"/>
                </a:cubicBezTo>
                <a:cubicBezTo>
                  <a:pt x="2051" y="301"/>
                  <a:pt x="2051" y="301"/>
                  <a:pt x="2051" y="301"/>
                </a:cubicBezTo>
                <a:cubicBezTo>
                  <a:pt x="2054" y="304"/>
                  <a:pt x="2054" y="304"/>
                  <a:pt x="2054" y="304"/>
                </a:cubicBezTo>
                <a:cubicBezTo>
                  <a:pt x="2055" y="306"/>
                  <a:pt x="2055" y="306"/>
                  <a:pt x="2055" y="306"/>
                </a:cubicBezTo>
                <a:cubicBezTo>
                  <a:pt x="2054" y="306"/>
                  <a:pt x="2054" y="306"/>
                  <a:pt x="2054" y="306"/>
                </a:cubicBezTo>
                <a:cubicBezTo>
                  <a:pt x="2054" y="308"/>
                  <a:pt x="2054" y="308"/>
                  <a:pt x="2054" y="308"/>
                </a:cubicBezTo>
                <a:cubicBezTo>
                  <a:pt x="2053" y="309"/>
                  <a:pt x="2053" y="309"/>
                  <a:pt x="2053" y="309"/>
                </a:cubicBezTo>
                <a:cubicBezTo>
                  <a:pt x="2051" y="307"/>
                  <a:pt x="2051" y="307"/>
                  <a:pt x="2051" y="307"/>
                </a:cubicBezTo>
                <a:cubicBezTo>
                  <a:pt x="2050" y="307"/>
                  <a:pt x="2050" y="307"/>
                  <a:pt x="2050" y="307"/>
                </a:cubicBezTo>
                <a:cubicBezTo>
                  <a:pt x="2049" y="305"/>
                  <a:pt x="2049" y="305"/>
                  <a:pt x="2049" y="305"/>
                </a:cubicBezTo>
                <a:cubicBezTo>
                  <a:pt x="2050" y="304"/>
                  <a:pt x="2050" y="304"/>
                  <a:pt x="2050" y="304"/>
                </a:cubicBezTo>
                <a:cubicBezTo>
                  <a:pt x="2050" y="302"/>
                  <a:pt x="2050" y="302"/>
                  <a:pt x="2050" y="302"/>
                </a:cubicBezTo>
                <a:cubicBezTo>
                  <a:pt x="2050" y="301"/>
                  <a:pt x="2050" y="301"/>
                  <a:pt x="2050" y="301"/>
                </a:cubicBezTo>
                <a:cubicBezTo>
                  <a:pt x="2049" y="302"/>
                  <a:pt x="2049" y="302"/>
                  <a:pt x="2049" y="302"/>
                </a:cubicBezTo>
                <a:cubicBezTo>
                  <a:pt x="2049" y="303"/>
                  <a:pt x="2049" y="303"/>
                  <a:pt x="2049" y="303"/>
                </a:cubicBezTo>
                <a:cubicBezTo>
                  <a:pt x="2048" y="303"/>
                  <a:pt x="2048" y="303"/>
                  <a:pt x="2048" y="303"/>
                </a:cubicBezTo>
                <a:cubicBezTo>
                  <a:pt x="2047" y="305"/>
                  <a:pt x="2047" y="305"/>
                  <a:pt x="2047" y="305"/>
                </a:cubicBezTo>
                <a:cubicBezTo>
                  <a:pt x="2047" y="306"/>
                  <a:pt x="2047" y="306"/>
                  <a:pt x="2047" y="306"/>
                </a:cubicBezTo>
                <a:cubicBezTo>
                  <a:pt x="2049" y="305"/>
                  <a:pt x="2049" y="305"/>
                  <a:pt x="2049" y="305"/>
                </a:cubicBezTo>
                <a:cubicBezTo>
                  <a:pt x="2049" y="307"/>
                  <a:pt x="2049" y="307"/>
                  <a:pt x="2049" y="307"/>
                </a:cubicBezTo>
                <a:cubicBezTo>
                  <a:pt x="2048" y="308"/>
                  <a:pt x="2048" y="308"/>
                  <a:pt x="2048" y="308"/>
                </a:cubicBezTo>
                <a:cubicBezTo>
                  <a:pt x="2048" y="310"/>
                  <a:pt x="2048" y="310"/>
                  <a:pt x="2048" y="310"/>
                </a:cubicBezTo>
                <a:cubicBezTo>
                  <a:pt x="2048" y="311"/>
                  <a:pt x="2048" y="311"/>
                  <a:pt x="2048" y="311"/>
                </a:cubicBezTo>
                <a:cubicBezTo>
                  <a:pt x="2048" y="315"/>
                  <a:pt x="2048" y="315"/>
                  <a:pt x="2048" y="315"/>
                </a:cubicBezTo>
                <a:cubicBezTo>
                  <a:pt x="2049" y="316"/>
                  <a:pt x="2049" y="316"/>
                  <a:pt x="2049" y="316"/>
                </a:cubicBezTo>
                <a:cubicBezTo>
                  <a:pt x="2049" y="317"/>
                  <a:pt x="2049" y="317"/>
                  <a:pt x="2049" y="317"/>
                </a:cubicBezTo>
                <a:cubicBezTo>
                  <a:pt x="2052" y="322"/>
                  <a:pt x="2052" y="322"/>
                  <a:pt x="2052" y="322"/>
                </a:cubicBezTo>
                <a:cubicBezTo>
                  <a:pt x="2053" y="322"/>
                  <a:pt x="2053" y="322"/>
                  <a:pt x="2053" y="322"/>
                </a:cubicBezTo>
                <a:cubicBezTo>
                  <a:pt x="2055" y="325"/>
                  <a:pt x="2055" y="325"/>
                  <a:pt x="2055" y="325"/>
                </a:cubicBezTo>
                <a:cubicBezTo>
                  <a:pt x="2057" y="326"/>
                  <a:pt x="2057" y="326"/>
                  <a:pt x="2057" y="326"/>
                </a:cubicBezTo>
                <a:cubicBezTo>
                  <a:pt x="2056" y="327"/>
                  <a:pt x="2056" y="327"/>
                  <a:pt x="2056" y="327"/>
                </a:cubicBezTo>
                <a:cubicBezTo>
                  <a:pt x="2056" y="328"/>
                  <a:pt x="2056" y="328"/>
                  <a:pt x="2056" y="328"/>
                </a:cubicBezTo>
                <a:cubicBezTo>
                  <a:pt x="2052" y="330"/>
                  <a:pt x="2052" y="330"/>
                  <a:pt x="2052" y="330"/>
                </a:cubicBezTo>
                <a:cubicBezTo>
                  <a:pt x="2052" y="329"/>
                  <a:pt x="2052" y="329"/>
                  <a:pt x="2052" y="329"/>
                </a:cubicBezTo>
                <a:cubicBezTo>
                  <a:pt x="2050" y="330"/>
                  <a:pt x="2050" y="330"/>
                  <a:pt x="2050" y="330"/>
                </a:cubicBezTo>
                <a:cubicBezTo>
                  <a:pt x="2049" y="330"/>
                  <a:pt x="2049" y="330"/>
                  <a:pt x="2049" y="330"/>
                </a:cubicBezTo>
                <a:cubicBezTo>
                  <a:pt x="2050" y="331"/>
                  <a:pt x="2050" y="331"/>
                  <a:pt x="2050" y="331"/>
                </a:cubicBezTo>
                <a:cubicBezTo>
                  <a:pt x="2048" y="333"/>
                  <a:pt x="2048" y="333"/>
                  <a:pt x="2048" y="333"/>
                </a:cubicBezTo>
                <a:cubicBezTo>
                  <a:pt x="2048" y="335"/>
                  <a:pt x="2048" y="335"/>
                  <a:pt x="2048" y="335"/>
                </a:cubicBezTo>
                <a:cubicBezTo>
                  <a:pt x="2047" y="335"/>
                  <a:pt x="2047" y="335"/>
                  <a:pt x="2047" y="335"/>
                </a:cubicBezTo>
                <a:cubicBezTo>
                  <a:pt x="2048" y="337"/>
                  <a:pt x="2048" y="337"/>
                  <a:pt x="2048" y="337"/>
                </a:cubicBezTo>
                <a:cubicBezTo>
                  <a:pt x="2048" y="340"/>
                  <a:pt x="2048" y="340"/>
                  <a:pt x="2048" y="340"/>
                </a:cubicBezTo>
                <a:cubicBezTo>
                  <a:pt x="2049" y="343"/>
                  <a:pt x="2049" y="343"/>
                  <a:pt x="2049" y="343"/>
                </a:cubicBezTo>
                <a:cubicBezTo>
                  <a:pt x="2051" y="344"/>
                  <a:pt x="2051" y="344"/>
                  <a:pt x="2051" y="344"/>
                </a:cubicBezTo>
                <a:cubicBezTo>
                  <a:pt x="2051" y="346"/>
                  <a:pt x="2051" y="346"/>
                  <a:pt x="2051" y="346"/>
                </a:cubicBezTo>
                <a:cubicBezTo>
                  <a:pt x="2052" y="347"/>
                  <a:pt x="2052" y="347"/>
                  <a:pt x="2052" y="347"/>
                </a:cubicBezTo>
                <a:cubicBezTo>
                  <a:pt x="2053" y="348"/>
                  <a:pt x="2053" y="348"/>
                  <a:pt x="2053" y="348"/>
                </a:cubicBezTo>
                <a:cubicBezTo>
                  <a:pt x="2052" y="348"/>
                  <a:pt x="2052" y="348"/>
                  <a:pt x="2052" y="348"/>
                </a:cubicBezTo>
                <a:cubicBezTo>
                  <a:pt x="2051" y="347"/>
                  <a:pt x="2051" y="347"/>
                  <a:pt x="2051" y="347"/>
                </a:cubicBezTo>
                <a:cubicBezTo>
                  <a:pt x="2050" y="348"/>
                  <a:pt x="2050" y="348"/>
                  <a:pt x="2050" y="348"/>
                </a:cubicBezTo>
                <a:cubicBezTo>
                  <a:pt x="2049" y="349"/>
                  <a:pt x="2049" y="349"/>
                  <a:pt x="2049" y="349"/>
                </a:cubicBezTo>
                <a:cubicBezTo>
                  <a:pt x="2048" y="349"/>
                  <a:pt x="2048" y="349"/>
                  <a:pt x="2048" y="349"/>
                </a:cubicBezTo>
                <a:cubicBezTo>
                  <a:pt x="2046" y="351"/>
                  <a:pt x="2046" y="351"/>
                  <a:pt x="2046" y="351"/>
                </a:cubicBezTo>
                <a:cubicBezTo>
                  <a:pt x="2045" y="350"/>
                  <a:pt x="2045" y="350"/>
                  <a:pt x="2045" y="350"/>
                </a:cubicBezTo>
                <a:cubicBezTo>
                  <a:pt x="2044" y="351"/>
                  <a:pt x="2044" y="351"/>
                  <a:pt x="2044" y="351"/>
                </a:cubicBezTo>
                <a:cubicBezTo>
                  <a:pt x="2045" y="352"/>
                  <a:pt x="2045" y="352"/>
                  <a:pt x="2045" y="352"/>
                </a:cubicBezTo>
                <a:cubicBezTo>
                  <a:pt x="2047" y="352"/>
                  <a:pt x="2047" y="352"/>
                  <a:pt x="2047" y="352"/>
                </a:cubicBezTo>
                <a:cubicBezTo>
                  <a:pt x="2046" y="353"/>
                  <a:pt x="2046" y="353"/>
                  <a:pt x="2046" y="353"/>
                </a:cubicBezTo>
                <a:cubicBezTo>
                  <a:pt x="2046" y="354"/>
                  <a:pt x="2046" y="354"/>
                  <a:pt x="2046" y="354"/>
                </a:cubicBezTo>
                <a:cubicBezTo>
                  <a:pt x="2047" y="355"/>
                  <a:pt x="2047" y="355"/>
                  <a:pt x="2047" y="355"/>
                </a:cubicBezTo>
                <a:cubicBezTo>
                  <a:pt x="2047" y="356"/>
                  <a:pt x="2047" y="356"/>
                  <a:pt x="2047" y="356"/>
                </a:cubicBezTo>
                <a:cubicBezTo>
                  <a:pt x="2046" y="355"/>
                  <a:pt x="2046" y="355"/>
                  <a:pt x="2046" y="355"/>
                </a:cubicBezTo>
                <a:cubicBezTo>
                  <a:pt x="2047" y="357"/>
                  <a:pt x="2047" y="357"/>
                  <a:pt x="2047" y="357"/>
                </a:cubicBezTo>
                <a:cubicBezTo>
                  <a:pt x="2046" y="358"/>
                  <a:pt x="2046" y="358"/>
                  <a:pt x="2046" y="358"/>
                </a:cubicBezTo>
                <a:cubicBezTo>
                  <a:pt x="2047" y="358"/>
                  <a:pt x="2047" y="358"/>
                  <a:pt x="2047" y="358"/>
                </a:cubicBezTo>
                <a:cubicBezTo>
                  <a:pt x="2048" y="358"/>
                  <a:pt x="2048" y="358"/>
                  <a:pt x="2048" y="358"/>
                </a:cubicBezTo>
                <a:cubicBezTo>
                  <a:pt x="2049" y="359"/>
                  <a:pt x="2049" y="359"/>
                  <a:pt x="2049" y="359"/>
                </a:cubicBezTo>
                <a:cubicBezTo>
                  <a:pt x="2048" y="360"/>
                  <a:pt x="2048" y="360"/>
                  <a:pt x="2048" y="360"/>
                </a:cubicBezTo>
                <a:cubicBezTo>
                  <a:pt x="2048" y="362"/>
                  <a:pt x="2048" y="362"/>
                  <a:pt x="2048" y="362"/>
                </a:cubicBezTo>
                <a:cubicBezTo>
                  <a:pt x="2049" y="363"/>
                  <a:pt x="2049" y="363"/>
                  <a:pt x="2049" y="363"/>
                </a:cubicBezTo>
                <a:cubicBezTo>
                  <a:pt x="2048" y="366"/>
                  <a:pt x="2048" y="366"/>
                  <a:pt x="2048" y="366"/>
                </a:cubicBezTo>
                <a:cubicBezTo>
                  <a:pt x="2048" y="367"/>
                  <a:pt x="2048" y="367"/>
                  <a:pt x="2048" y="367"/>
                </a:cubicBezTo>
                <a:cubicBezTo>
                  <a:pt x="2048" y="368"/>
                  <a:pt x="2048" y="368"/>
                  <a:pt x="2048" y="368"/>
                </a:cubicBezTo>
                <a:cubicBezTo>
                  <a:pt x="2046" y="370"/>
                  <a:pt x="2046" y="370"/>
                  <a:pt x="2046" y="370"/>
                </a:cubicBezTo>
                <a:cubicBezTo>
                  <a:pt x="2046" y="371"/>
                  <a:pt x="2046" y="371"/>
                  <a:pt x="2046" y="371"/>
                </a:cubicBezTo>
                <a:cubicBezTo>
                  <a:pt x="2045" y="374"/>
                  <a:pt x="2045" y="374"/>
                  <a:pt x="2045" y="374"/>
                </a:cubicBezTo>
                <a:cubicBezTo>
                  <a:pt x="2044" y="377"/>
                  <a:pt x="2044" y="377"/>
                  <a:pt x="2044" y="377"/>
                </a:cubicBezTo>
                <a:cubicBezTo>
                  <a:pt x="2044" y="376"/>
                  <a:pt x="2044" y="376"/>
                  <a:pt x="2044" y="376"/>
                </a:cubicBezTo>
                <a:cubicBezTo>
                  <a:pt x="2043" y="375"/>
                  <a:pt x="2043" y="375"/>
                  <a:pt x="2043" y="375"/>
                </a:cubicBezTo>
                <a:cubicBezTo>
                  <a:pt x="2044" y="373"/>
                  <a:pt x="2044" y="373"/>
                  <a:pt x="2044" y="373"/>
                </a:cubicBezTo>
                <a:cubicBezTo>
                  <a:pt x="2043" y="373"/>
                  <a:pt x="2043" y="373"/>
                  <a:pt x="2043" y="373"/>
                </a:cubicBezTo>
                <a:cubicBezTo>
                  <a:pt x="2041" y="372"/>
                  <a:pt x="2041" y="372"/>
                  <a:pt x="2041" y="372"/>
                </a:cubicBezTo>
                <a:cubicBezTo>
                  <a:pt x="2039" y="370"/>
                  <a:pt x="2039" y="370"/>
                  <a:pt x="2039" y="370"/>
                </a:cubicBezTo>
                <a:cubicBezTo>
                  <a:pt x="2039" y="368"/>
                  <a:pt x="2039" y="368"/>
                  <a:pt x="2039" y="368"/>
                </a:cubicBezTo>
                <a:cubicBezTo>
                  <a:pt x="2037" y="363"/>
                  <a:pt x="2037" y="363"/>
                  <a:pt x="2037" y="363"/>
                </a:cubicBezTo>
                <a:cubicBezTo>
                  <a:pt x="2035" y="360"/>
                  <a:pt x="2035" y="360"/>
                  <a:pt x="2035" y="360"/>
                </a:cubicBezTo>
                <a:cubicBezTo>
                  <a:pt x="2036" y="360"/>
                  <a:pt x="2036" y="360"/>
                  <a:pt x="2036" y="360"/>
                </a:cubicBezTo>
                <a:cubicBezTo>
                  <a:pt x="2037" y="360"/>
                  <a:pt x="2037" y="360"/>
                  <a:pt x="2037" y="360"/>
                </a:cubicBezTo>
                <a:cubicBezTo>
                  <a:pt x="2037" y="359"/>
                  <a:pt x="2037" y="359"/>
                  <a:pt x="2037" y="359"/>
                </a:cubicBezTo>
                <a:cubicBezTo>
                  <a:pt x="2036" y="359"/>
                  <a:pt x="2036" y="359"/>
                  <a:pt x="2036" y="359"/>
                </a:cubicBezTo>
                <a:cubicBezTo>
                  <a:pt x="2035" y="359"/>
                  <a:pt x="2035" y="359"/>
                  <a:pt x="2035" y="359"/>
                </a:cubicBezTo>
                <a:cubicBezTo>
                  <a:pt x="2033" y="358"/>
                  <a:pt x="2033" y="358"/>
                  <a:pt x="2033" y="358"/>
                </a:cubicBezTo>
                <a:cubicBezTo>
                  <a:pt x="2028" y="349"/>
                  <a:pt x="2028" y="349"/>
                  <a:pt x="2028" y="349"/>
                </a:cubicBezTo>
                <a:cubicBezTo>
                  <a:pt x="2023" y="344"/>
                  <a:pt x="2023" y="344"/>
                  <a:pt x="2023" y="344"/>
                </a:cubicBezTo>
                <a:cubicBezTo>
                  <a:pt x="2023" y="342"/>
                  <a:pt x="2023" y="342"/>
                  <a:pt x="2023" y="342"/>
                </a:cubicBezTo>
                <a:cubicBezTo>
                  <a:pt x="2022" y="340"/>
                  <a:pt x="2022" y="340"/>
                  <a:pt x="2022" y="340"/>
                </a:cubicBezTo>
                <a:cubicBezTo>
                  <a:pt x="2018" y="335"/>
                  <a:pt x="2018" y="335"/>
                  <a:pt x="2018" y="335"/>
                </a:cubicBezTo>
                <a:cubicBezTo>
                  <a:pt x="2015" y="328"/>
                  <a:pt x="2015" y="328"/>
                  <a:pt x="2015" y="328"/>
                </a:cubicBezTo>
                <a:cubicBezTo>
                  <a:pt x="2012" y="322"/>
                  <a:pt x="2012" y="322"/>
                  <a:pt x="2012" y="322"/>
                </a:cubicBezTo>
                <a:cubicBezTo>
                  <a:pt x="2012" y="320"/>
                  <a:pt x="2012" y="320"/>
                  <a:pt x="2012" y="320"/>
                </a:cubicBezTo>
                <a:cubicBezTo>
                  <a:pt x="2010" y="317"/>
                  <a:pt x="2010" y="317"/>
                  <a:pt x="2010" y="317"/>
                </a:cubicBezTo>
                <a:cubicBezTo>
                  <a:pt x="2010" y="313"/>
                  <a:pt x="2010" y="313"/>
                  <a:pt x="2010" y="313"/>
                </a:cubicBezTo>
                <a:cubicBezTo>
                  <a:pt x="2009" y="310"/>
                  <a:pt x="2009" y="310"/>
                  <a:pt x="2009" y="310"/>
                </a:cubicBezTo>
                <a:cubicBezTo>
                  <a:pt x="2009" y="308"/>
                  <a:pt x="2009" y="308"/>
                  <a:pt x="2009" y="308"/>
                </a:cubicBezTo>
                <a:cubicBezTo>
                  <a:pt x="2010" y="306"/>
                  <a:pt x="2010" y="306"/>
                  <a:pt x="2010" y="306"/>
                </a:cubicBezTo>
                <a:cubicBezTo>
                  <a:pt x="2011" y="304"/>
                  <a:pt x="2011" y="304"/>
                  <a:pt x="2011" y="304"/>
                </a:cubicBezTo>
                <a:cubicBezTo>
                  <a:pt x="2012" y="304"/>
                  <a:pt x="2012" y="304"/>
                  <a:pt x="2012" y="304"/>
                </a:cubicBezTo>
                <a:cubicBezTo>
                  <a:pt x="2011" y="303"/>
                  <a:pt x="2011" y="303"/>
                  <a:pt x="2011" y="303"/>
                </a:cubicBezTo>
                <a:cubicBezTo>
                  <a:pt x="2012" y="302"/>
                  <a:pt x="2012" y="302"/>
                  <a:pt x="2012" y="302"/>
                </a:cubicBezTo>
                <a:cubicBezTo>
                  <a:pt x="2012" y="299"/>
                  <a:pt x="2012" y="299"/>
                  <a:pt x="2012" y="299"/>
                </a:cubicBezTo>
                <a:cubicBezTo>
                  <a:pt x="2009" y="296"/>
                  <a:pt x="2009" y="296"/>
                  <a:pt x="2009" y="296"/>
                </a:cubicBezTo>
                <a:cubicBezTo>
                  <a:pt x="2008" y="296"/>
                  <a:pt x="2008" y="296"/>
                  <a:pt x="2008" y="296"/>
                </a:cubicBezTo>
                <a:cubicBezTo>
                  <a:pt x="2008" y="295"/>
                  <a:pt x="2008" y="295"/>
                  <a:pt x="2008" y="295"/>
                </a:cubicBezTo>
                <a:cubicBezTo>
                  <a:pt x="2009" y="294"/>
                  <a:pt x="2009" y="294"/>
                  <a:pt x="2009" y="294"/>
                </a:cubicBezTo>
                <a:cubicBezTo>
                  <a:pt x="2011" y="295"/>
                  <a:pt x="2011" y="295"/>
                  <a:pt x="2011" y="295"/>
                </a:cubicBezTo>
                <a:cubicBezTo>
                  <a:pt x="2013" y="293"/>
                  <a:pt x="2013" y="293"/>
                  <a:pt x="2013" y="293"/>
                </a:cubicBezTo>
                <a:cubicBezTo>
                  <a:pt x="2012" y="292"/>
                  <a:pt x="2012" y="292"/>
                  <a:pt x="2012" y="292"/>
                </a:cubicBezTo>
                <a:cubicBezTo>
                  <a:pt x="2012" y="290"/>
                  <a:pt x="2012" y="290"/>
                  <a:pt x="2012" y="290"/>
                </a:cubicBezTo>
                <a:cubicBezTo>
                  <a:pt x="2014" y="290"/>
                  <a:pt x="2014" y="290"/>
                  <a:pt x="2014" y="290"/>
                </a:cubicBezTo>
                <a:cubicBezTo>
                  <a:pt x="2016" y="290"/>
                  <a:pt x="2016" y="290"/>
                  <a:pt x="2016" y="290"/>
                </a:cubicBezTo>
                <a:cubicBezTo>
                  <a:pt x="2015" y="288"/>
                  <a:pt x="2015" y="288"/>
                  <a:pt x="2015" y="288"/>
                </a:cubicBezTo>
                <a:cubicBezTo>
                  <a:pt x="2017" y="285"/>
                  <a:pt x="2017" y="285"/>
                  <a:pt x="2017" y="285"/>
                </a:cubicBezTo>
                <a:cubicBezTo>
                  <a:pt x="2016" y="282"/>
                  <a:pt x="2016" y="282"/>
                  <a:pt x="2016" y="282"/>
                </a:cubicBezTo>
                <a:cubicBezTo>
                  <a:pt x="2016" y="280"/>
                  <a:pt x="2016" y="280"/>
                  <a:pt x="2016" y="280"/>
                </a:cubicBezTo>
                <a:cubicBezTo>
                  <a:pt x="2015" y="278"/>
                  <a:pt x="2015" y="278"/>
                  <a:pt x="2015" y="278"/>
                </a:cubicBezTo>
                <a:cubicBezTo>
                  <a:pt x="2016" y="277"/>
                  <a:pt x="2016" y="277"/>
                  <a:pt x="2016" y="277"/>
                </a:cubicBezTo>
                <a:cubicBezTo>
                  <a:pt x="2016" y="276"/>
                  <a:pt x="2016" y="276"/>
                  <a:pt x="2016" y="276"/>
                </a:cubicBezTo>
                <a:cubicBezTo>
                  <a:pt x="2016" y="275"/>
                  <a:pt x="2016" y="275"/>
                  <a:pt x="2016" y="275"/>
                </a:cubicBezTo>
                <a:cubicBezTo>
                  <a:pt x="2016" y="273"/>
                  <a:pt x="2016" y="273"/>
                  <a:pt x="2016" y="273"/>
                </a:cubicBezTo>
                <a:cubicBezTo>
                  <a:pt x="2017" y="273"/>
                  <a:pt x="2017" y="273"/>
                  <a:pt x="2017" y="273"/>
                </a:cubicBezTo>
                <a:cubicBezTo>
                  <a:pt x="2016" y="272"/>
                  <a:pt x="2016" y="272"/>
                  <a:pt x="2016" y="272"/>
                </a:cubicBezTo>
                <a:cubicBezTo>
                  <a:pt x="2016" y="271"/>
                  <a:pt x="2016" y="271"/>
                  <a:pt x="2016" y="271"/>
                </a:cubicBezTo>
                <a:cubicBezTo>
                  <a:pt x="2016" y="270"/>
                  <a:pt x="2016" y="270"/>
                  <a:pt x="2016" y="270"/>
                </a:cubicBezTo>
                <a:cubicBezTo>
                  <a:pt x="2016" y="268"/>
                  <a:pt x="2016" y="268"/>
                  <a:pt x="2016" y="268"/>
                </a:cubicBezTo>
                <a:cubicBezTo>
                  <a:pt x="2016" y="267"/>
                  <a:pt x="2016" y="267"/>
                  <a:pt x="2016" y="267"/>
                </a:cubicBezTo>
                <a:cubicBezTo>
                  <a:pt x="2016" y="266"/>
                  <a:pt x="2016" y="266"/>
                  <a:pt x="2016" y="266"/>
                </a:cubicBezTo>
                <a:cubicBezTo>
                  <a:pt x="2017" y="266"/>
                  <a:pt x="2017" y="266"/>
                  <a:pt x="2017" y="266"/>
                </a:cubicBezTo>
                <a:cubicBezTo>
                  <a:pt x="2018" y="265"/>
                  <a:pt x="2018" y="265"/>
                  <a:pt x="2018" y="265"/>
                </a:cubicBezTo>
                <a:cubicBezTo>
                  <a:pt x="2018" y="263"/>
                  <a:pt x="2018" y="263"/>
                  <a:pt x="2018" y="263"/>
                </a:cubicBezTo>
                <a:cubicBezTo>
                  <a:pt x="2018" y="260"/>
                  <a:pt x="2018" y="260"/>
                  <a:pt x="2018" y="260"/>
                </a:cubicBezTo>
                <a:cubicBezTo>
                  <a:pt x="2017" y="260"/>
                  <a:pt x="2017" y="260"/>
                  <a:pt x="2017" y="260"/>
                </a:cubicBezTo>
                <a:cubicBezTo>
                  <a:pt x="2017" y="259"/>
                  <a:pt x="2017" y="259"/>
                  <a:pt x="2017" y="259"/>
                </a:cubicBezTo>
                <a:cubicBezTo>
                  <a:pt x="2018" y="257"/>
                  <a:pt x="2018" y="257"/>
                  <a:pt x="2018" y="257"/>
                </a:cubicBezTo>
                <a:cubicBezTo>
                  <a:pt x="2018" y="255"/>
                  <a:pt x="2018" y="255"/>
                  <a:pt x="2018" y="255"/>
                </a:cubicBezTo>
                <a:cubicBezTo>
                  <a:pt x="2017" y="255"/>
                  <a:pt x="2017" y="255"/>
                  <a:pt x="2017" y="255"/>
                </a:cubicBezTo>
                <a:cubicBezTo>
                  <a:pt x="2017" y="254"/>
                  <a:pt x="2017" y="254"/>
                  <a:pt x="2017" y="254"/>
                </a:cubicBezTo>
                <a:cubicBezTo>
                  <a:pt x="2018" y="253"/>
                  <a:pt x="2018" y="253"/>
                  <a:pt x="2018" y="253"/>
                </a:cubicBezTo>
                <a:cubicBezTo>
                  <a:pt x="2018" y="252"/>
                  <a:pt x="2018" y="252"/>
                  <a:pt x="2018" y="252"/>
                </a:cubicBezTo>
                <a:cubicBezTo>
                  <a:pt x="2019" y="251"/>
                  <a:pt x="2019" y="251"/>
                  <a:pt x="2019" y="251"/>
                </a:cubicBezTo>
                <a:cubicBezTo>
                  <a:pt x="2020" y="250"/>
                  <a:pt x="2020" y="250"/>
                  <a:pt x="2020" y="250"/>
                </a:cubicBezTo>
                <a:cubicBezTo>
                  <a:pt x="2021" y="249"/>
                  <a:pt x="2021" y="249"/>
                  <a:pt x="2021" y="249"/>
                </a:cubicBezTo>
                <a:cubicBezTo>
                  <a:pt x="2022" y="247"/>
                  <a:pt x="2022" y="247"/>
                  <a:pt x="2022" y="247"/>
                </a:cubicBezTo>
                <a:cubicBezTo>
                  <a:pt x="2024" y="246"/>
                  <a:pt x="2024" y="246"/>
                  <a:pt x="2024" y="246"/>
                </a:cubicBezTo>
                <a:cubicBezTo>
                  <a:pt x="2025" y="245"/>
                  <a:pt x="2025" y="245"/>
                  <a:pt x="2025" y="245"/>
                </a:cubicBezTo>
                <a:cubicBezTo>
                  <a:pt x="2024" y="245"/>
                  <a:pt x="2024" y="245"/>
                  <a:pt x="2024" y="245"/>
                </a:cubicBezTo>
                <a:cubicBezTo>
                  <a:pt x="2023" y="245"/>
                  <a:pt x="2023" y="245"/>
                  <a:pt x="2023" y="245"/>
                </a:cubicBezTo>
                <a:cubicBezTo>
                  <a:pt x="2022" y="245"/>
                  <a:pt x="2022" y="245"/>
                  <a:pt x="2022" y="245"/>
                </a:cubicBezTo>
                <a:cubicBezTo>
                  <a:pt x="2021" y="245"/>
                  <a:pt x="2021" y="245"/>
                  <a:pt x="2021" y="245"/>
                </a:cubicBezTo>
                <a:cubicBezTo>
                  <a:pt x="2021" y="242"/>
                  <a:pt x="2021" y="242"/>
                  <a:pt x="2021" y="242"/>
                </a:cubicBezTo>
                <a:cubicBezTo>
                  <a:pt x="2022" y="240"/>
                  <a:pt x="2022" y="240"/>
                  <a:pt x="2022" y="240"/>
                </a:cubicBezTo>
                <a:cubicBezTo>
                  <a:pt x="2022" y="239"/>
                  <a:pt x="2022" y="239"/>
                  <a:pt x="2022" y="239"/>
                </a:cubicBezTo>
                <a:cubicBezTo>
                  <a:pt x="2021" y="238"/>
                  <a:pt x="2021" y="238"/>
                  <a:pt x="2021" y="238"/>
                </a:cubicBezTo>
                <a:cubicBezTo>
                  <a:pt x="2020" y="239"/>
                  <a:pt x="2020" y="239"/>
                  <a:pt x="2020" y="239"/>
                </a:cubicBezTo>
                <a:cubicBezTo>
                  <a:pt x="2019" y="236"/>
                  <a:pt x="2019" y="236"/>
                  <a:pt x="2019" y="236"/>
                </a:cubicBezTo>
                <a:cubicBezTo>
                  <a:pt x="2020" y="235"/>
                  <a:pt x="2020" y="235"/>
                  <a:pt x="2020" y="235"/>
                </a:cubicBezTo>
                <a:cubicBezTo>
                  <a:pt x="2020" y="234"/>
                  <a:pt x="2020" y="234"/>
                  <a:pt x="2020" y="234"/>
                </a:cubicBezTo>
                <a:cubicBezTo>
                  <a:pt x="2020" y="233"/>
                  <a:pt x="2020" y="233"/>
                  <a:pt x="2020" y="233"/>
                </a:cubicBezTo>
                <a:cubicBezTo>
                  <a:pt x="2018" y="232"/>
                  <a:pt x="2018" y="232"/>
                  <a:pt x="2018" y="232"/>
                </a:cubicBezTo>
                <a:cubicBezTo>
                  <a:pt x="2018" y="231"/>
                  <a:pt x="2018" y="231"/>
                  <a:pt x="2018" y="231"/>
                </a:cubicBezTo>
                <a:cubicBezTo>
                  <a:pt x="2017" y="229"/>
                  <a:pt x="2017" y="229"/>
                  <a:pt x="2017" y="229"/>
                </a:cubicBezTo>
                <a:cubicBezTo>
                  <a:pt x="2016" y="228"/>
                  <a:pt x="2016" y="228"/>
                  <a:pt x="2016" y="228"/>
                </a:cubicBezTo>
                <a:cubicBezTo>
                  <a:pt x="2016" y="227"/>
                  <a:pt x="2016" y="227"/>
                  <a:pt x="2016" y="227"/>
                </a:cubicBezTo>
                <a:cubicBezTo>
                  <a:pt x="2015" y="225"/>
                  <a:pt x="2015" y="225"/>
                  <a:pt x="2015" y="225"/>
                </a:cubicBezTo>
                <a:cubicBezTo>
                  <a:pt x="2015" y="224"/>
                  <a:pt x="2015" y="224"/>
                  <a:pt x="2015" y="224"/>
                </a:cubicBezTo>
                <a:cubicBezTo>
                  <a:pt x="2017" y="222"/>
                  <a:pt x="2017" y="222"/>
                  <a:pt x="2017" y="222"/>
                </a:cubicBezTo>
                <a:cubicBezTo>
                  <a:pt x="2018" y="223"/>
                  <a:pt x="2018" y="223"/>
                  <a:pt x="2018" y="223"/>
                </a:cubicBezTo>
                <a:cubicBezTo>
                  <a:pt x="2020" y="222"/>
                  <a:pt x="2020" y="222"/>
                  <a:pt x="2020" y="222"/>
                </a:cubicBezTo>
                <a:cubicBezTo>
                  <a:pt x="2019" y="222"/>
                  <a:pt x="2019" y="222"/>
                  <a:pt x="2019" y="222"/>
                </a:cubicBezTo>
                <a:cubicBezTo>
                  <a:pt x="2021" y="221"/>
                  <a:pt x="2021" y="221"/>
                  <a:pt x="2021" y="221"/>
                </a:cubicBezTo>
                <a:cubicBezTo>
                  <a:pt x="2020" y="221"/>
                  <a:pt x="2020" y="221"/>
                  <a:pt x="2020" y="221"/>
                </a:cubicBezTo>
                <a:cubicBezTo>
                  <a:pt x="2019" y="221"/>
                  <a:pt x="2019" y="221"/>
                  <a:pt x="2019" y="221"/>
                </a:cubicBezTo>
                <a:cubicBezTo>
                  <a:pt x="2018" y="220"/>
                  <a:pt x="2018" y="220"/>
                  <a:pt x="2018" y="220"/>
                </a:cubicBezTo>
                <a:cubicBezTo>
                  <a:pt x="2016" y="220"/>
                  <a:pt x="2016" y="220"/>
                  <a:pt x="2016" y="220"/>
                </a:cubicBezTo>
                <a:cubicBezTo>
                  <a:pt x="2014" y="219"/>
                  <a:pt x="2014" y="219"/>
                  <a:pt x="2014" y="219"/>
                </a:cubicBezTo>
                <a:cubicBezTo>
                  <a:pt x="2012" y="219"/>
                  <a:pt x="2012" y="219"/>
                  <a:pt x="2012" y="219"/>
                </a:cubicBezTo>
                <a:cubicBezTo>
                  <a:pt x="2011" y="221"/>
                  <a:pt x="2011" y="221"/>
                  <a:pt x="2011" y="221"/>
                </a:cubicBezTo>
                <a:cubicBezTo>
                  <a:pt x="2010" y="221"/>
                  <a:pt x="2010" y="221"/>
                  <a:pt x="2010" y="221"/>
                </a:cubicBezTo>
                <a:cubicBezTo>
                  <a:pt x="2008" y="222"/>
                  <a:pt x="2008" y="222"/>
                  <a:pt x="2008" y="222"/>
                </a:cubicBezTo>
                <a:cubicBezTo>
                  <a:pt x="2009" y="223"/>
                  <a:pt x="2009" y="223"/>
                  <a:pt x="2009" y="223"/>
                </a:cubicBezTo>
                <a:cubicBezTo>
                  <a:pt x="2008" y="224"/>
                  <a:pt x="2008" y="224"/>
                  <a:pt x="2008" y="224"/>
                </a:cubicBezTo>
                <a:cubicBezTo>
                  <a:pt x="2010" y="225"/>
                  <a:pt x="2010" y="225"/>
                  <a:pt x="2010" y="225"/>
                </a:cubicBezTo>
                <a:cubicBezTo>
                  <a:pt x="2010" y="226"/>
                  <a:pt x="2010" y="226"/>
                  <a:pt x="2010" y="226"/>
                </a:cubicBezTo>
                <a:cubicBezTo>
                  <a:pt x="2010" y="227"/>
                  <a:pt x="2010" y="227"/>
                  <a:pt x="2010" y="227"/>
                </a:cubicBezTo>
                <a:cubicBezTo>
                  <a:pt x="2010" y="229"/>
                  <a:pt x="2010" y="229"/>
                  <a:pt x="2010" y="229"/>
                </a:cubicBezTo>
                <a:cubicBezTo>
                  <a:pt x="2011" y="230"/>
                  <a:pt x="2011" y="230"/>
                  <a:pt x="2011" y="230"/>
                </a:cubicBezTo>
                <a:cubicBezTo>
                  <a:pt x="2012" y="231"/>
                  <a:pt x="2012" y="231"/>
                  <a:pt x="2012" y="231"/>
                </a:cubicBezTo>
                <a:cubicBezTo>
                  <a:pt x="2013" y="233"/>
                  <a:pt x="2013" y="233"/>
                  <a:pt x="2013" y="233"/>
                </a:cubicBezTo>
                <a:cubicBezTo>
                  <a:pt x="2015" y="234"/>
                  <a:pt x="2015" y="234"/>
                  <a:pt x="2015" y="234"/>
                </a:cubicBezTo>
                <a:cubicBezTo>
                  <a:pt x="2014" y="236"/>
                  <a:pt x="2014" y="236"/>
                  <a:pt x="2014" y="236"/>
                </a:cubicBezTo>
                <a:cubicBezTo>
                  <a:pt x="2013" y="235"/>
                  <a:pt x="2013" y="235"/>
                  <a:pt x="2013" y="235"/>
                </a:cubicBezTo>
                <a:cubicBezTo>
                  <a:pt x="2012" y="236"/>
                  <a:pt x="2012" y="236"/>
                  <a:pt x="2012" y="236"/>
                </a:cubicBezTo>
                <a:cubicBezTo>
                  <a:pt x="2011" y="237"/>
                  <a:pt x="2011" y="237"/>
                  <a:pt x="2011" y="237"/>
                </a:cubicBezTo>
                <a:cubicBezTo>
                  <a:pt x="2010" y="238"/>
                  <a:pt x="2010" y="238"/>
                  <a:pt x="2010" y="238"/>
                </a:cubicBezTo>
                <a:cubicBezTo>
                  <a:pt x="2011" y="239"/>
                  <a:pt x="2011" y="239"/>
                  <a:pt x="2011" y="239"/>
                </a:cubicBezTo>
                <a:cubicBezTo>
                  <a:pt x="2010" y="241"/>
                  <a:pt x="2010" y="241"/>
                  <a:pt x="2010" y="241"/>
                </a:cubicBezTo>
                <a:cubicBezTo>
                  <a:pt x="2010" y="242"/>
                  <a:pt x="2010" y="242"/>
                  <a:pt x="2010" y="242"/>
                </a:cubicBezTo>
                <a:cubicBezTo>
                  <a:pt x="2010" y="243"/>
                  <a:pt x="2010" y="243"/>
                  <a:pt x="2010" y="243"/>
                </a:cubicBezTo>
                <a:cubicBezTo>
                  <a:pt x="2009" y="244"/>
                  <a:pt x="2009" y="244"/>
                  <a:pt x="2009" y="244"/>
                </a:cubicBezTo>
                <a:cubicBezTo>
                  <a:pt x="2010" y="245"/>
                  <a:pt x="2010" y="245"/>
                  <a:pt x="2010" y="245"/>
                </a:cubicBezTo>
                <a:cubicBezTo>
                  <a:pt x="2009" y="246"/>
                  <a:pt x="2009" y="246"/>
                  <a:pt x="2009" y="246"/>
                </a:cubicBezTo>
                <a:cubicBezTo>
                  <a:pt x="2009" y="249"/>
                  <a:pt x="2009" y="249"/>
                  <a:pt x="2009" y="249"/>
                </a:cubicBezTo>
                <a:cubicBezTo>
                  <a:pt x="2009" y="250"/>
                  <a:pt x="2009" y="250"/>
                  <a:pt x="2009" y="250"/>
                </a:cubicBezTo>
                <a:cubicBezTo>
                  <a:pt x="2009" y="251"/>
                  <a:pt x="2009" y="251"/>
                  <a:pt x="2009" y="251"/>
                </a:cubicBezTo>
                <a:cubicBezTo>
                  <a:pt x="2008" y="251"/>
                  <a:pt x="2008" y="251"/>
                  <a:pt x="2008" y="251"/>
                </a:cubicBezTo>
                <a:cubicBezTo>
                  <a:pt x="2007" y="253"/>
                  <a:pt x="2007" y="253"/>
                  <a:pt x="2007" y="253"/>
                </a:cubicBezTo>
                <a:cubicBezTo>
                  <a:pt x="2007" y="252"/>
                  <a:pt x="2007" y="252"/>
                  <a:pt x="2007" y="252"/>
                </a:cubicBezTo>
                <a:cubicBezTo>
                  <a:pt x="2006" y="251"/>
                  <a:pt x="2006" y="251"/>
                  <a:pt x="2006" y="251"/>
                </a:cubicBezTo>
                <a:cubicBezTo>
                  <a:pt x="2007" y="249"/>
                  <a:pt x="2007" y="249"/>
                  <a:pt x="2007" y="249"/>
                </a:cubicBezTo>
                <a:cubicBezTo>
                  <a:pt x="2006" y="248"/>
                  <a:pt x="2006" y="248"/>
                  <a:pt x="2006" y="248"/>
                </a:cubicBezTo>
                <a:cubicBezTo>
                  <a:pt x="2005" y="248"/>
                  <a:pt x="2005" y="248"/>
                  <a:pt x="2005" y="248"/>
                </a:cubicBezTo>
                <a:cubicBezTo>
                  <a:pt x="2004" y="249"/>
                  <a:pt x="2004" y="249"/>
                  <a:pt x="2004" y="249"/>
                </a:cubicBezTo>
                <a:cubicBezTo>
                  <a:pt x="2004" y="250"/>
                  <a:pt x="2004" y="250"/>
                  <a:pt x="2004" y="250"/>
                </a:cubicBezTo>
                <a:cubicBezTo>
                  <a:pt x="2003" y="250"/>
                  <a:pt x="2003" y="250"/>
                  <a:pt x="2003" y="250"/>
                </a:cubicBezTo>
                <a:cubicBezTo>
                  <a:pt x="2003" y="248"/>
                  <a:pt x="2003" y="248"/>
                  <a:pt x="2003" y="248"/>
                </a:cubicBezTo>
                <a:cubicBezTo>
                  <a:pt x="2002" y="248"/>
                  <a:pt x="2002" y="248"/>
                  <a:pt x="2002" y="248"/>
                </a:cubicBezTo>
                <a:cubicBezTo>
                  <a:pt x="2002" y="247"/>
                  <a:pt x="2002" y="247"/>
                  <a:pt x="2002" y="247"/>
                </a:cubicBezTo>
                <a:cubicBezTo>
                  <a:pt x="2000" y="248"/>
                  <a:pt x="2000" y="248"/>
                  <a:pt x="2000" y="248"/>
                </a:cubicBezTo>
                <a:cubicBezTo>
                  <a:pt x="2000" y="247"/>
                  <a:pt x="2000" y="247"/>
                  <a:pt x="2000" y="247"/>
                </a:cubicBezTo>
                <a:cubicBezTo>
                  <a:pt x="2001" y="246"/>
                  <a:pt x="2001" y="246"/>
                  <a:pt x="2001" y="246"/>
                </a:cubicBezTo>
                <a:cubicBezTo>
                  <a:pt x="2001" y="245"/>
                  <a:pt x="2001" y="245"/>
                  <a:pt x="2001" y="245"/>
                </a:cubicBezTo>
                <a:cubicBezTo>
                  <a:pt x="2001" y="243"/>
                  <a:pt x="2001" y="243"/>
                  <a:pt x="2001" y="243"/>
                </a:cubicBezTo>
                <a:cubicBezTo>
                  <a:pt x="2000" y="243"/>
                  <a:pt x="2000" y="243"/>
                  <a:pt x="2000" y="243"/>
                </a:cubicBezTo>
                <a:cubicBezTo>
                  <a:pt x="2001" y="242"/>
                  <a:pt x="2001" y="242"/>
                  <a:pt x="2001" y="242"/>
                </a:cubicBezTo>
                <a:cubicBezTo>
                  <a:pt x="2000" y="241"/>
                  <a:pt x="2000" y="241"/>
                  <a:pt x="2000" y="241"/>
                </a:cubicBezTo>
                <a:cubicBezTo>
                  <a:pt x="2000" y="240"/>
                  <a:pt x="2000" y="240"/>
                  <a:pt x="2000" y="240"/>
                </a:cubicBezTo>
                <a:cubicBezTo>
                  <a:pt x="2000" y="238"/>
                  <a:pt x="2000" y="238"/>
                  <a:pt x="2000" y="238"/>
                </a:cubicBezTo>
                <a:cubicBezTo>
                  <a:pt x="1999" y="237"/>
                  <a:pt x="1999" y="237"/>
                  <a:pt x="1999" y="237"/>
                </a:cubicBezTo>
                <a:cubicBezTo>
                  <a:pt x="1998" y="236"/>
                  <a:pt x="1998" y="236"/>
                  <a:pt x="1998" y="236"/>
                </a:cubicBezTo>
                <a:cubicBezTo>
                  <a:pt x="1998" y="238"/>
                  <a:pt x="1998" y="238"/>
                  <a:pt x="1998" y="238"/>
                </a:cubicBezTo>
                <a:cubicBezTo>
                  <a:pt x="1997" y="238"/>
                  <a:pt x="1997" y="238"/>
                  <a:pt x="1997" y="238"/>
                </a:cubicBezTo>
                <a:cubicBezTo>
                  <a:pt x="1997" y="240"/>
                  <a:pt x="1997" y="240"/>
                  <a:pt x="1997" y="240"/>
                </a:cubicBezTo>
                <a:cubicBezTo>
                  <a:pt x="1996" y="241"/>
                  <a:pt x="1996" y="241"/>
                  <a:pt x="1996" y="241"/>
                </a:cubicBezTo>
                <a:cubicBezTo>
                  <a:pt x="1995" y="241"/>
                  <a:pt x="1995" y="241"/>
                  <a:pt x="1995" y="241"/>
                </a:cubicBezTo>
                <a:cubicBezTo>
                  <a:pt x="1995" y="239"/>
                  <a:pt x="1995" y="239"/>
                  <a:pt x="1995" y="239"/>
                </a:cubicBezTo>
                <a:cubicBezTo>
                  <a:pt x="1994" y="239"/>
                  <a:pt x="1994" y="239"/>
                  <a:pt x="1994" y="239"/>
                </a:cubicBezTo>
                <a:cubicBezTo>
                  <a:pt x="1994" y="240"/>
                  <a:pt x="1994" y="240"/>
                  <a:pt x="1994" y="240"/>
                </a:cubicBezTo>
                <a:cubicBezTo>
                  <a:pt x="1993" y="238"/>
                  <a:pt x="1993" y="238"/>
                  <a:pt x="1993" y="238"/>
                </a:cubicBezTo>
                <a:cubicBezTo>
                  <a:pt x="1992" y="238"/>
                  <a:pt x="1992" y="238"/>
                  <a:pt x="1992" y="238"/>
                </a:cubicBezTo>
                <a:cubicBezTo>
                  <a:pt x="1992" y="239"/>
                  <a:pt x="1992" y="239"/>
                  <a:pt x="1992" y="239"/>
                </a:cubicBezTo>
                <a:cubicBezTo>
                  <a:pt x="1991" y="239"/>
                  <a:pt x="1991" y="239"/>
                  <a:pt x="1991" y="239"/>
                </a:cubicBezTo>
                <a:cubicBezTo>
                  <a:pt x="1991" y="240"/>
                  <a:pt x="1991" y="240"/>
                  <a:pt x="1991" y="240"/>
                </a:cubicBezTo>
                <a:cubicBezTo>
                  <a:pt x="1990" y="240"/>
                  <a:pt x="1990" y="240"/>
                  <a:pt x="1990" y="240"/>
                </a:cubicBezTo>
                <a:cubicBezTo>
                  <a:pt x="1990" y="241"/>
                  <a:pt x="1990" y="241"/>
                  <a:pt x="1990" y="241"/>
                </a:cubicBezTo>
                <a:cubicBezTo>
                  <a:pt x="1987" y="241"/>
                  <a:pt x="1987" y="241"/>
                  <a:pt x="1987" y="241"/>
                </a:cubicBezTo>
                <a:cubicBezTo>
                  <a:pt x="1987" y="242"/>
                  <a:pt x="1987" y="242"/>
                  <a:pt x="1987" y="242"/>
                </a:cubicBezTo>
                <a:cubicBezTo>
                  <a:pt x="1986" y="242"/>
                  <a:pt x="1986" y="242"/>
                  <a:pt x="1986" y="242"/>
                </a:cubicBezTo>
                <a:cubicBezTo>
                  <a:pt x="1985" y="242"/>
                  <a:pt x="1985" y="242"/>
                  <a:pt x="1985" y="242"/>
                </a:cubicBezTo>
                <a:cubicBezTo>
                  <a:pt x="1984" y="242"/>
                  <a:pt x="1984" y="242"/>
                  <a:pt x="1984" y="242"/>
                </a:cubicBezTo>
                <a:cubicBezTo>
                  <a:pt x="1982" y="244"/>
                  <a:pt x="1982" y="244"/>
                  <a:pt x="1982" y="244"/>
                </a:cubicBezTo>
                <a:cubicBezTo>
                  <a:pt x="1981" y="245"/>
                  <a:pt x="1981" y="245"/>
                  <a:pt x="1981" y="245"/>
                </a:cubicBezTo>
                <a:cubicBezTo>
                  <a:pt x="1982" y="246"/>
                  <a:pt x="1982" y="246"/>
                  <a:pt x="1982" y="246"/>
                </a:cubicBezTo>
                <a:cubicBezTo>
                  <a:pt x="1980" y="247"/>
                  <a:pt x="1980" y="247"/>
                  <a:pt x="1980" y="247"/>
                </a:cubicBezTo>
                <a:cubicBezTo>
                  <a:pt x="1980" y="248"/>
                  <a:pt x="1980" y="248"/>
                  <a:pt x="1980" y="248"/>
                </a:cubicBezTo>
                <a:cubicBezTo>
                  <a:pt x="1981" y="248"/>
                  <a:pt x="1981" y="248"/>
                  <a:pt x="1981" y="248"/>
                </a:cubicBezTo>
                <a:cubicBezTo>
                  <a:pt x="1981" y="250"/>
                  <a:pt x="1981" y="250"/>
                  <a:pt x="1981" y="250"/>
                </a:cubicBezTo>
                <a:cubicBezTo>
                  <a:pt x="1983" y="252"/>
                  <a:pt x="1983" y="252"/>
                  <a:pt x="1983" y="252"/>
                </a:cubicBezTo>
                <a:cubicBezTo>
                  <a:pt x="1982" y="253"/>
                  <a:pt x="1982" y="253"/>
                  <a:pt x="1982" y="253"/>
                </a:cubicBezTo>
                <a:cubicBezTo>
                  <a:pt x="1981" y="257"/>
                  <a:pt x="1981" y="257"/>
                  <a:pt x="1981" y="257"/>
                </a:cubicBezTo>
                <a:cubicBezTo>
                  <a:pt x="1983" y="259"/>
                  <a:pt x="1983" y="259"/>
                  <a:pt x="1983" y="259"/>
                </a:cubicBezTo>
                <a:cubicBezTo>
                  <a:pt x="1981" y="259"/>
                  <a:pt x="1981" y="259"/>
                  <a:pt x="1981" y="259"/>
                </a:cubicBezTo>
                <a:cubicBezTo>
                  <a:pt x="1982" y="260"/>
                  <a:pt x="1982" y="260"/>
                  <a:pt x="1982" y="260"/>
                </a:cubicBezTo>
                <a:cubicBezTo>
                  <a:pt x="1982" y="261"/>
                  <a:pt x="1982" y="261"/>
                  <a:pt x="1982" y="261"/>
                </a:cubicBezTo>
                <a:cubicBezTo>
                  <a:pt x="1981" y="262"/>
                  <a:pt x="1981" y="262"/>
                  <a:pt x="1981" y="262"/>
                </a:cubicBezTo>
                <a:cubicBezTo>
                  <a:pt x="1980" y="264"/>
                  <a:pt x="1980" y="264"/>
                  <a:pt x="1980" y="264"/>
                </a:cubicBezTo>
                <a:cubicBezTo>
                  <a:pt x="1979" y="265"/>
                  <a:pt x="1979" y="265"/>
                  <a:pt x="1979" y="265"/>
                </a:cubicBezTo>
                <a:cubicBezTo>
                  <a:pt x="1979" y="267"/>
                  <a:pt x="1979" y="267"/>
                  <a:pt x="1979" y="267"/>
                </a:cubicBezTo>
                <a:cubicBezTo>
                  <a:pt x="1979" y="269"/>
                  <a:pt x="1979" y="269"/>
                  <a:pt x="1979" y="269"/>
                </a:cubicBezTo>
                <a:cubicBezTo>
                  <a:pt x="1980" y="271"/>
                  <a:pt x="1980" y="271"/>
                  <a:pt x="1980" y="271"/>
                </a:cubicBezTo>
                <a:cubicBezTo>
                  <a:pt x="1979" y="271"/>
                  <a:pt x="1979" y="271"/>
                  <a:pt x="1979" y="271"/>
                </a:cubicBezTo>
                <a:cubicBezTo>
                  <a:pt x="1981" y="274"/>
                  <a:pt x="1981" y="274"/>
                  <a:pt x="1981" y="274"/>
                </a:cubicBezTo>
                <a:cubicBezTo>
                  <a:pt x="1980" y="274"/>
                  <a:pt x="1980" y="274"/>
                  <a:pt x="1980" y="274"/>
                </a:cubicBezTo>
                <a:cubicBezTo>
                  <a:pt x="1980" y="275"/>
                  <a:pt x="1980" y="275"/>
                  <a:pt x="1980" y="275"/>
                </a:cubicBezTo>
                <a:cubicBezTo>
                  <a:pt x="1981" y="276"/>
                  <a:pt x="1981" y="276"/>
                  <a:pt x="1981" y="276"/>
                </a:cubicBezTo>
                <a:cubicBezTo>
                  <a:pt x="1981" y="275"/>
                  <a:pt x="1981" y="275"/>
                  <a:pt x="1981" y="275"/>
                </a:cubicBezTo>
                <a:cubicBezTo>
                  <a:pt x="1982" y="275"/>
                  <a:pt x="1982" y="275"/>
                  <a:pt x="1982" y="275"/>
                </a:cubicBezTo>
                <a:cubicBezTo>
                  <a:pt x="1983" y="274"/>
                  <a:pt x="1983" y="274"/>
                  <a:pt x="1983" y="274"/>
                </a:cubicBezTo>
                <a:cubicBezTo>
                  <a:pt x="1984" y="275"/>
                  <a:pt x="1984" y="275"/>
                  <a:pt x="1984" y="275"/>
                </a:cubicBezTo>
                <a:cubicBezTo>
                  <a:pt x="1984" y="274"/>
                  <a:pt x="1984" y="274"/>
                  <a:pt x="1984" y="274"/>
                </a:cubicBezTo>
                <a:cubicBezTo>
                  <a:pt x="1985" y="274"/>
                  <a:pt x="1985" y="274"/>
                  <a:pt x="1985" y="274"/>
                </a:cubicBezTo>
                <a:cubicBezTo>
                  <a:pt x="1985" y="275"/>
                  <a:pt x="1985" y="275"/>
                  <a:pt x="1985" y="275"/>
                </a:cubicBezTo>
                <a:cubicBezTo>
                  <a:pt x="1986" y="275"/>
                  <a:pt x="1986" y="275"/>
                  <a:pt x="1986" y="275"/>
                </a:cubicBezTo>
                <a:cubicBezTo>
                  <a:pt x="1987" y="276"/>
                  <a:pt x="1987" y="276"/>
                  <a:pt x="1987" y="276"/>
                </a:cubicBezTo>
                <a:cubicBezTo>
                  <a:pt x="1986" y="276"/>
                  <a:pt x="1986" y="276"/>
                  <a:pt x="1986" y="276"/>
                </a:cubicBezTo>
                <a:cubicBezTo>
                  <a:pt x="1987" y="277"/>
                  <a:pt x="1987" y="277"/>
                  <a:pt x="1987" y="277"/>
                </a:cubicBezTo>
                <a:cubicBezTo>
                  <a:pt x="1987" y="278"/>
                  <a:pt x="1987" y="278"/>
                  <a:pt x="1987" y="278"/>
                </a:cubicBezTo>
                <a:cubicBezTo>
                  <a:pt x="1986" y="278"/>
                  <a:pt x="1986" y="278"/>
                  <a:pt x="1986" y="278"/>
                </a:cubicBezTo>
                <a:cubicBezTo>
                  <a:pt x="1985" y="278"/>
                  <a:pt x="1985" y="278"/>
                  <a:pt x="1985" y="278"/>
                </a:cubicBezTo>
                <a:cubicBezTo>
                  <a:pt x="1984" y="279"/>
                  <a:pt x="1984" y="279"/>
                  <a:pt x="1984" y="279"/>
                </a:cubicBezTo>
                <a:cubicBezTo>
                  <a:pt x="1984" y="280"/>
                  <a:pt x="1984" y="280"/>
                  <a:pt x="1984" y="280"/>
                </a:cubicBezTo>
                <a:cubicBezTo>
                  <a:pt x="1983" y="281"/>
                  <a:pt x="1983" y="281"/>
                  <a:pt x="1983" y="281"/>
                </a:cubicBezTo>
                <a:cubicBezTo>
                  <a:pt x="1982" y="281"/>
                  <a:pt x="1982" y="281"/>
                  <a:pt x="1982" y="281"/>
                </a:cubicBezTo>
                <a:cubicBezTo>
                  <a:pt x="1982" y="280"/>
                  <a:pt x="1982" y="280"/>
                  <a:pt x="1982" y="280"/>
                </a:cubicBezTo>
                <a:cubicBezTo>
                  <a:pt x="1981" y="279"/>
                  <a:pt x="1981" y="279"/>
                  <a:pt x="1981" y="279"/>
                </a:cubicBezTo>
                <a:cubicBezTo>
                  <a:pt x="1980" y="280"/>
                  <a:pt x="1980" y="280"/>
                  <a:pt x="1980" y="280"/>
                </a:cubicBezTo>
                <a:cubicBezTo>
                  <a:pt x="1979" y="279"/>
                  <a:pt x="1979" y="279"/>
                  <a:pt x="1979" y="279"/>
                </a:cubicBezTo>
                <a:cubicBezTo>
                  <a:pt x="1979" y="280"/>
                  <a:pt x="1979" y="280"/>
                  <a:pt x="1979" y="280"/>
                </a:cubicBezTo>
                <a:cubicBezTo>
                  <a:pt x="1979" y="281"/>
                  <a:pt x="1979" y="281"/>
                  <a:pt x="1979" y="281"/>
                </a:cubicBezTo>
                <a:cubicBezTo>
                  <a:pt x="1979" y="282"/>
                  <a:pt x="1979" y="282"/>
                  <a:pt x="1979" y="282"/>
                </a:cubicBezTo>
                <a:cubicBezTo>
                  <a:pt x="1978" y="282"/>
                  <a:pt x="1978" y="282"/>
                  <a:pt x="1978" y="282"/>
                </a:cubicBezTo>
                <a:cubicBezTo>
                  <a:pt x="1977" y="283"/>
                  <a:pt x="1977" y="283"/>
                  <a:pt x="1977" y="283"/>
                </a:cubicBezTo>
                <a:cubicBezTo>
                  <a:pt x="1977" y="284"/>
                  <a:pt x="1977" y="284"/>
                  <a:pt x="1977" y="284"/>
                </a:cubicBezTo>
                <a:cubicBezTo>
                  <a:pt x="1976" y="284"/>
                  <a:pt x="1976" y="284"/>
                  <a:pt x="1976" y="284"/>
                </a:cubicBezTo>
                <a:cubicBezTo>
                  <a:pt x="1974" y="283"/>
                  <a:pt x="1974" y="283"/>
                  <a:pt x="1974" y="283"/>
                </a:cubicBezTo>
                <a:cubicBezTo>
                  <a:pt x="1975" y="284"/>
                  <a:pt x="1975" y="284"/>
                  <a:pt x="1975" y="284"/>
                </a:cubicBezTo>
                <a:cubicBezTo>
                  <a:pt x="1973" y="285"/>
                  <a:pt x="1973" y="285"/>
                  <a:pt x="1973" y="285"/>
                </a:cubicBezTo>
                <a:cubicBezTo>
                  <a:pt x="1974" y="285"/>
                  <a:pt x="1974" y="285"/>
                  <a:pt x="1974" y="285"/>
                </a:cubicBezTo>
                <a:cubicBezTo>
                  <a:pt x="1973" y="286"/>
                  <a:pt x="1973" y="286"/>
                  <a:pt x="1973" y="286"/>
                </a:cubicBezTo>
                <a:cubicBezTo>
                  <a:pt x="1971" y="287"/>
                  <a:pt x="1971" y="287"/>
                  <a:pt x="1971" y="287"/>
                </a:cubicBezTo>
                <a:cubicBezTo>
                  <a:pt x="1970" y="287"/>
                  <a:pt x="1970" y="287"/>
                  <a:pt x="1970" y="287"/>
                </a:cubicBezTo>
                <a:cubicBezTo>
                  <a:pt x="1969" y="285"/>
                  <a:pt x="1969" y="285"/>
                  <a:pt x="1969" y="285"/>
                </a:cubicBezTo>
                <a:cubicBezTo>
                  <a:pt x="1968" y="285"/>
                  <a:pt x="1968" y="285"/>
                  <a:pt x="1968" y="285"/>
                </a:cubicBezTo>
                <a:cubicBezTo>
                  <a:pt x="1967" y="285"/>
                  <a:pt x="1967" y="285"/>
                  <a:pt x="1967" y="285"/>
                </a:cubicBezTo>
                <a:cubicBezTo>
                  <a:pt x="1968" y="284"/>
                  <a:pt x="1968" y="284"/>
                  <a:pt x="1968" y="284"/>
                </a:cubicBezTo>
                <a:cubicBezTo>
                  <a:pt x="1969" y="284"/>
                  <a:pt x="1969" y="284"/>
                  <a:pt x="1969" y="284"/>
                </a:cubicBezTo>
                <a:cubicBezTo>
                  <a:pt x="1968" y="283"/>
                  <a:pt x="1968" y="283"/>
                  <a:pt x="1968" y="283"/>
                </a:cubicBezTo>
                <a:cubicBezTo>
                  <a:pt x="1969" y="282"/>
                  <a:pt x="1969" y="282"/>
                  <a:pt x="1969" y="282"/>
                </a:cubicBezTo>
                <a:cubicBezTo>
                  <a:pt x="1971" y="282"/>
                  <a:pt x="1971" y="282"/>
                  <a:pt x="1971" y="282"/>
                </a:cubicBezTo>
                <a:cubicBezTo>
                  <a:pt x="1973" y="281"/>
                  <a:pt x="1973" y="281"/>
                  <a:pt x="1973" y="281"/>
                </a:cubicBezTo>
                <a:cubicBezTo>
                  <a:pt x="1973" y="280"/>
                  <a:pt x="1973" y="280"/>
                  <a:pt x="1973" y="280"/>
                </a:cubicBezTo>
                <a:cubicBezTo>
                  <a:pt x="1972" y="280"/>
                  <a:pt x="1972" y="280"/>
                  <a:pt x="1972" y="280"/>
                </a:cubicBezTo>
                <a:cubicBezTo>
                  <a:pt x="1971" y="281"/>
                  <a:pt x="1971" y="281"/>
                  <a:pt x="1971" y="281"/>
                </a:cubicBezTo>
                <a:cubicBezTo>
                  <a:pt x="1969" y="280"/>
                  <a:pt x="1969" y="280"/>
                  <a:pt x="1969" y="280"/>
                </a:cubicBezTo>
                <a:cubicBezTo>
                  <a:pt x="1968" y="279"/>
                  <a:pt x="1968" y="279"/>
                  <a:pt x="1968" y="279"/>
                </a:cubicBezTo>
                <a:cubicBezTo>
                  <a:pt x="1967" y="279"/>
                  <a:pt x="1967" y="279"/>
                  <a:pt x="1967" y="279"/>
                </a:cubicBezTo>
                <a:cubicBezTo>
                  <a:pt x="1965" y="278"/>
                  <a:pt x="1965" y="278"/>
                  <a:pt x="1965" y="278"/>
                </a:cubicBezTo>
                <a:cubicBezTo>
                  <a:pt x="1963" y="278"/>
                  <a:pt x="1963" y="278"/>
                  <a:pt x="1963" y="278"/>
                </a:cubicBezTo>
                <a:cubicBezTo>
                  <a:pt x="1964" y="279"/>
                  <a:pt x="1964" y="279"/>
                  <a:pt x="1964" y="279"/>
                </a:cubicBezTo>
                <a:cubicBezTo>
                  <a:pt x="1963" y="280"/>
                  <a:pt x="1963" y="280"/>
                  <a:pt x="1963" y="280"/>
                </a:cubicBezTo>
                <a:cubicBezTo>
                  <a:pt x="1962" y="279"/>
                  <a:pt x="1962" y="279"/>
                  <a:pt x="1962" y="279"/>
                </a:cubicBezTo>
                <a:cubicBezTo>
                  <a:pt x="1962" y="278"/>
                  <a:pt x="1962" y="278"/>
                  <a:pt x="1962" y="278"/>
                </a:cubicBezTo>
                <a:cubicBezTo>
                  <a:pt x="1960" y="279"/>
                  <a:pt x="1960" y="279"/>
                  <a:pt x="1960" y="279"/>
                </a:cubicBezTo>
                <a:cubicBezTo>
                  <a:pt x="1958" y="278"/>
                  <a:pt x="1958" y="278"/>
                  <a:pt x="1958" y="278"/>
                </a:cubicBezTo>
                <a:cubicBezTo>
                  <a:pt x="1957" y="279"/>
                  <a:pt x="1957" y="279"/>
                  <a:pt x="1957" y="279"/>
                </a:cubicBezTo>
                <a:cubicBezTo>
                  <a:pt x="1956" y="278"/>
                  <a:pt x="1956" y="278"/>
                  <a:pt x="1956" y="278"/>
                </a:cubicBezTo>
                <a:cubicBezTo>
                  <a:pt x="1954" y="278"/>
                  <a:pt x="1954" y="278"/>
                  <a:pt x="1954" y="278"/>
                </a:cubicBezTo>
                <a:cubicBezTo>
                  <a:pt x="1953" y="280"/>
                  <a:pt x="1953" y="280"/>
                  <a:pt x="1953" y="280"/>
                </a:cubicBezTo>
                <a:cubicBezTo>
                  <a:pt x="1952" y="280"/>
                  <a:pt x="1952" y="280"/>
                  <a:pt x="1952" y="280"/>
                </a:cubicBezTo>
                <a:cubicBezTo>
                  <a:pt x="1952" y="281"/>
                  <a:pt x="1952" y="281"/>
                  <a:pt x="1952" y="281"/>
                </a:cubicBezTo>
                <a:cubicBezTo>
                  <a:pt x="1954" y="282"/>
                  <a:pt x="1954" y="282"/>
                  <a:pt x="1954" y="282"/>
                </a:cubicBezTo>
                <a:cubicBezTo>
                  <a:pt x="1952" y="282"/>
                  <a:pt x="1952" y="282"/>
                  <a:pt x="1952" y="282"/>
                </a:cubicBezTo>
                <a:cubicBezTo>
                  <a:pt x="1951" y="281"/>
                  <a:pt x="1951" y="281"/>
                  <a:pt x="1951" y="281"/>
                </a:cubicBezTo>
                <a:cubicBezTo>
                  <a:pt x="1950" y="283"/>
                  <a:pt x="1950" y="283"/>
                  <a:pt x="1950" y="283"/>
                </a:cubicBezTo>
                <a:cubicBezTo>
                  <a:pt x="1952" y="284"/>
                  <a:pt x="1952" y="284"/>
                  <a:pt x="1952" y="284"/>
                </a:cubicBezTo>
                <a:cubicBezTo>
                  <a:pt x="1953" y="283"/>
                  <a:pt x="1953" y="283"/>
                  <a:pt x="1953" y="283"/>
                </a:cubicBezTo>
                <a:cubicBezTo>
                  <a:pt x="1953" y="284"/>
                  <a:pt x="1953" y="284"/>
                  <a:pt x="1953" y="284"/>
                </a:cubicBezTo>
                <a:cubicBezTo>
                  <a:pt x="1953" y="285"/>
                  <a:pt x="1953" y="285"/>
                  <a:pt x="1953" y="285"/>
                </a:cubicBezTo>
                <a:cubicBezTo>
                  <a:pt x="1951" y="286"/>
                  <a:pt x="1951" y="286"/>
                  <a:pt x="1951" y="286"/>
                </a:cubicBezTo>
                <a:cubicBezTo>
                  <a:pt x="1950" y="285"/>
                  <a:pt x="1950" y="285"/>
                  <a:pt x="1950" y="285"/>
                </a:cubicBezTo>
                <a:cubicBezTo>
                  <a:pt x="1948" y="284"/>
                  <a:pt x="1948" y="284"/>
                  <a:pt x="1948" y="284"/>
                </a:cubicBezTo>
                <a:cubicBezTo>
                  <a:pt x="1947" y="285"/>
                  <a:pt x="1947" y="285"/>
                  <a:pt x="1947" y="285"/>
                </a:cubicBezTo>
                <a:cubicBezTo>
                  <a:pt x="1948" y="286"/>
                  <a:pt x="1948" y="286"/>
                  <a:pt x="1948" y="286"/>
                </a:cubicBezTo>
                <a:cubicBezTo>
                  <a:pt x="1947" y="286"/>
                  <a:pt x="1947" y="286"/>
                  <a:pt x="1947" y="286"/>
                </a:cubicBezTo>
                <a:cubicBezTo>
                  <a:pt x="1946" y="287"/>
                  <a:pt x="1946" y="287"/>
                  <a:pt x="1946" y="287"/>
                </a:cubicBezTo>
                <a:cubicBezTo>
                  <a:pt x="1945" y="287"/>
                  <a:pt x="1945" y="287"/>
                  <a:pt x="1945" y="287"/>
                </a:cubicBezTo>
                <a:cubicBezTo>
                  <a:pt x="1945" y="286"/>
                  <a:pt x="1945" y="286"/>
                  <a:pt x="1945" y="286"/>
                </a:cubicBezTo>
                <a:cubicBezTo>
                  <a:pt x="1942" y="286"/>
                  <a:pt x="1942" y="286"/>
                  <a:pt x="1942" y="286"/>
                </a:cubicBezTo>
                <a:cubicBezTo>
                  <a:pt x="1941" y="286"/>
                  <a:pt x="1941" y="286"/>
                  <a:pt x="1941" y="286"/>
                </a:cubicBezTo>
                <a:cubicBezTo>
                  <a:pt x="1939" y="286"/>
                  <a:pt x="1939" y="286"/>
                  <a:pt x="1939" y="286"/>
                </a:cubicBezTo>
                <a:cubicBezTo>
                  <a:pt x="1937" y="287"/>
                  <a:pt x="1937" y="287"/>
                  <a:pt x="1937" y="287"/>
                </a:cubicBezTo>
                <a:cubicBezTo>
                  <a:pt x="1939" y="289"/>
                  <a:pt x="1939" y="289"/>
                  <a:pt x="1939" y="289"/>
                </a:cubicBezTo>
                <a:cubicBezTo>
                  <a:pt x="1938" y="290"/>
                  <a:pt x="1938" y="290"/>
                  <a:pt x="1938" y="290"/>
                </a:cubicBezTo>
                <a:cubicBezTo>
                  <a:pt x="1938" y="291"/>
                  <a:pt x="1938" y="291"/>
                  <a:pt x="1938" y="291"/>
                </a:cubicBezTo>
                <a:cubicBezTo>
                  <a:pt x="1936" y="290"/>
                  <a:pt x="1936" y="290"/>
                  <a:pt x="1936" y="290"/>
                </a:cubicBezTo>
                <a:cubicBezTo>
                  <a:pt x="1936" y="289"/>
                  <a:pt x="1936" y="289"/>
                  <a:pt x="1936" y="289"/>
                </a:cubicBezTo>
                <a:cubicBezTo>
                  <a:pt x="1936" y="288"/>
                  <a:pt x="1936" y="288"/>
                  <a:pt x="1936" y="288"/>
                </a:cubicBezTo>
                <a:cubicBezTo>
                  <a:pt x="1935" y="287"/>
                  <a:pt x="1935" y="287"/>
                  <a:pt x="1935" y="287"/>
                </a:cubicBezTo>
                <a:cubicBezTo>
                  <a:pt x="1934" y="288"/>
                  <a:pt x="1934" y="288"/>
                  <a:pt x="1934" y="288"/>
                </a:cubicBezTo>
                <a:cubicBezTo>
                  <a:pt x="1933" y="288"/>
                  <a:pt x="1933" y="288"/>
                  <a:pt x="1933" y="288"/>
                </a:cubicBezTo>
                <a:cubicBezTo>
                  <a:pt x="1932" y="288"/>
                  <a:pt x="1932" y="288"/>
                  <a:pt x="1932" y="288"/>
                </a:cubicBezTo>
                <a:cubicBezTo>
                  <a:pt x="1931" y="289"/>
                  <a:pt x="1931" y="289"/>
                  <a:pt x="1931" y="289"/>
                </a:cubicBezTo>
                <a:cubicBezTo>
                  <a:pt x="1930" y="289"/>
                  <a:pt x="1930" y="289"/>
                  <a:pt x="1930" y="289"/>
                </a:cubicBezTo>
                <a:cubicBezTo>
                  <a:pt x="1928" y="290"/>
                  <a:pt x="1928" y="290"/>
                  <a:pt x="1928" y="290"/>
                </a:cubicBezTo>
                <a:cubicBezTo>
                  <a:pt x="1926" y="290"/>
                  <a:pt x="1926" y="290"/>
                  <a:pt x="1926" y="290"/>
                </a:cubicBezTo>
                <a:cubicBezTo>
                  <a:pt x="1924" y="292"/>
                  <a:pt x="1924" y="292"/>
                  <a:pt x="1924" y="292"/>
                </a:cubicBezTo>
                <a:cubicBezTo>
                  <a:pt x="1922" y="292"/>
                  <a:pt x="1922" y="292"/>
                  <a:pt x="1922" y="292"/>
                </a:cubicBezTo>
                <a:cubicBezTo>
                  <a:pt x="1922" y="291"/>
                  <a:pt x="1922" y="291"/>
                  <a:pt x="1922" y="291"/>
                </a:cubicBezTo>
                <a:cubicBezTo>
                  <a:pt x="1921" y="292"/>
                  <a:pt x="1921" y="292"/>
                  <a:pt x="1921" y="292"/>
                </a:cubicBezTo>
                <a:cubicBezTo>
                  <a:pt x="1920" y="293"/>
                  <a:pt x="1920" y="293"/>
                  <a:pt x="1920" y="293"/>
                </a:cubicBezTo>
                <a:cubicBezTo>
                  <a:pt x="1918" y="294"/>
                  <a:pt x="1918" y="294"/>
                  <a:pt x="1918" y="294"/>
                </a:cubicBezTo>
                <a:cubicBezTo>
                  <a:pt x="1918" y="296"/>
                  <a:pt x="1918" y="296"/>
                  <a:pt x="1918" y="296"/>
                </a:cubicBezTo>
                <a:cubicBezTo>
                  <a:pt x="1917" y="297"/>
                  <a:pt x="1917" y="297"/>
                  <a:pt x="1917" y="297"/>
                </a:cubicBezTo>
                <a:cubicBezTo>
                  <a:pt x="1916" y="298"/>
                  <a:pt x="1916" y="298"/>
                  <a:pt x="1916" y="298"/>
                </a:cubicBezTo>
                <a:cubicBezTo>
                  <a:pt x="1918" y="301"/>
                  <a:pt x="1918" y="301"/>
                  <a:pt x="1918" y="301"/>
                </a:cubicBezTo>
                <a:cubicBezTo>
                  <a:pt x="1918" y="303"/>
                  <a:pt x="1918" y="303"/>
                  <a:pt x="1918" y="303"/>
                </a:cubicBezTo>
                <a:cubicBezTo>
                  <a:pt x="1916" y="305"/>
                  <a:pt x="1916" y="305"/>
                  <a:pt x="1916" y="305"/>
                </a:cubicBezTo>
                <a:cubicBezTo>
                  <a:pt x="1915" y="307"/>
                  <a:pt x="1915" y="307"/>
                  <a:pt x="1915" y="307"/>
                </a:cubicBezTo>
                <a:cubicBezTo>
                  <a:pt x="1915" y="309"/>
                  <a:pt x="1915" y="309"/>
                  <a:pt x="1915" y="309"/>
                </a:cubicBezTo>
                <a:cubicBezTo>
                  <a:pt x="1915" y="311"/>
                  <a:pt x="1915" y="311"/>
                  <a:pt x="1915" y="311"/>
                </a:cubicBezTo>
                <a:cubicBezTo>
                  <a:pt x="1916" y="312"/>
                  <a:pt x="1916" y="312"/>
                  <a:pt x="1916" y="312"/>
                </a:cubicBezTo>
                <a:cubicBezTo>
                  <a:pt x="1916" y="314"/>
                  <a:pt x="1916" y="314"/>
                  <a:pt x="1916" y="314"/>
                </a:cubicBezTo>
                <a:cubicBezTo>
                  <a:pt x="1915" y="314"/>
                  <a:pt x="1915" y="314"/>
                  <a:pt x="1915" y="314"/>
                </a:cubicBezTo>
                <a:cubicBezTo>
                  <a:pt x="1914" y="314"/>
                  <a:pt x="1914" y="314"/>
                  <a:pt x="1914" y="314"/>
                </a:cubicBezTo>
                <a:cubicBezTo>
                  <a:pt x="1914" y="316"/>
                  <a:pt x="1914" y="316"/>
                  <a:pt x="1914" y="316"/>
                </a:cubicBezTo>
                <a:cubicBezTo>
                  <a:pt x="1914" y="318"/>
                  <a:pt x="1914" y="318"/>
                  <a:pt x="1914" y="318"/>
                </a:cubicBezTo>
                <a:cubicBezTo>
                  <a:pt x="1913" y="319"/>
                  <a:pt x="1913" y="319"/>
                  <a:pt x="1913" y="319"/>
                </a:cubicBezTo>
                <a:cubicBezTo>
                  <a:pt x="1913" y="321"/>
                  <a:pt x="1913" y="321"/>
                  <a:pt x="1913" y="321"/>
                </a:cubicBezTo>
                <a:cubicBezTo>
                  <a:pt x="1911" y="323"/>
                  <a:pt x="1911" y="323"/>
                  <a:pt x="1911" y="323"/>
                </a:cubicBezTo>
                <a:cubicBezTo>
                  <a:pt x="1912" y="324"/>
                  <a:pt x="1912" y="324"/>
                  <a:pt x="1912" y="324"/>
                </a:cubicBezTo>
                <a:cubicBezTo>
                  <a:pt x="1911" y="325"/>
                  <a:pt x="1911" y="325"/>
                  <a:pt x="1911" y="325"/>
                </a:cubicBezTo>
                <a:cubicBezTo>
                  <a:pt x="1910" y="327"/>
                  <a:pt x="1910" y="327"/>
                  <a:pt x="1910" y="327"/>
                </a:cubicBezTo>
                <a:cubicBezTo>
                  <a:pt x="1909" y="330"/>
                  <a:pt x="1909" y="330"/>
                  <a:pt x="1909" y="330"/>
                </a:cubicBezTo>
                <a:cubicBezTo>
                  <a:pt x="1909" y="332"/>
                  <a:pt x="1909" y="332"/>
                  <a:pt x="1909" y="332"/>
                </a:cubicBezTo>
                <a:cubicBezTo>
                  <a:pt x="1909" y="333"/>
                  <a:pt x="1909" y="333"/>
                  <a:pt x="1909" y="333"/>
                </a:cubicBezTo>
                <a:cubicBezTo>
                  <a:pt x="1909" y="335"/>
                  <a:pt x="1909" y="335"/>
                  <a:pt x="1909" y="335"/>
                </a:cubicBezTo>
                <a:cubicBezTo>
                  <a:pt x="1908" y="336"/>
                  <a:pt x="1908" y="336"/>
                  <a:pt x="1908" y="336"/>
                </a:cubicBezTo>
                <a:cubicBezTo>
                  <a:pt x="1908" y="337"/>
                  <a:pt x="1908" y="337"/>
                  <a:pt x="1908" y="337"/>
                </a:cubicBezTo>
                <a:cubicBezTo>
                  <a:pt x="1907" y="339"/>
                  <a:pt x="1907" y="339"/>
                  <a:pt x="1907" y="339"/>
                </a:cubicBezTo>
                <a:cubicBezTo>
                  <a:pt x="1907" y="340"/>
                  <a:pt x="1907" y="340"/>
                  <a:pt x="1907" y="340"/>
                </a:cubicBezTo>
                <a:cubicBezTo>
                  <a:pt x="1906" y="340"/>
                  <a:pt x="1906" y="340"/>
                  <a:pt x="1906" y="340"/>
                </a:cubicBezTo>
                <a:cubicBezTo>
                  <a:pt x="1906" y="342"/>
                  <a:pt x="1906" y="342"/>
                  <a:pt x="1906" y="342"/>
                </a:cubicBezTo>
                <a:cubicBezTo>
                  <a:pt x="1904" y="343"/>
                  <a:pt x="1904" y="343"/>
                  <a:pt x="1904" y="343"/>
                </a:cubicBezTo>
                <a:cubicBezTo>
                  <a:pt x="1904" y="345"/>
                  <a:pt x="1904" y="345"/>
                  <a:pt x="1904" y="345"/>
                </a:cubicBezTo>
                <a:cubicBezTo>
                  <a:pt x="1903" y="347"/>
                  <a:pt x="1903" y="347"/>
                  <a:pt x="1903" y="347"/>
                </a:cubicBezTo>
                <a:cubicBezTo>
                  <a:pt x="1903" y="348"/>
                  <a:pt x="1903" y="348"/>
                  <a:pt x="1903" y="348"/>
                </a:cubicBezTo>
                <a:cubicBezTo>
                  <a:pt x="1901" y="350"/>
                  <a:pt x="1901" y="350"/>
                  <a:pt x="1901" y="350"/>
                </a:cubicBezTo>
                <a:cubicBezTo>
                  <a:pt x="1901" y="351"/>
                  <a:pt x="1901" y="351"/>
                  <a:pt x="1901" y="351"/>
                </a:cubicBezTo>
                <a:cubicBezTo>
                  <a:pt x="1900" y="352"/>
                  <a:pt x="1900" y="352"/>
                  <a:pt x="1900" y="352"/>
                </a:cubicBezTo>
                <a:cubicBezTo>
                  <a:pt x="1901" y="353"/>
                  <a:pt x="1901" y="353"/>
                  <a:pt x="1901" y="353"/>
                </a:cubicBezTo>
                <a:cubicBezTo>
                  <a:pt x="1902" y="354"/>
                  <a:pt x="1902" y="354"/>
                  <a:pt x="1902" y="354"/>
                </a:cubicBezTo>
                <a:cubicBezTo>
                  <a:pt x="1903" y="354"/>
                  <a:pt x="1903" y="354"/>
                  <a:pt x="1903" y="354"/>
                </a:cubicBezTo>
                <a:cubicBezTo>
                  <a:pt x="1904" y="355"/>
                  <a:pt x="1904" y="355"/>
                  <a:pt x="1904" y="355"/>
                </a:cubicBezTo>
                <a:cubicBezTo>
                  <a:pt x="1906" y="355"/>
                  <a:pt x="1906" y="355"/>
                  <a:pt x="1906" y="355"/>
                </a:cubicBezTo>
                <a:cubicBezTo>
                  <a:pt x="1907" y="354"/>
                  <a:pt x="1907" y="354"/>
                  <a:pt x="1907" y="354"/>
                </a:cubicBezTo>
                <a:cubicBezTo>
                  <a:pt x="1908" y="353"/>
                  <a:pt x="1908" y="353"/>
                  <a:pt x="1908" y="353"/>
                </a:cubicBezTo>
                <a:cubicBezTo>
                  <a:pt x="1909" y="353"/>
                  <a:pt x="1909" y="353"/>
                  <a:pt x="1909" y="353"/>
                </a:cubicBezTo>
                <a:cubicBezTo>
                  <a:pt x="1910" y="353"/>
                  <a:pt x="1910" y="353"/>
                  <a:pt x="1910" y="353"/>
                </a:cubicBezTo>
                <a:cubicBezTo>
                  <a:pt x="1911" y="352"/>
                  <a:pt x="1911" y="352"/>
                  <a:pt x="1911" y="352"/>
                </a:cubicBezTo>
                <a:cubicBezTo>
                  <a:pt x="1911" y="356"/>
                  <a:pt x="1911" y="356"/>
                  <a:pt x="1911" y="356"/>
                </a:cubicBezTo>
                <a:cubicBezTo>
                  <a:pt x="1913" y="358"/>
                  <a:pt x="1913" y="358"/>
                  <a:pt x="1913" y="358"/>
                </a:cubicBezTo>
                <a:cubicBezTo>
                  <a:pt x="1913" y="360"/>
                  <a:pt x="1913" y="360"/>
                  <a:pt x="1913" y="360"/>
                </a:cubicBezTo>
                <a:cubicBezTo>
                  <a:pt x="1913" y="361"/>
                  <a:pt x="1913" y="361"/>
                  <a:pt x="1913" y="361"/>
                </a:cubicBezTo>
                <a:cubicBezTo>
                  <a:pt x="1915" y="362"/>
                  <a:pt x="1915" y="362"/>
                  <a:pt x="1915" y="362"/>
                </a:cubicBezTo>
                <a:cubicBezTo>
                  <a:pt x="1915" y="361"/>
                  <a:pt x="1915" y="361"/>
                  <a:pt x="1915" y="361"/>
                </a:cubicBezTo>
                <a:cubicBezTo>
                  <a:pt x="1916" y="362"/>
                  <a:pt x="1916" y="362"/>
                  <a:pt x="1916" y="362"/>
                </a:cubicBezTo>
                <a:cubicBezTo>
                  <a:pt x="1916" y="361"/>
                  <a:pt x="1916" y="361"/>
                  <a:pt x="1916" y="361"/>
                </a:cubicBezTo>
                <a:cubicBezTo>
                  <a:pt x="1917" y="360"/>
                  <a:pt x="1917" y="360"/>
                  <a:pt x="1917" y="360"/>
                </a:cubicBezTo>
                <a:cubicBezTo>
                  <a:pt x="1918" y="359"/>
                  <a:pt x="1918" y="359"/>
                  <a:pt x="1918" y="359"/>
                </a:cubicBezTo>
                <a:cubicBezTo>
                  <a:pt x="1918" y="360"/>
                  <a:pt x="1918" y="360"/>
                  <a:pt x="1918" y="360"/>
                </a:cubicBezTo>
                <a:cubicBezTo>
                  <a:pt x="1919" y="360"/>
                  <a:pt x="1919" y="360"/>
                  <a:pt x="1919" y="360"/>
                </a:cubicBezTo>
                <a:cubicBezTo>
                  <a:pt x="1920" y="360"/>
                  <a:pt x="1920" y="360"/>
                  <a:pt x="1920" y="360"/>
                </a:cubicBezTo>
                <a:cubicBezTo>
                  <a:pt x="1919" y="361"/>
                  <a:pt x="1919" y="361"/>
                  <a:pt x="1919" y="361"/>
                </a:cubicBezTo>
                <a:cubicBezTo>
                  <a:pt x="1920" y="363"/>
                  <a:pt x="1920" y="363"/>
                  <a:pt x="1920" y="363"/>
                </a:cubicBezTo>
                <a:cubicBezTo>
                  <a:pt x="1919" y="363"/>
                  <a:pt x="1919" y="363"/>
                  <a:pt x="1919" y="363"/>
                </a:cubicBezTo>
                <a:cubicBezTo>
                  <a:pt x="1918" y="364"/>
                  <a:pt x="1918" y="364"/>
                  <a:pt x="1918" y="364"/>
                </a:cubicBezTo>
                <a:cubicBezTo>
                  <a:pt x="1921" y="364"/>
                  <a:pt x="1921" y="364"/>
                  <a:pt x="1921" y="364"/>
                </a:cubicBezTo>
                <a:cubicBezTo>
                  <a:pt x="1922" y="363"/>
                  <a:pt x="1922" y="363"/>
                  <a:pt x="1922" y="363"/>
                </a:cubicBezTo>
                <a:cubicBezTo>
                  <a:pt x="1923" y="361"/>
                  <a:pt x="1923" y="361"/>
                  <a:pt x="1923" y="361"/>
                </a:cubicBezTo>
                <a:cubicBezTo>
                  <a:pt x="1923" y="360"/>
                  <a:pt x="1923" y="360"/>
                  <a:pt x="1923" y="360"/>
                </a:cubicBezTo>
                <a:cubicBezTo>
                  <a:pt x="1923" y="359"/>
                  <a:pt x="1923" y="359"/>
                  <a:pt x="1923" y="359"/>
                </a:cubicBezTo>
                <a:cubicBezTo>
                  <a:pt x="1924" y="361"/>
                  <a:pt x="1924" y="361"/>
                  <a:pt x="1924" y="361"/>
                </a:cubicBezTo>
                <a:cubicBezTo>
                  <a:pt x="1924" y="362"/>
                  <a:pt x="1924" y="362"/>
                  <a:pt x="1924" y="362"/>
                </a:cubicBezTo>
                <a:cubicBezTo>
                  <a:pt x="1924" y="364"/>
                  <a:pt x="1924" y="364"/>
                  <a:pt x="1924" y="364"/>
                </a:cubicBezTo>
                <a:cubicBezTo>
                  <a:pt x="1925" y="363"/>
                  <a:pt x="1925" y="363"/>
                  <a:pt x="1925" y="363"/>
                </a:cubicBezTo>
                <a:cubicBezTo>
                  <a:pt x="1925" y="362"/>
                  <a:pt x="1925" y="362"/>
                  <a:pt x="1925" y="362"/>
                </a:cubicBezTo>
                <a:cubicBezTo>
                  <a:pt x="1924" y="360"/>
                  <a:pt x="1924" y="360"/>
                  <a:pt x="1924" y="360"/>
                </a:cubicBezTo>
                <a:cubicBezTo>
                  <a:pt x="1925" y="358"/>
                  <a:pt x="1925" y="358"/>
                  <a:pt x="1925" y="358"/>
                </a:cubicBezTo>
                <a:cubicBezTo>
                  <a:pt x="1924" y="357"/>
                  <a:pt x="1924" y="357"/>
                  <a:pt x="1924" y="357"/>
                </a:cubicBezTo>
                <a:cubicBezTo>
                  <a:pt x="1923" y="355"/>
                  <a:pt x="1923" y="355"/>
                  <a:pt x="1923" y="355"/>
                </a:cubicBezTo>
                <a:cubicBezTo>
                  <a:pt x="1925" y="355"/>
                  <a:pt x="1925" y="355"/>
                  <a:pt x="1925" y="355"/>
                </a:cubicBezTo>
                <a:cubicBezTo>
                  <a:pt x="1926" y="356"/>
                  <a:pt x="1926" y="356"/>
                  <a:pt x="1926" y="356"/>
                </a:cubicBezTo>
                <a:cubicBezTo>
                  <a:pt x="1926" y="357"/>
                  <a:pt x="1926" y="357"/>
                  <a:pt x="1926" y="357"/>
                </a:cubicBezTo>
                <a:cubicBezTo>
                  <a:pt x="1927" y="357"/>
                  <a:pt x="1927" y="357"/>
                  <a:pt x="1927" y="357"/>
                </a:cubicBezTo>
                <a:cubicBezTo>
                  <a:pt x="1927" y="356"/>
                  <a:pt x="1927" y="356"/>
                  <a:pt x="1927" y="356"/>
                </a:cubicBezTo>
                <a:cubicBezTo>
                  <a:pt x="1929" y="356"/>
                  <a:pt x="1929" y="356"/>
                  <a:pt x="1929" y="356"/>
                </a:cubicBezTo>
                <a:cubicBezTo>
                  <a:pt x="1930" y="355"/>
                  <a:pt x="1930" y="355"/>
                  <a:pt x="1930" y="355"/>
                </a:cubicBezTo>
                <a:cubicBezTo>
                  <a:pt x="1931" y="356"/>
                  <a:pt x="1931" y="356"/>
                  <a:pt x="1931" y="356"/>
                </a:cubicBezTo>
                <a:cubicBezTo>
                  <a:pt x="1933" y="356"/>
                  <a:pt x="1933" y="356"/>
                  <a:pt x="1933" y="356"/>
                </a:cubicBezTo>
                <a:cubicBezTo>
                  <a:pt x="1934" y="357"/>
                  <a:pt x="1934" y="357"/>
                  <a:pt x="1934" y="357"/>
                </a:cubicBezTo>
                <a:cubicBezTo>
                  <a:pt x="1934" y="359"/>
                  <a:pt x="1934" y="359"/>
                  <a:pt x="1934" y="359"/>
                </a:cubicBezTo>
                <a:cubicBezTo>
                  <a:pt x="1935" y="359"/>
                  <a:pt x="1935" y="359"/>
                  <a:pt x="1935" y="359"/>
                </a:cubicBezTo>
                <a:cubicBezTo>
                  <a:pt x="1937" y="359"/>
                  <a:pt x="1937" y="359"/>
                  <a:pt x="1937" y="359"/>
                </a:cubicBezTo>
                <a:cubicBezTo>
                  <a:pt x="1938" y="360"/>
                  <a:pt x="1938" y="360"/>
                  <a:pt x="1938" y="360"/>
                </a:cubicBezTo>
                <a:cubicBezTo>
                  <a:pt x="1940" y="361"/>
                  <a:pt x="1940" y="361"/>
                  <a:pt x="1940" y="361"/>
                </a:cubicBezTo>
                <a:cubicBezTo>
                  <a:pt x="1941" y="362"/>
                  <a:pt x="1941" y="362"/>
                  <a:pt x="1941" y="362"/>
                </a:cubicBezTo>
                <a:cubicBezTo>
                  <a:pt x="1942" y="362"/>
                  <a:pt x="1942" y="362"/>
                  <a:pt x="1942" y="362"/>
                </a:cubicBezTo>
                <a:cubicBezTo>
                  <a:pt x="1942" y="363"/>
                  <a:pt x="1942" y="363"/>
                  <a:pt x="1942" y="363"/>
                </a:cubicBezTo>
                <a:cubicBezTo>
                  <a:pt x="1943" y="363"/>
                  <a:pt x="1943" y="363"/>
                  <a:pt x="1943" y="363"/>
                </a:cubicBezTo>
                <a:cubicBezTo>
                  <a:pt x="1944" y="365"/>
                  <a:pt x="1944" y="365"/>
                  <a:pt x="1944" y="365"/>
                </a:cubicBezTo>
                <a:cubicBezTo>
                  <a:pt x="1944" y="366"/>
                  <a:pt x="1944" y="366"/>
                  <a:pt x="1944" y="366"/>
                </a:cubicBezTo>
                <a:cubicBezTo>
                  <a:pt x="1944" y="367"/>
                  <a:pt x="1944" y="367"/>
                  <a:pt x="1944" y="367"/>
                </a:cubicBezTo>
                <a:cubicBezTo>
                  <a:pt x="1943" y="368"/>
                  <a:pt x="1943" y="368"/>
                  <a:pt x="1943" y="368"/>
                </a:cubicBezTo>
                <a:cubicBezTo>
                  <a:pt x="1944" y="369"/>
                  <a:pt x="1944" y="369"/>
                  <a:pt x="1944" y="369"/>
                </a:cubicBezTo>
                <a:cubicBezTo>
                  <a:pt x="1945" y="369"/>
                  <a:pt x="1945" y="369"/>
                  <a:pt x="1945" y="369"/>
                </a:cubicBezTo>
                <a:cubicBezTo>
                  <a:pt x="1946" y="371"/>
                  <a:pt x="1946" y="371"/>
                  <a:pt x="1946" y="371"/>
                </a:cubicBezTo>
                <a:cubicBezTo>
                  <a:pt x="1947" y="372"/>
                  <a:pt x="1947" y="372"/>
                  <a:pt x="1947" y="372"/>
                </a:cubicBezTo>
                <a:cubicBezTo>
                  <a:pt x="1946" y="373"/>
                  <a:pt x="1946" y="373"/>
                  <a:pt x="1946" y="373"/>
                </a:cubicBezTo>
                <a:cubicBezTo>
                  <a:pt x="1946" y="375"/>
                  <a:pt x="1946" y="375"/>
                  <a:pt x="1946" y="375"/>
                </a:cubicBezTo>
                <a:cubicBezTo>
                  <a:pt x="1947" y="376"/>
                  <a:pt x="1947" y="376"/>
                  <a:pt x="1947" y="376"/>
                </a:cubicBezTo>
                <a:cubicBezTo>
                  <a:pt x="1948" y="376"/>
                  <a:pt x="1948" y="376"/>
                  <a:pt x="1948" y="376"/>
                </a:cubicBezTo>
                <a:cubicBezTo>
                  <a:pt x="1949" y="375"/>
                  <a:pt x="1949" y="375"/>
                  <a:pt x="1949" y="375"/>
                </a:cubicBezTo>
                <a:cubicBezTo>
                  <a:pt x="1949" y="376"/>
                  <a:pt x="1949" y="376"/>
                  <a:pt x="1949" y="376"/>
                </a:cubicBezTo>
                <a:cubicBezTo>
                  <a:pt x="1949" y="377"/>
                  <a:pt x="1949" y="377"/>
                  <a:pt x="1949" y="377"/>
                </a:cubicBezTo>
                <a:cubicBezTo>
                  <a:pt x="1949" y="379"/>
                  <a:pt x="1949" y="379"/>
                  <a:pt x="1949" y="379"/>
                </a:cubicBezTo>
                <a:cubicBezTo>
                  <a:pt x="1950" y="379"/>
                  <a:pt x="1950" y="379"/>
                  <a:pt x="1950" y="379"/>
                </a:cubicBezTo>
                <a:cubicBezTo>
                  <a:pt x="1949" y="380"/>
                  <a:pt x="1949" y="380"/>
                  <a:pt x="1949" y="380"/>
                </a:cubicBezTo>
                <a:cubicBezTo>
                  <a:pt x="1949" y="381"/>
                  <a:pt x="1949" y="381"/>
                  <a:pt x="1949" y="381"/>
                </a:cubicBezTo>
                <a:cubicBezTo>
                  <a:pt x="1949" y="382"/>
                  <a:pt x="1949" y="382"/>
                  <a:pt x="1949" y="382"/>
                </a:cubicBezTo>
                <a:cubicBezTo>
                  <a:pt x="1949" y="383"/>
                  <a:pt x="1949" y="383"/>
                  <a:pt x="1949" y="383"/>
                </a:cubicBezTo>
                <a:cubicBezTo>
                  <a:pt x="1949" y="384"/>
                  <a:pt x="1949" y="384"/>
                  <a:pt x="1949" y="384"/>
                </a:cubicBezTo>
                <a:cubicBezTo>
                  <a:pt x="1949" y="385"/>
                  <a:pt x="1949" y="385"/>
                  <a:pt x="1949" y="385"/>
                </a:cubicBezTo>
                <a:cubicBezTo>
                  <a:pt x="1950" y="386"/>
                  <a:pt x="1950" y="386"/>
                  <a:pt x="1950" y="386"/>
                </a:cubicBezTo>
                <a:cubicBezTo>
                  <a:pt x="1949" y="387"/>
                  <a:pt x="1949" y="387"/>
                  <a:pt x="1949" y="387"/>
                </a:cubicBezTo>
                <a:cubicBezTo>
                  <a:pt x="1950" y="390"/>
                  <a:pt x="1950" y="390"/>
                  <a:pt x="1950" y="390"/>
                </a:cubicBezTo>
                <a:cubicBezTo>
                  <a:pt x="1949" y="390"/>
                  <a:pt x="1949" y="390"/>
                  <a:pt x="1949" y="390"/>
                </a:cubicBezTo>
                <a:cubicBezTo>
                  <a:pt x="1950" y="393"/>
                  <a:pt x="1950" y="393"/>
                  <a:pt x="1950" y="393"/>
                </a:cubicBezTo>
                <a:cubicBezTo>
                  <a:pt x="1950" y="394"/>
                  <a:pt x="1950" y="394"/>
                  <a:pt x="1950" y="394"/>
                </a:cubicBezTo>
                <a:cubicBezTo>
                  <a:pt x="1950" y="395"/>
                  <a:pt x="1950" y="395"/>
                  <a:pt x="1950" y="395"/>
                </a:cubicBezTo>
                <a:cubicBezTo>
                  <a:pt x="1951" y="399"/>
                  <a:pt x="1951" y="399"/>
                  <a:pt x="1951" y="399"/>
                </a:cubicBezTo>
                <a:cubicBezTo>
                  <a:pt x="1952" y="399"/>
                  <a:pt x="1952" y="399"/>
                  <a:pt x="1952" y="399"/>
                </a:cubicBezTo>
                <a:cubicBezTo>
                  <a:pt x="1953" y="398"/>
                  <a:pt x="1953" y="398"/>
                  <a:pt x="1953" y="398"/>
                </a:cubicBezTo>
                <a:cubicBezTo>
                  <a:pt x="1953" y="399"/>
                  <a:pt x="1953" y="399"/>
                  <a:pt x="1953" y="399"/>
                </a:cubicBezTo>
                <a:cubicBezTo>
                  <a:pt x="1952" y="400"/>
                  <a:pt x="1952" y="400"/>
                  <a:pt x="1952" y="400"/>
                </a:cubicBezTo>
                <a:cubicBezTo>
                  <a:pt x="1952" y="401"/>
                  <a:pt x="1952" y="401"/>
                  <a:pt x="1952" y="401"/>
                </a:cubicBezTo>
                <a:cubicBezTo>
                  <a:pt x="1952" y="402"/>
                  <a:pt x="1952" y="402"/>
                  <a:pt x="1952" y="402"/>
                </a:cubicBezTo>
                <a:cubicBezTo>
                  <a:pt x="1953" y="402"/>
                  <a:pt x="1953" y="402"/>
                  <a:pt x="1953" y="402"/>
                </a:cubicBezTo>
                <a:cubicBezTo>
                  <a:pt x="1955" y="404"/>
                  <a:pt x="1955" y="404"/>
                  <a:pt x="1955" y="404"/>
                </a:cubicBezTo>
                <a:cubicBezTo>
                  <a:pt x="1955" y="406"/>
                  <a:pt x="1955" y="406"/>
                  <a:pt x="1955" y="406"/>
                </a:cubicBezTo>
                <a:cubicBezTo>
                  <a:pt x="1955" y="407"/>
                  <a:pt x="1955" y="407"/>
                  <a:pt x="1955" y="407"/>
                </a:cubicBezTo>
                <a:cubicBezTo>
                  <a:pt x="1955" y="408"/>
                  <a:pt x="1955" y="408"/>
                  <a:pt x="1955" y="408"/>
                </a:cubicBezTo>
                <a:cubicBezTo>
                  <a:pt x="1955" y="411"/>
                  <a:pt x="1955" y="411"/>
                  <a:pt x="1955" y="411"/>
                </a:cubicBezTo>
                <a:cubicBezTo>
                  <a:pt x="1956" y="411"/>
                  <a:pt x="1956" y="411"/>
                  <a:pt x="1956" y="411"/>
                </a:cubicBezTo>
                <a:cubicBezTo>
                  <a:pt x="1956" y="413"/>
                  <a:pt x="1956" y="413"/>
                  <a:pt x="1956" y="413"/>
                </a:cubicBezTo>
                <a:cubicBezTo>
                  <a:pt x="1956" y="415"/>
                  <a:pt x="1956" y="415"/>
                  <a:pt x="1956" y="415"/>
                </a:cubicBezTo>
                <a:cubicBezTo>
                  <a:pt x="1957" y="416"/>
                  <a:pt x="1957" y="416"/>
                  <a:pt x="1957" y="416"/>
                </a:cubicBezTo>
                <a:cubicBezTo>
                  <a:pt x="1957" y="418"/>
                  <a:pt x="1957" y="418"/>
                  <a:pt x="1957" y="418"/>
                </a:cubicBezTo>
                <a:cubicBezTo>
                  <a:pt x="1955" y="420"/>
                  <a:pt x="1955" y="420"/>
                  <a:pt x="1955" y="420"/>
                </a:cubicBezTo>
                <a:cubicBezTo>
                  <a:pt x="1955" y="421"/>
                  <a:pt x="1955" y="421"/>
                  <a:pt x="1955" y="421"/>
                </a:cubicBezTo>
                <a:cubicBezTo>
                  <a:pt x="1954" y="423"/>
                  <a:pt x="1954" y="423"/>
                  <a:pt x="1954" y="423"/>
                </a:cubicBezTo>
                <a:cubicBezTo>
                  <a:pt x="1954" y="426"/>
                  <a:pt x="1954" y="426"/>
                  <a:pt x="1954" y="426"/>
                </a:cubicBezTo>
                <a:cubicBezTo>
                  <a:pt x="1954" y="428"/>
                  <a:pt x="1954" y="428"/>
                  <a:pt x="1954" y="428"/>
                </a:cubicBezTo>
                <a:cubicBezTo>
                  <a:pt x="1953" y="429"/>
                  <a:pt x="1953" y="429"/>
                  <a:pt x="1953" y="429"/>
                </a:cubicBezTo>
                <a:cubicBezTo>
                  <a:pt x="1953" y="430"/>
                  <a:pt x="1953" y="430"/>
                  <a:pt x="1953" y="430"/>
                </a:cubicBezTo>
                <a:cubicBezTo>
                  <a:pt x="1952" y="432"/>
                  <a:pt x="1952" y="432"/>
                  <a:pt x="1952" y="432"/>
                </a:cubicBezTo>
                <a:cubicBezTo>
                  <a:pt x="1953" y="432"/>
                  <a:pt x="1953" y="432"/>
                  <a:pt x="1953" y="432"/>
                </a:cubicBezTo>
                <a:cubicBezTo>
                  <a:pt x="1953" y="433"/>
                  <a:pt x="1953" y="433"/>
                  <a:pt x="1953" y="433"/>
                </a:cubicBezTo>
                <a:cubicBezTo>
                  <a:pt x="1952" y="435"/>
                  <a:pt x="1952" y="435"/>
                  <a:pt x="1952" y="435"/>
                </a:cubicBezTo>
                <a:cubicBezTo>
                  <a:pt x="1952" y="438"/>
                  <a:pt x="1952" y="438"/>
                  <a:pt x="1952" y="438"/>
                </a:cubicBezTo>
                <a:cubicBezTo>
                  <a:pt x="1951" y="439"/>
                  <a:pt x="1951" y="439"/>
                  <a:pt x="1951" y="439"/>
                </a:cubicBezTo>
                <a:cubicBezTo>
                  <a:pt x="1952" y="441"/>
                  <a:pt x="1952" y="441"/>
                  <a:pt x="1952" y="441"/>
                </a:cubicBezTo>
                <a:cubicBezTo>
                  <a:pt x="1952" y="442"/>
                  <a:pt x="1952" y="442"/>
                  <a:pt x="1952" y="442"/>
                </a:cubicBezTo>
                <a:cubicBezTo>
                  <a:pt x="1951" y="444"/>
                  <a:pt x="1951" y="444"/>
                  <a:pt x="1951" y="444"/>
                </a:cubicBezTo>
                <a:cubicBezTo>
                  <a:pt x="1950" y="445"/>
                  <a:pt x="1950" y="445"/>
                  <a:pt x="1950" y="445"/>
                </a:cubicBezTo>
                <a:cubicBezTo>
                  <a:pt x="1949" y="446"/>
                  <a:pt x="1949" y="446"/>
                  <a:pt x="1949" y="446"/>
                </a:cubicBezTo>
                <a:cubicBezTo>
                  <a:pt x="1949" y="448"/>
                  <a:pt x="1949" y="448"/>
                  <a:pt x="1949" y="448"/>
                </a:cubicBezTo>
                <a:cubicBezTo>
                  <a:pt x="1948" y="449"/>
                  <a:pt x="1948" y="449"/>
                  <a:pt x="1948" y="449"/>
                </a:cubicBezTo>
                <a:cubicBezTo>
                  <a:pt x="1946" y="455"/>
                  <a:pt x="1946" y="455"/>
                  <a:pt x="1946" y="455"/>
                </a:cubicBezTo>
                <a:cubicBezTo>
                  <a:pt x="1946" y="457"/>
                  <a:pt x="1946" y="457"/>
                  <a:pt x="1946" y="457"/>
                </a:cubicBezTo>
                <a:cubicBezTo>
                  <a:pt x="1946" y="458"/>
                  <a:pt x="1946" y="458"/>
                  <a:pt x="1946" y="458"/>
                </a:cubicBezTo>
                <a:cubicBezTo>
                  <a:pt x="1944" y="459"/>
                  <a:pt x="1944" y="459"/>
                  <a:pt x="1944" y="459"/>
                </a:cubicBezTo>
                <a:cubicBezTo>
                  <a:pt x="1944" y="460"/>
                  <a:pt x="1944" y="460"/>
                  <a:pt x="1944" y="460"/>
                </a:cubicBezTo>
                <a:cubicBezTo>
                  <a:pt x="1943" y="461"/>
                  <a:pt x="1943" y="461"/>
                  <a:pt x="1943" y="461"/>
                </a:cubicBezTo>
                <a:cubicBezTo>
                  <a:pt x="1943" y="463"/>
                  <a:pt x="1943" y="463"/>
                  <a:pt x="1943" y="463"/>
                </a:cubicBezTo>
                <a:cubicBezTo>
                  <a:pt x="1942" y="463"/>
                  <a:pt x="1942" y="463"/>
                  <a:pt x="1942" y="463"/>
                </a:cubicBezTo>
                <a:cubicBezTo>
                  <a:pt x="1943" y="464"/>
                  <a:pt x="1943" y="464"/>
                  <a:pt x="1943" y="464"/>
                </a:cubicBezTo>
                <a:cubicBezTo>
                  <a:pt x="1942" y="466"/>
                  <a:pt x="1942" y="466"/>
                  <a:pt x="1942" y="466"/>
                </a:cubicBezTo>
                <a:cubicBezTo>
                  <a:pt x="1941" y="466"/>
                  <a:pt x="1941" y="466"/>
                  <a:pt x="1941" y="466"/>
                </a:cubicBezTo>
                <a:cubicBezTo>
                  <a:pt x="1940" y="465"/>
                  <a:pt x="1940" y="465"/>
                  <a:pt x="1940" y="465"/>
                </a:cubicBezTo>
                <a:cubicBezTo>
                  <a:pt x="1941" y="467"/>
                  <a:pt x="1941" y="467"/>
                  <a:pt x="1941" y="467"/>
                </a:cubicBezTo>
                <a:cubicBezTo>
                  <a:pt x="1941" y="468"/>
                  <a:pt x="1941" y="468"/>
                  <a:pt x="1941" y="468"/>
                </a:cubicBezTo>
                <a:cubicBezTo>
                  <a:pt x="1939" y="469"/>
                  <a:pt x="1939" y="469"/>
                  <a:pt x="1939" y="469"/>
                </a:cubicBezTo>
                <a:cubicBezTo>
                  <a:pt x="1940" y="470"/>
                  <a:pt x="1940" y="470"/>
                  <a:pt x="1940" y="470"/>
                </a:cubicBezTo>
                <a:cubicBezTo>
                  <a:pt x="1938" y="472"/>
                  <a:pt x="1938" y="472"/>
                  <a:pt x="1938" y="472"/>
                </a:cubicBezTo>
                <a:cubicBezTo>
                  <a:pt x="1937" y="474"/>
                  <a:pt x="1937" y="474"/>
                  <a:pt x="1937" y="474"/>
                </a:cubicBezTo>
                <a:cubicBezTo>
                  <a:pt x="1936" y="474"/>
                  <a:pt x="1936" y="474"/>
                  <a:pt x="1936" y="474"/>
                </a:cubicBezTo>
                <a:cubicBezTo>
                  <a:pt x="1936" y="475"/>
                  <a:pt x="1936" y="475"/>
                  <a:pt x="1936" y="475"/>
                </a:cubicBezTo>
                <a:cubicBezTo>
                  <a:pt x="1934" y="475"/>
                  <a:pt x="1934" y="475"/>
                  <a:pt x="1934" y="475"/>
                </a:cubicBezTo>
                <a:cubicBezTo>
                  <a:pt x="1932" y="476"/>
                  <a:pt x="1932" y="476"/>
                  <a:pt x="1932" y="476"/>
                </a:cubicBezTo>
                <a:cubicBezTo>
                  <a:pt x="1931" y="476"/>
                  <a:pt x="1931" y="476"/>
                  <a:pt x="1931" y="476"/>
                </a:cubicBezTo>
                <a:cubicBezTo>
                  <a:pt x="1929" y="475"/>
                  <a:pt x="1929" y="475"/>
                  <a:pt x="1929" y="475"/>
                </a:cubicBezTo>
                <a:cubicBezTo>
                  <a:pt x="1927" y="475"/>
                  <a:pt x="1927" y="475"/>
                  <a:pt x="1927" y="475"/>
                </a:cubicBezTo>
                <a:cubicBezTo>
                  <a:pt x="1927" y="472"/>
                  <a:pt x="1927" y="472"/>
                  <a:pt x="1927" y="472"/>
                </a:cubicBezTo>
                <a:cubicBezTo>
                  <a:pt x="1926" y="472"/>
                  <a:pt x="1926" y="472"/>
                  <a:pt x="1926" y="472"/>
                </a:cubicBezTo>
                <a:cubicBezTo>
                  <a:pt x="1925" y="472"/>
                  <a:pt x="1925" y="472"/>
                  <a:pt x="1925" y="472"/>
                </a:cubicBezTo>
                <a:cubicBezTo>
                  <a:pt x="1923" y="472"/>
                  <a:pt x="1923" y="472"/>
                  <a:pt x="1923" y="472"/>
                </a:cubicBezTo>
                <a:cubicBezTo>
                  <a:pt x="1923" y="473"/>
                  <a:pt x="1923" y="473"/>
                  <a:pt x="1923" y="473"/>
                </a:cubicBezTo>
                <a:cubicBezTo>
                  <a:pt x="1922" y="474"/>
                  <a:pt x="1922" y="474"/>
                  <a:pt x="1922" y="474"/>
                </a:cubicBezTo>
                <a:cubicBezTo>
                  <a:pt x="1922" y="477"/>
                  <a:pt x="1922" y="477"/>
                  <a:pt x="1922" y="477"/>
                </a:cubicBezTo>
                <a:cubicBezTo>
                  <a:pt x="1921" y="477"/>
                  <a:pt x="1921" y="477"/>
                  <a:pt x="1921" y="477"/>
                </a:cubicBezTo>
                <a:cubicBezTo>
                  <a:pt x="1920" y="479"/>
                  <a:pt x="1920" y="479"/>
                  <a:pt x="1920" y="479"/>
                </a:cubicBezTo>
                <a:cubicBezTo>
                  <a:pt x="1918" y="479"/>
                  <a:pt x="1918" y="479"/>
                  <a:pt x="1918" y="479"/>
                </a:cubicBezTo>
                <a:cubicBezTo>
                  <a:pt x="1918" y="481"/>
                  <a:pt x="1918" y="481"/>
                  <a:pt x="1918" y="481"/>
                </a:cubicBezTo>
                <a:cubicBezTo>
                  <a:pt x="1917" y="481"/>
                  <a:pt x="1917" y="481"/>
                  <a:pt x="1917" y="481"/>
                </a:cubicBezTo>
                <a:cubicBezTo>
                  <a:pt x="1917" y="481"/>
                  <a:pt x="1917" y="481"/>
                  <a:pt x="1915" y="483"/>
                </a:cubicBezTo>
                <a:cubicBezTo>
                  <a:pt x="1915" y="483"/>
                  <a:pt x="1915" y="483"/>
                  <a:pt x="1914" y="484"/>
                </a:cubicBezTo>
                <a:cubicBezTo>
                  <a:pt x="1914" y="484"/>
                  <a:pt x="1914" y="484"/>
                  <a:pt x="1914" y="488"/>
                </a:cubicBezTo>
                <a:cubicBezTo>
                  <a:pt x="1914" y="488"/>
                  <a:pt x="1914" y="488"/>
                  <a:pt x="1914" y="489"/>
                </a:cubicBezTo>
                <a:cubicBezTo>
                  <a:pt x="1914" y="489"/>
                  <a:pt x="1914" y="489"/>
                  <a:pt x="1915" y="490"/>
                </a:cubicBezTo>
                <a:cubicBezTo>
                  <a:pt x="1915" y="490"/>
                  <a:pt x="1915" y="490"/>
                  <a:pt x="1915" y="494"/>
                </a:cubicBezTo>
                <a:cubicBezTo>
                  <a:pt x="1915" y="494"/>
                  <a:pt x="1915" y="494"/>
                  <a:pt x="1916" y="494"/>
                </a:cubicBezTo>
                <a:cubicBezTo>
                  <a:pt x="1916" y="494"/>
                  <a:pt x="1916" y="494"/>
                  <a:pt x="1916" y="496"/>
                </a:cubicBezTo>
                <a:cubicBezTo>
                  <a:pt x="1916" y="496"/>
                  <a:pt x="1916" y="496"/>
                  <a:pt x="1914" y="497"/>
                </a:cubicBezTo>
                <a:cubicBezTo>
                  <a:pt x="1914" y="497"/>
                  <a:pt x="1914" y="497"/>
                  <a:pt x="1914" y="498"/>
                </a:cubicBezTo>
                <a:cubicBezTo>
                  <a:pt x="1914" y="498"/>
                  <a:pt x="1914" y="498"/>
                  <a:pt x="1911" y="501"/>
                </a:cubicBezTo>
                <a:cubicBezTo>
                  <a:pt x="1911" y="501"/>
                  <a:pt x="1911" y="501"/>
                  <a:pt x="1911" y="502"/>
                </a:cubicBezTo>
                <a:cubicBezTo>
                  <a:pt x="1911" y="502"/>
                  <a:pt x="1911" y="502"/>
                  <a:pt x="1911" y="503"/>
                </a:cubicBezTo>
                <a:cubicBezTo>
                  <a:pt x="1911" y="503"/>
                  <a:pt x="1911" y="503"/>
                  <a:pt x="1910" y="503"/>
                </a:cubicBezTo>
                <a:cubicBezTo>
                  <a:pt x="1910" y="503"/>
                  <a:pt x="1910" y="503"/>
                  <a:pt x="1909" y="503"/>
                </a:cubicBezTo>
                <a:cubicBezTo>
                  <a:pt x="1909" y="503"/>
                  <a:pt x="1909" y="503"/>
                  <a:pt x="1908" y="504"/>
                </a:cubicBezTo>
                <a:cubicBezTo>
                  <a:pt x="1908" y="504"/>
                  <a:pt x="1908" y="504"/>
                  <a:pt x="1907" y="506"/>
                </a:cubicBezTo>
                <a:cubicBezTo>
                  <a:pt x="1907" y="506"/>
                  <a:pt x="1907" y="506"/>
                  <a:pt x="1906" y="507"/>
                </a:cubicBezTo>
                <a:cubicBezTo>
                  <a:pt x="1906" y="507"/>
                  <a:pt x="1906" y="507"/>
                  <a:pt x="1906" y="508"/>
                </a:cubicBezTo>
                <a:cubicBezTo>
                  <a:pt x="1906" y="508"/>
                  <a:pt x="1906" y="508"/>
                  <a:pt x="1906" y="510"/>
                </a:cubicBezTo>
                <a:cubicBezTo>
                  <a:pt x="1906" y="510"/>
                  <a:pt x="1906" y="510"/>
                  <a:pt x="1905" y="510"/>
                </a:cubicBezTo>
                <a:cubicBezTo>
                  <a:pt x="1905" y="510"/>
                  <a:pt x="1905" y="510"/>
                  <a:pt x="1906" y="512"/>
                </a:cubicBezTo>
                <a:cubicBezTo>
                  <a:pt x="1906" y="512"/>
                  <a:pt x="1906" y="512"/>
                  <a:pt x="1908" y="512"/>
                </a:cubicBezTo>
                <a:cubicBezTo>
                  <a:pt x="1908" y="512"/>
                  <a:pt x="1908" y="512"/>
                  <a:pt x="1909" y="513"/>
                </a:cubicBezTo>
                <a:cubicBezTo>
                  <a:pt x="1909" y="513"/>
                  <a:pt x="1909" y="513"/>
                  <a:pt x="1913" y="516"/>
                </a:cubicBezTo>
                <a:cubicBezTo>
                  <a:pt x="1913" y="516"/>
                  <a:pt x="1913" y="516"/>
                  <a:pt x="1914" y="517"/>
                </a:cubicBezTo>
                <a:cubicBezTo>
                  <a:pt x="1914" y="517"/>
                  <a:pt x="1914" y="517"/>
                  <a:pt x="1916" y="522"/>
                </a:cubicBezTo>
                <a:cubicBezTo>
                  <a:pt x="1916" y="522"/>
                  <a:pt x="1916" y="522"/>
                  <a:pt x="1920" y="525"/>
                </a:cubicBezTo>
                <a:cubicBezTo>
                  <a:pt x="1920" y="525"/>
                  <a:pt x="1920" y="525"/>
                  <a:pt x="1923" y="530"/>
                </a:cubicBezTo>
                <a:cubicBezTo>
                  <a:pt x="1923" y="530"/>
                  <a:pt x="1923" y="530"/>
                  <a:pt x="1924" y="533"/>
                </a:cubicBezTo>
                <a:cubicBezTo>
                  <a:pt x="1924" y="533"/>
                  <a:pt x="1924" y="533"/>
                  <a:pt x="1925" y="534"/>
                </a:cubicBezTo>
                <a:cubicBezTo>
                  <a:pt x="1925" y="534"/>
                  <a:pt x="1925" y="534"/>
                  <a:pt x="1925" y="538"/>
                </a:cubicBezTo>
                <a:cubicBezTo>
                  <a:pt x="1925" y="538"/>
                  <a:pt x="1925" y="538"/>
                  <a:pt x="1925" y="539"/>
                </a:cubicBezTo>
                <a:cubicBezTo>
                  <a:pt x="1925" y="539"/>
                  <a:pt x="1925" y="539"/>
                  <a:pt x="1926" y="539"/>
                </a:cubicBezTo>
                <a:cubicBezTo>
                  <a:pt x="1926" y="539"/>
                  <a:pt x="1926" y="539"/>
                  <a:pt x="1927" y="544"/>
                </a:cubicBezTo>
                <a:cubicBezTo>
                  <a:pt x="1927" y="544"/>
                  <a:pt x="1927" y="544"/>
                  <a:pt x="1926" y="544"/>
                </a:cubicBezTo>
                <a:cubicBezTo>
                  <a:pt x="1926" y="544"/>
                  <a:pt x="1926" y="544"/>
                  <a:pt x="1926" y="545"/>
                </a:cubicBezTo>
                <a:cubicBezTo>
                  <a:pt x="1926" y="545"/>
                  <a:pt x="1926" y="545"/>
                  <a:pt x="1924" y="547"/>
                </a:cubicBezTo>
                <a:cubicBezTo>
                  <a:pt x="1924" y="547"/>
                  <a:pt x="1924" y="547"/>
                  <a:pt x="1923" y="547"/>
                </a:cubicBezTo>
                <a:cubicBezTo>
                  <a:pt x="1923" y="547"/>
                  <a:pt x="1923" y="547"/>
                  <a:pt x="1921" y="548"/>
                </a:cubicBezTo>
                <a:cubicBezTo>
                  <a:pt x="1921" y="548"/>
                  <a:pt x="1921" y="548"/>
                  <a:pt x="1922" y="549"/>
                </a:cubicBezTo>
                <a:cubicBezTo>
                  <a:pt x="1922" y="549"/>
                  <a:pt x="1922" y="549"/>
                  <a:pt x="1921" y="550"/>
                </a:cubicBezTo>
                <a:cubicBezTo>
                  <a:pt x="1921" y="550"/>
                  <a:pt x="1921" y="550"/>
                  <a:pt x="1921" y="549"/>
                </a:cubicBezTo>
                <a:cubicBezTo>
                  <a:pt x="1921" y="549"/>
                  <a:pt x="1921" y="549"/>
                  <a:pt x="1920" y="549"/>
                </a:cubicBezTo>
                <a:cubicBezTo>
                  <a:pt x="1920" y="549"/>
                  <a:pt x="1920" y="549"/>
                  <a:pt x="1919" y="548"/>
                </a:cubicBezTo>
                <a:cubicBezTo>
                  <a:pt x="1919" y="548"/>
                  <a:pt x="1919" y="548"/>
                  <a:pt x="1918" y="548"/>
                </a:cubicBezTo>
                <a:cubicBezTo>
                  <a:pt x="1918" y="548"/>
                  <a:pt x="1918" y="548"/>
                  <a:pt x="1918" y="549"/>
                </a:cubicBezTo>
                <a:cubicBezTo>
                  <a:pt x="1918" y="549"/>
                  <a:pt x="1918" y="549"/>
                  <a:pt x="1917" y="549"/>
                </a:cubicBezTo>
                <a:cubicBezTo>
                  <a:pt x="1917" y="549"/>
                  <a:pt x="1917" y="549"/>
                  <a:pt x="1916" y="549"/>
                </a:cubicBezTo>
                <a:cubicBezTo>
                  <a:pt x="1916" y="549"/>
                  <a:pt x="1916" y="549"/>
                  <a:pt x="1913" y="551"/>
                </a:cubicBezTo>
                <a:cubicBezTo>
                  <a:pt x="1913" y="551"/>
                  <a:pt x="1913" y="551"/>
                  <a:pt x="1913" y="552"/>
                </a:cubicBezTo>
                <a:cubicBezTo>
                  <a:pt x="1913" y="552"/>
                  <a:pt x="1913" y="552"/>
                  <a:pt x="1912" y="552"/>
                </a:cubicBezTo>
                <a:cubicBezTo>
                  <a:pt x="1912" y="552"/>
                  <a:pt x="1912" y="552"/>
                  <a:pt x="1912" y="553"/>
                </a:cubicBezTo>
                <a:cubicBezTo>
                  <a:pt x="1912" y="553"/>
                  <a:pt x="1912" y="553"/>
                  <a:pt x="1911" y="554"/>
                </a:cubicBezTo>
                <a:cubicBezTo>
                  <a:pt x="1911" y="554"/>
                  <a:pt x="1911" y="554"/>
                  <a:pt x="1911" y="553"/>
                </a:cubicBezTo>
                <a:cubicBezTo>
                  <a:pt x="1911" y="553"/>
                  <a:pt x="1911" y="553"/>
                  <a:pt x="1910" y="551"/>
                </a:cubicBezTo>
                <a:cubicBezTo>
                  <a:pt x="1910" y="551"/>
                  <a:pt x="1910" y="551"/>
                  <a:pt x="1909" y="551"/>
                </a:cubicBezTo>
                <a:cubicBezTo>
                  <a:pt x="1909" y="551"/>
                  <a:pt x="1909" y="551"/>
                  <a:pt x="1908" y="548"/>
                </a:cubicBezTo>
                <a:cubicBezTo>
                  <a:pt x="1908" y="548"/>
                  <a:pt x="1908" y="548"/>
                  <a:pt x="1909" y="548"/>
                </a:cubicBezTo>
                <a:cubicBezTo>
                  <a:pt x="1909" y="548"/>
                  <a:pt x="1909" y="548"/>
                  <a:pt x="1908" y="547"/>
                </a:cubicBezTo>
                <a:cubicBezTo>
                  <a:pt x="1908" y="547"/>
                  <a:pt x="1908" y="547"/>
                  <a:pt x="1908" y="546"/>
                </a:cubicBezTo>
                <a:cubicBezTo>
                  <a:pt x="1908" y="546"/>
                  <a:pt x="1908" y="546"/>
                  <a:pt x="1909" y="545"/>
                </a:cubicBezTo>
                <a:cubicBezTo>
                  <a:pt x="1909" y="545"/>
                  <a:pt x="1909" y="545"/>
                  <a:pt x="1909" y="544"/>
                </a:cubicBezTo>
                <a:cubicBezTo>
                  <a:pt x="1909" y="544"/>
                  <a:pt x="1909" y="544"/>
                  <a:pt x="1908" y="543"/>
                </a:cubicBezTo>
                <a:cubicBezTo>
                  <a:pt x="1908" y="543"/>
                  <a:pt x="1908" y="543"/>
                  <a:pt x="1910" y="541"/>
                </a:cubicBezTo>
                <a:cubicBezTo>
                  <a:pt x="1910" y="541"/>
                  <a:pt x="1910" y="541"/>
                  <a:pt x="1909" y="539"/>
                </a:cubicBezTo>
                <a:cubicBezTo>
                  <a:pt x="1909" y="539"/>
                  <a:pt x="1909" y="539"/>
                  <a:pt x="1908" y="540"/>
                </a:cubicBezTo>
                <a:cubicBezTo>
                  <a:pt x="1908" y="540"/>
                  <a:pt x="1908" y="540"/>
                  <a:pt x="1908" y="539"/>
                </a:cubicBezTo>
                <a:cubicBezTo>
                  <a:pt x="1908" y="539"/>
                  <a:pt x="1908" y="539"/>
                  <a:pt x="1908" y="537"/>
                </a:cubicBezTo>
                <a:cubicBezTo>
                  <a:pt x="1908" y="537"/>
                  <a:pt x="1908" y="537"/>
                  <a:pt x="1907" y="535"/>
                </a:cubicBezTo>
                <a:cubicBezTo>
                  <a:pt x="1907" y="535"/>
                  <a:pt x="1907" y="535"/>
                  <a:pt x="1906" y="535"/>
                </a:cubicBezTo>
                <a:cubicBezTo>
                  <a:pt x="1906" y="535"/>
                  <a:pt x="1906" y="535"/>
                  <a:pt x="1904" y="534"/>
                </a:cubicBezTo>
                <a:cubicBezTo>
                  <a:pt x="1904" y="534"/>
                  <a:pt x="1904" y="534"/>
                  <a:pt x="1905" y="532"/>
                </a:cubicBezTo>
                <a:cubicBezTo>
                  <a:pt x="1905" y="532"/>
                  <a:pt x="1905" y="532"/>
                  <a:pt x="1906" y="533"/>
                </a:cubicBezTo>
                <a:cubicBezTo>
                  <a:pt x="1906" y="533"/>
                  <a:pt x="1906" y="533"/>
                  <a:pt x="1906" y="531"/>
                </a:cubicBezTo>
                <a:cubicBezTo>
                  <a:pt x="1906" y="531"/>
                  <a:pt x="1906" y="531"/>
                  <a:pt x="1907" y="532"/>
                </a:cubicBezTo>
                <a:cubicBezTo>
                  <a:pt x="1907" y="532"/>
                  <a:pt x="1907" y="532"/>
                  <a:pt x="1909" y="533"/>
                </a:cubicBezTo>
                <a:cubicBezTo>
                  <a:pt x="1909" y="533"/>
                  <a:pt x="1909" y="533"/>
                  <a:pt x="1908" y="532"/>
                </a:cubicBezTo>
                <a:cubicBezTo>
                  <a:pt x="1908" y="532"/>
                  <a:pt x="1908" y="532"/>
                  <a:pt x="1907" y="530"/>
                </a:cubicBezTo>
                <a:cubicBezTo>
                  <a:pt x="1907" y="530"/>
                  <a:pt x="1907" y="530"/>
                  <a:pt x="1905" y="527"/>
                </a:cubicBezTo>
                <a:cubicBezTo>
                  <a:pt x="1905" y="527"/>
                  <a:pt x="1905" y="527"/>
                  <a:pt x="1903" y="525"/>
                </a:cubicBezTo>
                <a:cubicBezTo>
                  <a:pt x="1903" y="525"/>
                  <a:pt x="1903" y="525"/>
                  <a:pt x="1902" y="525"/>
                </a:cubicBezTo>
                <a:cubicBezTo>
                  <a:pt x="1902" y="525"/>
                  <a:pt x="1902" y="525"/>
                  <a:pt x="1901" y="525"/>
                </a:cubicBezTo>
                <a:cubicBezTo>
                  <a:pt x="1901" y="525"/>
                  <a:pt x="1901" y="525"/>
                  <a:pt x="1900" y="525"/>
                </a:cubicBezTo>
                <a:cubicBezTo>
                  <a:pt x="1900" y="525"/>
                  <a:pt x="1900" y="525"/>
                  <a:pt x="1899" y="524"/>
                </a:cubicBezTo>
                <a:cubicBezTo>
                  <a:pt x="1899" y="524"/>
                  <a:pt x="1899" y="524"/>
                  <a:pt x="1898" y="524"/>
                </a:cubicBezTo>
                <a:cubicBezTo>
                  <a:pt x="1898" y="524"/>
                  <a:pt x="1898" y="524"/>
                  <a:pt x="1899" y="525"/>
                </a:cubicBezTo>
                <a:cubicBezTo>
                  <a:pt x="1899" y="525"/>
                  <a:pt x="1899" y="525"/>
                  <a:pt x="1898" y="526"/>
                </a:cubicBezTo>
                <a:cubicBezTo>
                  <a:pt x="1898" y="526"/>
                  <a:pt x="1898" y="526"/>
                  <a:pt x="1897" y="526"/>
                </a:cubicBezTo>
                <a:cubicBezTo>
                  <a:pt x="1897" y="526"/>
                  <a:pt x="1897" y="526"/>
                  <a:pt x="1896" y="527"/>
                </a:cubicBezTo>
                <a:cubicBezTo>
                  <a:pt x="1896" y="527"/>
                  <a:pt x="1896" y="527"/>
                  <a:pt x="1895" y="526"/>
                </a:cubicBezTo>
                <a:cubicBezTo>
                  <a:pt x="1895" y="526"/>
                  <a:pt x="1895" y="526"/>
                  <a:pt x="1896" y="524"/>
                </a:cubicBezTo>
                <a:cubicBezTo>
                  <a:pt x="1896" y="524"/>
                  <a:pt x="1896" y="524"/>
                  <a:pt x="1895" y="524"/>
                </a:cubicBezTo>
                <a:cubicBezTo>
                  <a:pt x="1895" y="524"/>
                  <a:pt x="1895" y="524"/>
                  <a:pt x="1894" y="524"/>
                </a:cubicBezTo>
                <a:cubicBezTo>
                  <a:pt x="1894" y="524"/>
                  <a:pt x="1894" y="524"/>
                  <a:pt x="1893" y="524"/>
                </a:cubicBezTo>
                <a:cubicBezTo>
                  <a:pt x="1893" y="524"/>
                  <a:pt x="1893" y="524"/>
                  <a:pt x="1893" y="523"/>
                </a:cubicBezTo>
                <a:cubicBezTo>
                  <a:pt x="1893" y="523"/>
                  <a:pt x="1893" y="523"/>
                  <a:pt x="1894" y="520"/>
                </a:cubicBezTo>
                <a:cubicBezTo>
                  <a:pt x="1894" y="520"/>
                  <a:pt x="1894" y="520"/>
                  <a:pt x="1894" y="519"/>
                </a:cubicBezTo>
                <a:cubicBezTo>
                  <a:pt x="1894" y="519"/>
                  <a:pt x="1894" y="519"/>
                  <a:pt x="1896" y="519"/>
                </a:cubicBezTo>
                <a:cubicBezTo>
                  <a:pt x="1896" y="519"/>
                  <a:pt x="1896" y="519"/>
                  <a:pt x="1897" y="517"/>
                </a:cubicBezTo>
                <a:cubicBezTo>
                  <a:pt x="1897" y="517"/>
                  <a:pt x="1897" y="517"/>
                  <a:pt x="1896" y="518"/>
                </a:cubicBezTo>
                <a:cubicBezTo>
                  <a:pt x="1896" y="518"/>
                  <a:pt x="1896" y="518"/>
                  <a:pt x="1894" y="518"/>
                </a:cubicBezTo>
                <a:cubicBezTo>
                  <a:pt x="1894" y="518"/>
                  <a:pt x="1894" y="518"/>
                  <a:pt x="1893" y="517"/>
                </a:cubicBezTo>
                <a:cubicBezTo>
                  <a:pt x="1893" y="517"/>
                  <a:pt x="1893" y="517"/>
                  <a:pt x="1893" y="514"/>
                </a:cubicBezTo>
                <a:cubicBezTo>
                  <a:pt x="1893" y="514"/>
                  <a:pt x="1893" y="514"/>
                  <a:pt x="1895" y="512"/>
                </a:cubicBezTo>
                <a:cubicBezTo>
                  <a:pt x="1895" y="512"/>
                  <a:pt x="1895" y="512"/>
                  <a:pt x="1894" y="511"/>
                </a:cubicBezTo>
                <a:cubicBezTo>
                  <a:pt x="1894" y="511"/>
                  <a:pt x="1894" y="511"/>
                  <a:pt x="1895" y="510"/>
                </a:cubicBezTo>
                <a:cubicBezTo>
                  <a:pt x="1895" y="510"/>
                  <a:pt x="1895" y="510"/>
                  <a:pt x="1895" y="509"/>
                </a:cubicBezTo>
                <a:cubicBezTo>
                  <a:pt x="1895" y="509"/>
                  <a:pt x="1895" y="509"/>
                  <a:pt x="1894" y="509"/>
                </a:cubicBezTo>
                <a:cubicBezTo>
                  <a:pt x="1894" y="509"/>
                  <a:pt x="1894" y="509"/>
                  <a:pt x="1894" y="510"/>
                </a:cubicBezTo>
                <a:cubicBezTo>
                  <a:pt x="1894" y="510"/>
                  <a:pt x="1894" y="510"/>
                  <a:pt x="1892" y="510"/>
                </a:cubicBezTo>
                <a:cubicBezTo>
                  <a:pt x="1892" y="510"/>
                  <a:pt x="1892" y="510"/>
                  <a:pt x="1891" y="509"/>
                </a:cubicBezTo>
                <a:cubicBezTo>
                  <a:pt x="1891" y="509"/>
                  <a:pt x="1891" y="509"/>
                  <a:pt x="1890" y="509"/>
                </a:cubicBezTo>
                <a:cubicBezTo>
                  <a:pt x="1890" y="509"/>
                  <a:pt x="1890" y="509"/>
                  <a:pt x="1890" y="510"/>
                </a:cubicBezTo>
                <a:cubicBezTo>
                  <a:pt x="1890" y="510"/>
                  <a:pt x="1890" y="510"/>
                  <a:pt x="1889" y="510"/>
                </a:cubicBezTo>
                <a:cubicBezTo>
                  <a:pt x="1889" y="510"/>
                  <a:pt x="1889" y="510"/>
                  <a:pt x="1888" y="508"/>
                </a:cubicBezTo>
                <a:cubicBezTo>
                  <a:pt x="1887" y="507"/>
                  <a:pt x="1887" y="507"/>
                  <a:pt x="1887" y="507"/>
                </a:cubicBezTo>
                <a:cubicBezTo>
                  <a:pt x="1885" y="509"/>
                  <a:pt x="1885" y="509"/>
                  <a:pt x="1885" y="509"/>
                </a:cubicBezTo>
                <a:cubicBezTo>
                  <a:pt x="1884" y="509"/>
                  <a:pt x="1884" y="509"/>
                  <a:pt x="1884" y="509"/>
                </a:cubicBezTo>
                <a:cubicBezTo>
                  <a:pt x="1883" y="509"/>
                  <a:pt x="1883" y="509"/>
                  <a:pt x="1883" y="509"/>
                </a:cubicBezTo>
                <a:cubicBezTo>
                  <a:pt x="1883" y="508"/>
                  <a:pt x="1883" y="508"/>
                  <a:pt x="1883" y="508"/>
                </a:cubicBezTo>
                <a:cubicBezTo>
                  <a:pt x="1881" y="510"/>
                  <a:pt x="1881" y="510"/>
                  <a:pt x="1881" y="510"/>
                </a:cubicBezTo>
                <a:cubicBezTo>
                  <a:pt x="1880" y="510"/>
                  <a:pt x="1880" y="510"/>
                  <a:pt x="1880" y="510"/>
                </a:cubicBezTo>
                <a:cubicBezTo>
                  <a:pt x="1879" y="511"/>
                  <a:pt x="1879" y="511"/>
                  <a:pt x="1879" y="511"/>
                </a:cubicBezTo>
                <a:cubicBezTo>
                  <a:pt x="1876" y="513"/>
                  <a:pt x="1876" y="513"/>
                  <a:pt x="1876" y="513"/>
                </a:cubicBezTo>
                <a:cubicBezTo>
                  <a:pt x="1874" y="514"/>
                  <a:pt x="1874" y="514"/>
                  <a:pt x="1874" y="514"/>
                </a:cubicBezTo>
                <a:cubicBezTo>
                  <a:pt x="1875" y="515"/>
                  <a:pt x="1875" y="515"/>
                  <a:pt x="1875" y="515"/>
                </a:cubicBezTo>
                <a:cubicBezTo>
                  <a:pt x="1875" y="516"/>
                  <a:pt x="1875" y="516"/>
                  <a:pt x="1875" y="516"/>
                </a:cubicBezTo>
                <a:cubicBezTo>
                  <a:pt x="1873" y="517"/>
                  <a:pt x="1873" y="517"/>
                  <a:pt x="1873" y="517"/>
                </a:cubicBezTo>
                <a:cubicBezTo>
                  <a:pt x="1872" y="518"/>
                  <a:pt x="1872" y="518"/>
                  <a:pt x="1872" y="518"/>
                </a:cubicBezTo>
                <a:cubicBezTo>
                  <a:pt x="1871" y="518"/>
                  <a:pt x="1871" y="518"/>
                  <a:pt x="1871" y="518"/>
                </a:cubicBezTo>
                <a:cubicBezTo>
                  <a:pt x="1870" y="519"/>
                  <a:pt x="1870" y="519"/>
                  <a:pt x="1870" y="519"/>
                </a:cubicBezTo>
                <a:cubicBezTo>
                  <a:pt x="1869" y="518"/>
                  <a:pt x="1869" y="518"/>
                  <a:pt x="1869" y="518"/>
                </a:cubicBezTo>
                <a:cubicBezTo>
                  <a:pt x="1868" y="518"/>
                  <a:pt x="1868" y="518"/>
                  <a:pt x="1868" y="518"/>
                </a:cubicBezTo>
                <a:cubicBezTo>
                  <a:pt x="1869" y="517"/>
                  <a:pt x="1869" y="517"/>
                  <a:pt x="1869" y="517"/>
                </a:cubicBezTo>
                <a:cubicBezTo>
                  <a:pt x="1870" y="517"/>
                  <a:pt x="1870" y="517"/>
                  <a:pt x="1870" y="517"/>
                </a:cubicBezTo>
                <a:cubicBezTo>
                  <a:pt x="1871" y="516"/>
                  <a:pt x="1871" y="516"/>
                  <a:pt x="1871" y="516"/>
                </a:cubicBezTo>
                <a:cubicBezTo>
                  <a:pt x="1872" y="516"/>
                  <a:pt x="1872" y="516"/>
                  <a:pt x="1872" y="516"/>
                </a:cubicBezTo>
                <a:cubicBezTo>
                  <a:pt x="1873" y="515"/>
                  <a:pt x="1873" y="515"/>
                  <a:pt x="1873" y="515"/>
                </a:cubicBezTo>
                <a:cubicBezTo>
                  <a:pt x="1872" y="515"/>
                  <a:pt x="1872" y="515"/>
                  <a:pt x="1872" y="515"/>
                </a:cubicBezTo>
                <a:cubicBezTo>
                  <a:pt x="1872" y="514"/>
                  <a:pt x="1872" y="514"/>
                  <a:pt x="1872" y="514"/>
                </a:cubicBezTo>
                <a:cubicBezTo>
                  <a:pt x="1873" y="513"/>
                  <a:pt x="1873" y="513"/>
                  <a:pt x="1873" y="513"/>
                </a:cubicBezTo>
                <a:cubicBezTo>
                  <a:pt x="1874" y="512"/>
                  <a:pt x="1874" y="512"/>
                  <a:pt x="1874" y="512"/>
                </a:cubicBezTo>
                <a:cubicBezTo>
                  <a:pt x="1872" y="513"/>
                  <a:pt x="1872" y="513"/>
                  <a:pt x="1872" y="513"/>
                </a:cubicBezTo>
                <a:cubicBezTo>
                  <a:pt x="1871" y="514"/>
                  <a:pt x="1871" y="514"/>
                  <a:pt x="1871" y="514"/>
                </a:cubicBezTo>
                <a:cubicBezTo>
                  <a:pt x="1870" y="513"/>
                  <a:pt x="1870" y="513"/>
                  <a:pt x="1870" y="513"/>
                </a:cubicBezTo>
                <a:cubicBezTo>
                  <a:pt x="1870" y="512"/>
                  <a:pt x="1870" y="512"/>
                  <a:pt x="1870" y="512"/>
                </a:cubicBezTo>
                <a:cubicBezTo>
                  <a:pt x="1871" y="512"/>
                  <a:pt x="1871" y="512"/>
                  <a:pt x="1871" y="512"/>
                </a:cubicBezTo>
                <a:cubicBezTo>
                  <a:pt x="1871" y="511"/>
                  <a:pt x="1871" y="511"/>
                  <a:pt x="1871" y="511"/>
                </a:cubicBezTo>
                <a:cubicBezTo>
                  <a:pt x="1869" y="510"/>
                  <a:pt x="1869" y="510"/>
                  <a:pt x="1869" y="510"/>
                </a:cubicBezTo>
                <a:cubicBezTo>
                  <a:pt x="1870" y="508"/>
                  <a:pt x="1870" y="508"/>
                  <a:pt x="1870" y="508"/>
                </a:cubicBezTo>
                <a:cubicBezTo>
                  <a:pt x="1871" y="508"/>
                  <a:pt x="1871" y="508"/>
                  <a:pt x="1871" y="508"/>
                </a:cubicBezTo>
                <a:cubicBezTo>
                  <a:pt x="1871" y="506"/>
                  <a:pt x="1871" y="506"/>
                  <a:pt x="1871" y="506"/>
                </a:cubicBezTo>
                <a:cubicBezTo>
                  <a:pt x="1872" y="504"/>
                  <a:pt x="1872" y="504"/>
                  <a:pt x="1872" y="504"/>
                </a:cubicBezTo>
                <a:cubicBezTo>
                  <a:pt x="1872" y="503"/>
                  <a:pt x="1872" y="503"/>
                  <a:pt x="1872" y="503"/>
                </a:cubicBezTo>
                <a:cubicBezTo>
                  <a:pt x="1873" y="503"/>
                  <a:pt x="1873" y="503"/>
                  <a:pt x="1873" y="503"/>
                </a:cubicBezTo>
                <a:cubicBezTo>
                  <a:pt x="1873" y="502"/>
                  <a:pt x="1873" y="502"/>
                  <a:pt x="1873" y="502"/>
                </a:cubicBezTo>
                <a:cubicBezTo>
                  <a:pt x="1870" y="500"/>
                  <a:pt x="1870" y="500"/>
                  <a:pt x="1870" y="500"/>
                </a:cubicBezTo>
                <a:cubicBezTo>
                  <a:pt x="1868" y="498"/>
                  <a:pt x="1868" y="498"/>
                  <a:pt x="1868" y="498"/>
                </a:cubicBezTo>
                <a:cubicBezTo>
                  <a:pt x="1868" y="499"/>
                  <a:pt x="1868" y="499"/>
                  <a:pt x="1868" y="499"/>
                </a:cubicBezTo>
                <a:cubicBezTo>
                  <a:pt x="1867" y="499"/>
                  <a:pt x="1867" y="499"/>
                  <a:pt x="1867" y="499"/>
                </a:cubicBezTo>
                <a:cubicBezTo>
                  <a:pt x="1866" y="499"/>
                  <a:pt x="1866" y="499"/>
                  <a:pt x="1866" y="499"/>
                </a:cubicBezTo>
                <a:cubicBezTo>
                  <a:pt x="1865" y="499"/>
                  <a:pt x="1865" y="499"/>
                  <a:pt x="1865" y="499"/>
                </a:cubicBezTo>
                <a:cubicBezTo>
                  <a:pt x="1864" y="500"/>
                  <a:pt x="1864" y="500"/>
                  <a:pt x="1864" y="500"/>
                </a:cubicBezTo>
                <a:cubicBezTo>
                  <a:pt x="1863" y="501"/>
                  <a:pt x="1863" y="501"/>
                  <a:pt x="1863" y="501"/>
                </a:cubicBezTo>
                <a:cubicBezTo>
                  <a:pt x="1863" y="502"/>
                  <a:pt x="1863" y="502"/>
                  <a:pt x="1863" y="502"/>
                </a:cubicBezTo>
                <a:cubicBezTo>
                  <a:pt x="1862" y="503"/>
                  <a:pt x="1862" y="503"/>
                  <a:pt x="1862" y="503"/>
                </a:cubicBezTo>
                <a:cubicBezTo>
                  <a:pt x="1862" y="506"/>
                  <a:pt x="1862" y="506"/>
                  <a:pt x="1862" y="506"/>
                </a:cubicBezTo>
                <a:cubicBezTo>
                  <a:pt x="1861" y="506"/>
                  <a:pt x="1861" y="506"/>
                  <a:pt x="1861" y="506"/>
                </a:cubicBezTo>
                <a:cubicBezTo>
                  <a:pt x="1860" y="508"/>
                  <a:pt x="1860" y="508"/>
                  <a:pt x="1860" y="508"/>
                </a:cubicBezTo>
                <a:cubicBezTo>
                  <a:pt x="1859" y="508"/>
                  <a:pt x="1859" y="508"/>
                  <a:pt x="1859" y="508"/>
                </a:cubicBezTo>
                <a:cubicBezTo>
                  <a:pt x="1857" y="509"/>
                  <a:pt x="1857" y="509"/>
                  <a:pt x="1857" y="509"/>
                </a:cubicBezTo>
                <a:cubicBezTo>
                  <a:pt x="1856" y="512"/>
                  <a:pt x="1856" y="512"/>
                  <a:pt x="1856" y="512"/>
                </a:cubicBezTo>
                <a:cubicBezTo>
                  <a:pt x="1855" y="513"/>
                  <a:pt x="1855" y="513"/>
                  <a:pt x="1855" y="513"/>
                </a:cubicBezTo>
                <a:cubicBezTo>
                  <a:pt x="1856" y="513"/>
                  <a:pt x="1856" y="513"/>
                  <a:pt x="1856" y="513"/>
                </a:cubicBezTo>
                <a:cubicBezTo>
                  <a:pt x="1856" y="515"/>
                  <a:pt x="1856" y="515"/>
                  <a:pt x="1856" y="515"/>
                </a:cubicBezTo>
                <a:cubicBezTo>
                  <a:pt x="1855" y="517"/>
                  <a:pt x="1855" y="517"/>
                  <a:pt x="1855" y="517"/>
                </a:cubicBezTo>
                <a:cubicBezTo>
                  <a:pt x="1853" y="517"/>
                  <a:pt x="1853" y="517"/>
                  <a:pt x="1853" y="517"/>
                </a:cubicBezTo>
                <a:cubicBezTo>
                  <a:pt x="1851" y="517"/>
                  <a:pt x="1851" y="517"/>
                  <a:pt x="1851" y="517"/>
                </a:cubicBezTo>
                <a:cubicBezTo>
                  <a:pt x="1849" y="516"/>
                  <a:pt x="1849" y="516"/>
                  <a:pt x="1849" y="516"/>
                </a:cubicBezTo>
                <a:cubicBezTo>
                  <a:pt x="1849" y="517"/>
                  <a:pt x="1849" y="517"/>
                  <a:pt x="1849" y="517"/>
                </a:cubicBezTo>
                <a:cubicBezTo>
                  <a:pt x="1848" y="517"/>
                  <a:pt x="1848" y="517"/>
                  <a:pt x="1848" y="517"/>
                </a:cubicBezTo>
                <a:cubicBezTo>
                  <a:pt x="1848" y="519"/>
                  <a:pt x="1848" y="519"/>
                  <a:pt x="1848" y="519"/>
                </a:cubicBezTo>
                <a:cubicBezTo>
                  <a:pt x="1848" y="520"/>
                  <a:pt x="1848" y="520"/>
                  <a:pt x="1848" y="520"/>
                </a:cubicBezTo>
                <a:cubicBezTo>
                  <a:pt x="1847" y="520"/>
                  <a:pt x="1847" y="520"/>
                  <a:pt x="1847" y="520"/>
                </a:cubicBezTo>
                <a:cubicBezTo>
                  <a:pt x="1848" y="522"/>
                  <a:pt x="1848" y="522"/>
                  <a:pt x="1848" y="522"/>
                </a:cubicBezTo>
                <a:cubicBezTo>
                  <a:pt x="1848" y="523"/>
                  <a:pt x="1848" y="523"/>
                  <a:pt x="1848" y="523"/>
                </a:cubicBezTo>
                <a:cubicBezTo>
                  <a:pt x="1849" y="524"/>
                  <a:pt x="1849" y="524"/>
                  <a:pt x="1849" y="524"/>
                </a:cubicBezTo>
                <a:cubicBezTo>
                  <a:pt x="1851" y="525"/>
                  <a:pt x="1851" y="525"/>
                  <a:pt x="1851" y="525"/>
                </a:cubicBezTo>
                <a:cubicBezTo>
                  <a:pt x="1852" y="526"/>
                  <a:pt x="1852" y="526"/>
                  <a:pt x="1852" y="526"/>
                </a:cubicBezTo>
                <a:cubicBezTo>
                  <a:pt x="1853" y="528"/>
                  <a:pt x="1853" y="528"/>
                  <a:pt x="1853" y="528"/>
                </a:cubicBezTo>
                <a:cubicBezTo>
                  <a:pt x="1854" y="527"/>
                  <a:pt x="1854" y="527"/>
                  <a:pt x="1854" y="527"/>
                </a:cubicBezTo>
                <a:cubicBezTo>
                  <a:pt x="1854" y="528"/>
                  <a:pt x="1854" y="528"/>
                  <a:pt x="1854" y="528"/>
                </a:cubicBezTo>
                <a:cubicBezTo>
                  <a:pt x="1855" y="527"/>
                  <a:pt x="1855" y="527"/>
                  <a:pt x="1855" y="527"/>
                </a:cubicBezTo>
                <a:cubicBezTo>
                  <a:pt x="1857" y="527"/>
                  <a:pt x="1857" y="527"/>
                  <a:pt x="1857" y="527"/>
                </a:cubicBezTo>
                <a:cubicBezTo>
                  <a:pt x="1857" y="528"/>
                  <a:pt x="1857" y="528"/>
                  <a:pt x="1857" y="528"/>
                </a:cubicBezTo>
                <a:cubicBezTo>
                  <a:pt x="1857" y="530"/>
                  <a:pt x="1857" y="530"/>
                  <a:pt x="1857" y="530"/>
                </a:cubicBezTo>
                <a:cubicBezTo>
                  <a:pt x="1859" y="534"/>
                  <a:pt x="1859" y="534"/>
                  <a:pt x="1859" y="534"/>
                </a:cubicBezTo>
                <a:cubicBezTo>
                  <a:pt x="1860" y="534"/>
                  <a:pt x="1860" y="534"/>
                  <a:pt x="1860" y="534"/>
                </a:cubicBezTo>
                <a:cubicBezTo>
                  <a:pt x="1862" y="533"/>
                  <a:pt x="1862" y="533"/>
                  <a:pt x="1862" y="533"/>
                </a:cubicBezTo>
                <a:cubicBezTo>
                  <a:pt x="1863" y="533"/>
                  <a:pt x="1863" y="533"/>
                  <a:pt x="1863" y="533"/>
                </a:cubicBezTo>
                <a:cubicBezTo>
                  <a:pt x="1864" y="532"/>
                  <a:pt x="1864" y="532"/>
                  <a:pt x="1864" y="532"/>
                </a:cubicBezTo>
                <a:cubicBezTo>
                  <a:pt x="1863" y="531"/>
                  <a:pt x="1863" y="531"/>
                  <a:pt x="1863" y="531"/>
                </a:cubicBezTo>
                <a:cubicBezTo>
                  <a:pt x="1865" y="530"/>
                  <a:pt x="1865" y="530"/>
                  <a:pt x="1865" y="530"/>
                </a:cubicBezTo>
                <a:cubicBezTo>
                  <a:pt x="1866" y="529"/>
                  <a:pt x="1866" y="529"/>
                  <a:pt x="1866" y="529"/>
                </a:cubicBezTo>
                <a:cubicBezTo>
                  <a:pt x="1866" y="528"/>
                  <a:pt x="1866" y="528"/>
                  <a:pt x="1866" y="528"/>
                </a:cubicBezTo>
                <a:cubicBezTo>
                  <a:pt x="1867" y="528"/>
                  <a:pt x="1867" y="528"/>
                  <a:pt x="1867" y="528"/>
                </a:cubicBezTo>
                <a:cubicBezTo>
                  <a:pt x="1870" y="526"/>
                  <a:pt x="1870" y="526"/>
                  <a:pt x="1870" y="526"/>
                </a:cubicBezTo>
                <a:cubicBezTo>
                  <a:pt x="1870" y="527"/>
                  <a:pt x="1870" y="527"/>
                  <a:pt x="1870" y="527"/>
                </a:cubicBezTo>
                <a:cubicBezTo>
                  <a:pt x="1871" y="527"/>
                  <a:pt x="1871" y="527"/>
                  <a:pt x="1871" y="527"/>
                </a:cubicBezTo>
                <a:cubicBezTo>
                  <a:pt x="1871" y="528"/>
                  <a:pt x="1871" y="528"/>
                  <a:pt x="1871" y="528"/>
                </a:cubicBezTo>
                <a:cubicBezTo>
                  <a:pt x="1872" y="529"/>
                  <a:pt x="1872" y="529"/>
                  <a:pt x="1872" y="529"/>
                </a:cubicBezTo>
                <a:cubicBezTo>
                  <a:pt x="1873" y="529"/>
                  <a:pt x="1873" y="529"/>
                  <a:pt x="1873" y="529"/>
                </a:cubicBezTo>
                <a:cubicBezTo>
                  <a:pt x="1877" y="529"/>
                  <a:pt x="1877" y="529"/>
                  <a:pt x="1877" y="529"/>
                </a:cubicBezTo>
                <a:cubicBezTo>
                  <a:pt x="1879" y="529"/>
                  <a:pt x="1879" y="529"/>
                  <a:pt x="1879" y="529"/>
                </a:cubicBezTo>
                <a:cubicBezTo>
                  <a:pt x="1880" y="529"/>
                  <a:pt x="1880" y="529"/>
                  <a:pt x="1880" y="529"/>
                </a:cubicBezTo>
                <a:cubicBezTo>
                  <a:pt x="1882" y="529"/>
                  <a:pt x="1882" y="529"/>
                  <a:pt x="1882" y="529"/>
                </a:cubicBezTo>
                <a:cubicBezTo>
                  <a:pt x="1883" y="529"/>
                  <a:pt x="1883" y="529"/>
                  <a:pt x="1883" y="529"/>
                </a:cubicBezTo>
                <a:cubicBezTo>
                  <a:pt x="1881" y="530"/>
                  <a:pt x="1881" y="530"/>
                  <a:pt x="1881" y="530"/>
                </a:cubicBezTo>
                <a:cubicBezTo>
                  <a:pt x="1882" y="532"/>
                  <a:pt x="1882" y="532"/>
                  <a:pt x="1882" y="532"/>
                </a:cubicBezTo>
                <a:cubicBezTo>
                  <a:pt x="1881" y="532"/>
                  <a:pt x="1881" y="532"/>
                  <a:pt x="1881" y="532"/>
                </a:cubicBezTo>
                <a:cubicBezTo>
                  <a:pt x="1881" y="533"/>
                  <a:pt x="1881" y="533"/>
                  <a:pt x="1881" y="533"/>
                </a:cubicBezTo>
                <a:cubicBezTo>
                  <a:pt x="1882" y="534"/>
                  <a:pt x="1882" y="534"/>
                  <a:pt x="1882" y="534"/>
                </a:cubicBezTo>
                <a:cubicBezTo>
                  <a:pt x="1880" y="536"/>
                  <a:pt x="1880" y="536"/>
                  <a:pt x="1880" y="536"/>
                </a:cubicBezTo>
                <a:cubicBezTo>
                  <a:pt x="1879" y="535"/>
                  <a:pt x="1879" y="535"/>
                  <a:pt x="1879" y="535"/>
                </a:cubicBezTo>
                <a:cubicBezTo>
                  <a:pt x="1879" y="534"/>
                  <a:pt x="1879" y="534"/>
                  <a:pt x="1879" y="534"/>
                </a:cubicBezTo>
                <a:cubicBezTo>
                  <a:pt x="1878" y="535"/>
                  <a:pt x="1878" y="535"/>
                  <a:pt x="1878" y="535"/>
                </a:cubicBezTo>
                <a:cubicBezTo>
                  <a:pt x="1878" y="534"/>
                  <a:pt x="1878" y="534"/>
                  <a:pt x="1878" y="534"/>
                </a:cubicBezTo>
                <a:cubicBezTo>
                  <a:pt x="1876" y="536"/>
                  <a:pt x="1876" y="536"/>
                  <a:pt x="1876" y="536"/>
                </a:cubicBezTo>
                <a:cubicBezTo>
                  <a:pt x="1874" y="537"/>
                  <a:pt x="1874" y="537"/>
                  <a:pt x="1874" y="537"/>
                </a:cubicBezTo>
                <a:cubicBezTo>
                  <a:pt x="1873" y="536"/>
                  <a:pt x="1873" y="536"/>
                  <a:pt x="1873" y="536"/>
                </a:cubicBezTo>
                <a:cubicBezTo>
                  <a:pt x="1873" y="537"/>
                  <a:pt x="1873" y="537"/>
                  <a:pt x="1873" y="537"/>
                </a:cubicBezTo>
                <a:cubicBezTo>
                  <a:pt x="1872" y="536"/>
                  <a:pt x="1872" y="536"/>
                  <a:pt x="1872" y="536"/>
                </a:cubicBezTo>
                <a:cubicBezTo>
                  <a:pt x="1871" y="537"/>
                  <a:pt x="1871" y="537"/>
                  <a:pt x="1871" y="537"/>
                </a:cubicBezTo>
                <a:cubicBezTo>
                  <a:pt x="1872" y="538"/>
                  <a:pt x="1872" y="538"/>
                  <a:pt x="1872" y="538"/>
                </a:cubicBezTo>
                <a:cubicBezTo>
                  <a:pt x="1871" y="539"/>
                  <a:pt x="1871" y="539"/>
                  <a:pt x="1871" y="539"/>
                </a:cubicBezTo>
                <a:cubicBezTo>
                  <a:pt x="1871" y="540"/>
                  <a:pt x="1871" y="540"/>
                  <a:pt x="1871" y="540"/>
                </a:cubicBezTo>
                <a:cubicBezTo>
                  <a:pt x="1869" y="540"/>
                  <a:pt x="1869" y="540"/>
                  <a:pt x="1869" y="540"/>
                </a:cubicBezTo>
                <a:cubicBezTo>
                  <a:pt x="1868" y="541"/>
                  <a:pt x="1868" y="541"/>
                  <a:pt x="1868" y="541"/>
                </a:cubicBezTo>
                <a:cubicBezTo>
                  <a:pt x="1868" y="542"/>
                  <a:pt x="1868" y="542"/>
                  <a:pt x="1868" y="542"/>
                </a:cubicBezTo>
                <a:cubicBezTo>
                  <a:pt x="1869" y="543"/>
                  <a:pt x="1869" y="543"/>
                  <a:pt x="1869" y="543"/>
                </a:cubicBezTo>
                <a:cubicBezTo>
                  <a:pt x="1868" y="544"/>
                  <a:pt x="1868" y="544"/>
                  <a:pt x="1868" y="544"/>
                </a:cubicBezTo>
                <a:cubicBezTo>
                  <a:pt x="1866" y="545"/>
                  <a:pt x="1866" y="545"/>
                  <a:pt x="1866" y="545"/>
                </a:cubicBezTo>
                <a:cubicBezTo>
                  <a:pt x="1866" y="546"/>
                  <a:pt x="1866" y="546"/>
                  <a:pt x="1866" y="546"/>
                </a:cubicBezTo>
                <a:cubicBezTo>
                  <a:pt x="1865" y="545"/>
                  <a:pt x="1865" y="545"/>
                  <a:pt x="1865" y="545"/>
                </a:cubicBezTo>
                <a:cubicBezTo>
                  <a:pt x="1865" y="547"/>
                  <a:pt x="1865" y="547"/>
                  <a:pt x="1865" y="547"/>
                </a:cubicBezTo>
                <a:cubicBezTo>
                  <a:pt x="1865" y="549"/>
                  <a:pt x="1865" y="549"/>
                  <a:pt x="1865" y="549"/>
                </a:cubicBezTo>
                <a:cubicBezTo>
                  <a:pt x="1865" y="551"/>
                  <a:pt x="1865" y="551"/>
                  <a:pt x="1865" y="551"/>
                </a:cubicBezTo>
                <a:cubicBezTo>
                  <a:pt x="1865" y="554"/>
                  <a:pt x="1865" y="554"/>
                  <a:pt x="1865" y="554"/>
                </a:cubicBezTo>
                <a:cubicBezTo>
                  <a:pt x="1869" y="555"/>
                  <a:pt x="1869" y="555"/>
                  <a:pt x="1869" y="555"/>
                </a:cubicBezTo>
                <a:cubicBezTo>
                  <a:pt x="1869" y="556"/>
                  <a:pt x="1869" y="556"/>
                  <a:pt x="1869" y="556"/>
                </a:cubicBezTo>
                <a:cubicBezTo>
                  <a:pt x="1873" y="557"/>
                  <a:pt x="1873" y="557"/>
                  <a:pt x="1873" y="557"/>
                </a:cubicBezTo>
                <a:cubicBezTo>
                  <a:pt x="1875" y="561"/>
                  <a:pt x="1875" y="561"/>
                  <a:pt x="1875" y="561"/>
                </a:cubicBezTo>
                <a:cubicBezTo>
                  <a:pt x="1875" y="562"/>
                  <a:pt x="1875" y="562"/>
                  <a:pt x="1875" y="562"/>
                </a:cubicBezTo>
                <a:cubicBezTo>
                  <a:pt x="1875" y="563"/>
                  <a:pt x="1875" y="563"/>
                  <a:pt x="1875" y="563"/>
                </a:cubicBezTo>
                <a:cubicBezTo>
                  <a:pt x="1876" y="563"/>
                  <a:pt x="1876" y="563"/>
                  <a:pt x="1876" y="563"/>
                </a:cubicBezTo>
                <a:cubicBezTo>
                  <a:pt x="1876" y="565"/>
                  <a:pt x="1876" y="565"/>
                  <a:pt x="1876" y="565"/>
                </a:cubicBezTo>
                <a:cubicBezTo>
                  <a:pt x="1878" y="567"/>
                  <a:pt x="1878" y="567"/>
                  <a:pt x="1878" y="567"/>
                </a:cubicBezTo>
                <a:cubicBezTo>
                  <a:pt x="1878" y="569"/>
                  <a:pt x="1878" y="569"/>
                  <a:pt x="1878" y="569"/>
                </a:cubicBezTo>
                <a:cubicBezTo>
                  <a:pt x="1880" y="571"/>
                  <a:pt x="1880" y="571"/>
                  <a:pt x="1880" y="571"/>
                </a:cubicBezTo>
                <a:cubicBezTo>
                  <a:pt x="1881" y="572"/>
                  <a:pt x="1881" y="572"/>
                  <a:pt x="1881" y="572"/>
                </a:cubicBezTo>
                <a:cubicBezTo>
                  <a:pt x="1883" y="572"/>
                  <a:pt x="1883" y="572"/>
                  <a:pt x="1883" y="572"/>
                </a:cubicBezTo>
                <a:cubicBezTo>
                  <a:pt x="1883" y="573"/>
                  <a:pt x="1883" y="573"/>
                  <a:pt x="1883" y="573"/>
                </a:cubicBezTo>
                <a:cubicBezTo>
                  <a:pt x="1885" y="574"/>
                  <a:pt x="1885" y="574"/>
                  <a:pt x="1885" y="574"/>
                </a:cubicBezTo>
                <a:cubicBezTo>
                  <a:pt x="1886" y="575"/>
                  <a:pt x="1886" y="575"/>
                  <a:pt x="1886" y="575"/>
                </a:cubicBezTo>
                <a:cubicBezTo>
                  <a:pt x="1886" y="577"/>
                  <a:pt x="1886" y="577"/>
                  <a:pt x="1886" y="577"/>
                </a:cubicBezTo>
                <a:cubicBezTo>
                  <a:pt x="1883" y="576"/>
                  <a:pt x="1883" y="576"/>
                  <a:pt x="1883" y="576"/>
                </a:cubicBezTo>
                <a:cubicBezTo>
                  <a:pt x="1881" y="577"/>
                  <a:pt x="1881" y="577"/>
                  <a:pt x="1881" y="577"/>
                </a:cubicBezTo>
                <a:cubicBezTo>
                  <a:pt x="1880" y="576"/>
                  <a:pt x="1880" y="576"/>
                  <a:pt x="1880" y="576"/>
                </a:cubicBezTo>
                <a:cubicBezTo>
                  <a:pt x="1879" y="576"/>
                  <a:pt x="1879" y="576"/>
                  <a:pt x="1879" y="576"/>
                </a:cubicBezTo>
                <a:cubicBezTo>
                  <a:pt x="1878" y="575"/>
                  <a:pt x="1878" y="575"/>
                  <a:pt x="1878" y="575"/>
                </a:cubicBezTo>
                <a:cubicBezTo>
                  <a:pt x="1880" y="578"/>
                  <a:pt x="1880" y="578"/>
                  <a:pt x="1880" y="578"/>
                </a:cubicBezTo>
                <a:cubicBezTo>
                  <a:pt x="1882" y="579"/>
                  <a:pt x="1882" y="579"/>
                  <a:pt x="1882" y="579"/>
                </a:cubicBezTo>
                <a:cubicBezTo>
                  <a:pt x="1886" y="581"/>
                  <a:pt x="1886" y="581"/>
                  <a:pt x="1886" y="581"/>
                </a:cubicBezTo>
                <a:cubicBezTo>
                  <a:pt x="1887" y="583"/>
                  <a:pt x="1887" y="583"/>
                  <a:pt x="1887" y="583"/>
                </a:cubicBezTo>
                <a:cubicBezTo>
                  <a:pt x="1887" y="584"/>
                  <a:pt x="1887" y="584"/>
                  <a:pt x="1887" y="584"/>
                </a:cubicBezTo>
                <a:cubicBezTo>
                  <a:pt x="1885" y="584"/>
                  <a:pt x="1885" y="584"/>
                  <a:pt x="1885" y="584"/>
                </a:cubicBezTo>
                <a:cubicBezTo>
                  <a:pt x="1884" y="586"/>
                  <a:pt x="1884" y="586"/>
                  <a:pt x="1884" y="586"/>
                </a:cubicBezTo>
                <a:cubicBezTo>
                  <a:pt x="1883" y="586"/>
                  <a:pt x="1883" y="586"/>
                  <a:pt x="1883" y="586"/>
                </a:cubicBezTo>
                <a:cubicBezTo>
                  <a:pt x="1883" y="587"/>
                  <a:pt x="1883" y="587"/>
                  <a:pt x="1883" y="587"/>
                </a:cubicBezTo>
                <a:cubicBezTo>
                  <a:pt x="1882" y="588"/>
                  <a:pt x="1882" y="588"/>
                  <a:pt x="1882" y="588"/>
                </a:cubicBezTo>
                <a:cubicBezTo>
                  <a:pt x="1881" y="588"/>
                  <a:pt x="1881" y="588"/>
                  <a:pt x="1881" y="588"/>
                </a:cubicBezTo>
                <a:cubicBezTo>
                  <a:pt x="1880" y="587"/>
                  <a:pt x="1880" y="587"/>
                  <a:pt x="1880" y="587"/>
                </a:cubicBezTo>
                <a:cubicBezTo>
                  <a:pt x="1879" y="588"/>
                  <a:pt x="1879" y="588"/>
                  <a:pt x="1879" y="588"/>
                </a:cubicBezTo>
                <a:cubicBezTo>
                  <a:pt x="1878" y="588"/>
                  <a:pt x="1878" y="588"/>
                  <a:pt x="1878" y="588"/>
                </a:cubicBezTo>
                <a:cubicBezTo>
                  <a:pt x="1877" y="589"/>
                  <a:pt x="1877" y="589"/>
                  <a:pt x="1877" y="589"/>
                </a:cubicBezTo>
                <a:cubicBezTo>
                  <a:pt x="1877" y="590"/>
                  <a:pt x="1877" y="590"/>
                  <a:pt x="1877" y="590"/>
                </a:cubicBezTo>
                <a:cubicBezTo>
                  <a:pt x="1878" y="589"/>
                  <a:pt x="1878" y="589"/>
                  <a:pt x="1878" y="589"/>
                </a:cubicBezTo>
                <a:cubicBezTo>
                  <a:pt x="1880" y="588"/>
                  <a:pt x="1880" y="588"/>
                  <a:pt x="1880" y="588"/>
                </a:cubicBezTo>
                <a:cubicBezTo>
                  <a:pt x="1881" y="590"/>
                  <a:pt x="1881" y="590"/>
                  <a:pt x="1881" y="590"/>
                </a:cubicBezTo>
                <a:cubicBezTo>
                  <a:pt x="1882" y="590"/>
                  <a:pt x="1882" y="590"/>
                  <a:pt x="1882" y="590"/>
                </a:cubicBezTo>
                <a:cubicBezTo>
                  <a:pt x="1884" y="589"/>
                  <a:pt x="1884" y="589"/>
                  <a:pt x="1884" y="589"/>
                </a:cubicBezTo>
                <a:cubicBezTo>
                  <a:pt x="1885" y="589"/>
                  <a:pt x="1885" y="589"/>
                  <a:pt x="1885" y="589"/>
                </a:cubicBezTo>
                <a:cubicBezTo>
                  <a:pt x="1887" y="592"/>
                  <a:pt x="1887" y="592"/>
                  <a:pt x="1887" y="592"/>
                </a:cubicBezTo>
                <a:cubicBezTo>
                  <a:pt x="1888" y="591"/>
                  <a:pt x="1888" y="591"/>
                  <a:pt x="1888" y="591"/>
                </a:cubicBezTo>
                <a:cubicBezTo>
                  <a:pt x="1888" y="592"/>
                  <a:pt x="1888" y="592"/>
                  <a:pt x="1888" y="592"/>
                </a:cubicBezTo>
                <a:cubicBezTo>
                  <a:pt x="1889" y="592"/>
                  <a:pt x="1889" y="592"/>
                  <a:pt x="1889" y="592"/>
                </a:cubicBezTo>
                <a:cubicBezTo>
                  <a:pt x="1890" y="592"/>
                  <a:pt x="1890" y="592"/>
                  <a:pt x="1890" y="592"/>
                </a:cubicBezTo>
                <a:cubicBezTo>
                  <a:pt x="1887" y="595"/>
                  <a:pt x="1887" y="595"/>
                  <a:pt x="1887" y="595"/>
                </a:cubicBezTo>
                <a:cubicBezTo>
                  <a:pt x="1885" y="595"/>
                  <a:pt x="1885" y="595"/>
                  <a:pt x="1885" y="595"/>
                </a:cubicBezTo>
                <a:cubicBezTo>
                  <a:pt x="1885" y="596"/>
                  <a:pt x="1885" y="596"/>
                  <a:pt x="1885" y="596"/>
                </a:cubicBezTo>
                <a:cubicBezTo>
                  <a:pt x="1886" y="596"/>
                  <a:pt x="1886" y="596"/>
                  <a:pt x="1886" y="596"/>
                </a:cubicBezTo>
                <a:cubicBezTo>
                  <a:pt x="1888" y="595"/>
                  <a:pt x="1888" y="595"/>
                  <a:pt x="1888" y="595"/>
                </a:cubicBezTo>
                <a:cubicBezTo>
                  <a:pt x="1889" y="595"/>
                  <a:pt x="1889" y="595"/>
                  <a:pt x="1889" y="595"/>
                </a:cubicBezTo>
                <a:cubicBezTo>
                  <a:pt x="1889" y="594"/>
                  <a:pt x="1889" y="594"/>
                  <a:pt x="1889" y="594"/>
                </a:cubicBezTo>
                <a:cubicBezTo>
                  <a:pt x="1890" y="594"/>
                  <a:pt x="1890" y="594"/>
                  <a:pt x="1890" y="594"/>
                </a:cubicBezTo>
                <a:cubicBezTo>
                  <a:pt x="1890" y="596"/>
                  <a:pt x="1890" y="596"/>
                  <a:pt x="1890" y="596"/>
                </a:cubicBezTo>
                <a:cubicBezTo>
                  <a:pt x="1891" y="597"/>
                  <a:pt x="1891" y="597"/>
                  <a:pt x="1891" y="597"/>
                </a:cubicBezTo>
                <a:cubicBezTo>
                  <a:pt x="1890" y="597"/>
                  <a:pt x="1890" y="597"/>
                  <a:pt x="1890" y="597"/>
                </a:cubicBezTo>
                <a:cubicBezTo>
                  <a:pt x="1889" y="596"/>
                  <a:pt x="1889" y="596"/>
                  <a:pt x="1889" y="596"/>
                </a:cubicBezTo>
                <a:cubicBezTo>
                  <a:pt x="1889" y="597"/>
                  <a:pt x="1889" y="597"/>
                  <a:pt x="1889" y="597"/>
                </a:cubicBezTo>
                <a:cubicBezTo>
                  <a:pt x="1888" y="597"/>
                  <a:pt x="1888" y="597"/>
                  <a:pt x="1888" y="597"/>
                </a:cubicBezTo>
                <a:cubicBezTo>
                  <a:pt x="1887" y="597"/>
                  <a:pt x="1887" y="597"/>
                  <a:pt x="1887" y="597"/>
                </a:cubicBezTo>
                <a:cubicBezTo>
                  <a:pt x="1886" y="598"/>
                  <a:pt x="1886" y="598"/>
                  <a:pt x="1886" y="598"/>
                </a:cubicBezTo>
                <a:cubicBezTo>
                  <a:pt x="1886" y="599"/>
                  <a:pt x="1886" y="599"/>
                  <a:pt x="1886" y="599"/>
                </a:cubicBezTo>
                <a:cubicBezTo>
                  <a:pt x="1888" y="599"/>
                  <a:pt x="1888" y="599"/>
                  <a:pt x="1888" y="599"/>
                </a:cubicBezTo>
                <a:cubicBezTo>
                  <a:pt x="1889" y="599"/>
                  <a:pt x="1889" y="599"/>
                  <a:pt x="1889" y="599"/>
                </a:cubicBezTo>
                <a:cubicBezTo>
                  <a:pt x="1888" y="600"/>
                  <a:pt x="1888" y="600"/>
                  <a:pt x="1888" y="600"/>
                </a:cubicBezTo>
                <a:cubicBezTo>
                  <a:pt x="1887" y="600"/>
                  <a:pt x="1887" y="600"/>
                  <a:pt x="1887" y="600"/>
                </a:cubicBezTo>
                <a:cubicBezTo>
                  <a:pt x="1888" y="601"/>
                  <a:pt x="1888" y="601"/>
                  <a:pt x="1888" y="601"/>
                </a:cubicBezTo>
                <a:cubicBezTo>
                  <a:pt x="1888" y="602"/>
                  <a:pt x="1888" y="602"/>
                  <a:pt x="1888" y="602"/>
                </a:cubicBezTo>
                <a:cubicBezTo>
                  <a:pt x="1887" y="602"/>
                  <a:pt x="1887" y="602"/>
                  <a:pt x="1887" y="602"/>
                </a:cubicBezTo>
                <a:cubicBezTo>
                  <a:pt x="1886" y="602"/>
                  <a:pt x="1886" y="602"/>
                  <a:pt x="1886" y="602"/>
                </a:cubicBezTo>
                <a:cubicBezTo>
                  <a:pt x="1887" y="603"/>
                  <a:pt x="1887" y="603"/>
                  <a:pt x="1887" y="603"/>
                </a:cubicBezTo>
                <a:cubicBezTo>
                  <a:pt x="1888" y="603"/>
                  <a:pt x="1888" y="603"/>
                  <a:pt x="1888" y="603"/>
                </a:cubicBezTo>
                <a:cubicBezTo>
                  <a:pt x="1889" y="604"/>
                  <a:pt x="1889" y="604"/>
                  <a:pt x="1889" y="604"/>
                </a:cubicBezTo>
                <a:cubicBezTo>
                  <a:pt x="1888" y="605"/>
                  <a:pt x="1888" y="605"/>
                  <a:pt x="1888" y="605"/>
                </a:cubicBezTo>
                <a:cubicBezTo>
                  <a:pt x="1888" y="606"/>
                  <a:pt x="1888" y="606"/>
                  <a:pt x="1888" y="606"/>
                </a:cubicBezTo>
                <a:cubicBezTo>
                  <a:pt x="1887" y="606"/>
                  <a:pt x="1887" y="606"/>
                  <a:pt x="1887" y="606"/>
                </a:cubicBezTo>
                <a:cubicBezTo>
                  <a:pt x="1887" y="605"/>
                  <a:pt x="1887" y="605"/>
                  <a:pt x="1887" y="605"/>
                </a:cubicBezTo>
                <a:cubicBezTo>
                  <a:pt x="1886" y="605"/>
                  <a:pt x="1886" y="605"/>
                  <a:pt x="1886" y="605"/>
                </a:cubicBezTo>
                <a:cubicBezTo>
                  <a:pt x="1885" y="607"/>
                  <a:pt x="1885" y="607"/>
                  <a:pt x="1885" y="607"/>
                </a:cubicBezTo>
                <a:cubicBezTo>
                  <a:pt x="1884" y="608"/>
                  <a:pt x="1884" y="608"/>
                  <a:pt x="1884" y="608"/>
                </a:cubicBezTo>
                <a:cubicBezTo>
                  <a:pt x="1884" y="609"/>
                  <a:pt x="1884" y="609"/>
                  <a:pt x="1884" y="609"/>
                </a:cubicBezTo>
                <a:cubicBezTo>
                  <a:pt x="1884" y="610"/>
                  <a:pt x="1884" y="610"/>
                  <a:pt x="1884" y="610"/>
                </a:cubicBezTo>
                <a:cubicBezTo>
                  <a:pt x="1884" y="611"/>
                  <a:pt x="1884" y="611"/>
                  <a:pt x="1884" y="611"/>
                </a:cubicBezTo>
                <a:cubicBezTo>
                  <a:pt x="1884" y="612"/>
                  <a:pt x="1884" y="612"/>
                  <a:pt x="1884" y="612"/>
                </a:cubicBezTo>
                <a:cubicBezTo>
                  <a:pt x="1884" y="613"/>
                  <a:pt x="1884" y="613"/>
                  <a:pt x="1884" y="613"/>
                </a:cubicBezTo>
                <a:cubicBezTo>
                  <a:pt x="1883" y="613"/>
                  <a:pt x="1883" y="613"/>
                  <a:pt x="1883" y="613"/>
                </a:cubicBezTo>
                <a:cubicBezTo>
                  <a:pt x="1882" y="612"/>
                  <a:pt x="1882" y="612"/>
                  <a:pt x="1882" y="612"/>
                </a:cubicBezTo>
                <a:cubicBezTo>
                  <a:pt x="1882" y="613"/>
                  <a:pt x="1882" y="613"/>
                  <a:pt x="1882" y="613"/>
                </a:cubicBezTo>
                <a:cubicBezTo>
                  <a:pt x="1883" y="613"/>
                  <a:pt x="1883" y="613"/>
                  <a:pt x="1883" y="613"/>
                </a:cubicBezTo>
                <a:cubicBezTo>
                  <a:pt x="1883" y="615"/>
                  <a:pt x="1883" y="615"/>
                  <a:pt x="1883" y="615"/>
                </a:cubicBezTo>
                <a:cubicBezTo>
                  <a:pt x="1882" y="614"/>
                  <a:pt x="1882" y="614"/>
                  <a:pt x="1882" y="614"/>
                </a:cubicBezTo>
                <a:cubicBezTo>
                  <a:pt x="1882" y="615"/>
                  <a:pt x="1882" y="615"/>
                  <a:pt x="1882" y="615"/>
                </a:cubicBezTo>
                <a:cubicBezTo>
                  <a:pt x="1880" y="617"/>
                  <a:pt x="1880" y="617"/>
                  <a:pt x="1880" y="617"/>
                </a:cubicBezTo>
                <a:cubicBezTo>
                  <a:pt x="1879" y="617"/>
                  <a:pt x="1879" y="617"/>
                  <a:pt x="1879" y="617"/>
                </a:cubicBezTo>
                <a:cubicBezTo>
                  <a:pt x="1880" y="616"/>
                  <a:pt x="1880" y="616"/>
                  <a:pt x="1880" y="616"/>
                </a:cubicBezTo>
                <a:cubicBezTo>
                  <a:pt x="1879" y="616"/>
                  <a:pt x="1879" y="616"/>
                  <a:pt x="1879" y="616"/>
                </a:cubicBezTo>
                <a:cubicBezTo>
                  <a:pt x="1878" y="617"/>
                  <a:pt x="1878" y="617"/>
                  <a:pt x="1878" y="617"/>
                </a:cubicBezTo>
                <a:cubicBezTo>
                  <a:pt x="1877" y="618"/>
                  <a:pt x="1877" y="618"/>
                  <a:pt x="1877" y="618"/>
                </a:cubicBezTo>
                <a:cubicBezTo>
                  <a:pt x="1878" y="618"/>
                  <a:pt x="1878" y="618"/>
                  <a:pt x="1878" y="618"/>
                </a:cubicBezTo>
                <a:cubicBezTo>
                  <a:pt x="1879" y="619"/>
                  <a:pt x="1879" y="619"/>
                  <a:pt x="1879" y="619"/>
                </a:cubicBezTo>
                <a:cubicBezTo>
                  <a:pt x="1878" y="619"/>
                  <a:pt x="1878" y="619"/>
                  <a:pt x="1878" y="619"/>
                </a:cubicBezTo>
                <a:cubicBezTo>
                  <a:pt x="1879" y="620"/>
                  <a:pt x="1879" y="620"/>
                  <a:pt x="1879" y="620"/>
                </a:cubicBezTo>
                <a:cubicBezTo>
                  <a:pt x="1880" y="620"/>
                  <a:pt x="1880" y="620"/>
                  <a:pt x="1880" y="620"/>
                </a:cubicBezTo>
                <a:cubicBezTo>
                  <a:pt x="1881" y="620"/>
                  <a:pt x="1881" y="620"/>
                  <a:pt x="1881" y="620"/>
                </a:cubicBezTo>
                <a:cubicBezTo>
                  <a:pt x="1879" y="621"/>
                  <a:pt x="1879" y="621"/>
                  <a:pt x="1879" y="621"/>
                </a:cubicBezTo>
                <a:cubicBezTo>
                  <a:pt x="1877" y="622"/>
                  <a:pt x="1877" y="622"/>
                  <a:pt x="1877" y="622"/>
                </a:cubicBezTo>
                <a:cubicBezTo>
                  <a:pt x="1877" y="623"/>
                  <a:pt x="1877" y="623"/>
                  <a:pt x="1877" y="623"/>
                </a:cubicBezTo>
                <a:cubicBezTo>
                  <a:pt x="1878" y="623"/>
                  <a:pt x="1878" y="623"/>
                  <a:pt x="1878" y="623"/>
                </a:cubicBezTo>
                <a:cubicBezTo>
                  <a:pt x="1879" y="623"/>
                  <a:pt x="1879" y="623"/>
                  <a:pt x="1879" y="623"/>
                </a:cubicBezTo>
                <a:cubicBezTo>
                  <a:pt x="1878" y="624"/>
                  <a:pt x="1878" y="624"/>
                  <a:pt x="1878" y="624"/>
                </a:cubicBezTo>
                <a:cubicBezTo>
                  <a:pt x="1879" y="625"/>
                  <a:pt x="1879" y="625"/>
                  <a:pt x="1879" y="625"/>
                </a:cubicBezTo>
                <a:cubicBezTo>
                  <a:pt x="1879" y="626"/>
                  <a:pt x="1879" y="626"/>
                  <a:pt x="1879" y="626"/>
                </a:cubicBezTo>
                <a:cubicBezTo>
                  <a:pt x="1878" y="626"/>
                  <a:pt x="1878" y="626"/>
                  <a:pt x="1878" y="626"/>
                </a:cubicBezTo>
                <a:cubicBezTo>
                  <a:pt x="1878" y="627"/>
                  <a:pt x="1878" y="627"/>
                  <a:pt x="1878" y="627"/>
                </a:cubicBezTo>
                <a:cubicBezTo>
                  <a:pt x="1877" y="626"/>
                  <a:pt x="1877" y="626"/>
                  <a:pt x="1877" y="626"/>
                </a:cubicBezTo>
                <a:cubicBezTo>
                  <a:pt x="1877" y="627"/>
                  <a:pt x="1877" y="627"/>
                  <a:pt x="1877" y="627"/>
                </a:cubicBezTo>
                <a:cubicBezTo>
                  <a:pt x="1876" y="627"/>
                  <a:pt x="1876" y="627"/>
                  <a:pt x="1876" y="627"/>
                </a:cubicBezTo>
                <a:cubicBezTo>
                  <a:pt x="1876" y="628"/>
                  <a:pt x="1876" y="628"/>
                  <a:pt x="1876" y="628"/>
                </a:cubicBezTo>
                <a:cubicBezTo>
                  <a:pt x="1877" y="629"/>
                  <a:pt x="1877" y="629"/>
                  <a:pt x="1877" y="629"/>
                </a:cubicBezTo>
                <a:cubicBezTo>
                  <a:pt x="1877" y="630"/>
                  <a:pt x="1877" y="630"/>
                  <a:pt x="1877" y="630"/>
                </a:cubicBezTo>
                <a:cubicBezTo>
                  <a:pt x="1876" y="629"/>
                  <a:pt x="1876" y="629"/>
                  <a:pt x="1876" y="629"/>
                </a:cubicBezTo>
                <a:cubicBezTo>
                  <a:pt x="1875" y="629"/>
                  <a:pt x="1875" y="629"/>
                  <a:pt x="1875" y="629"/>
                </a:cubicBezTo>
                <a:cubicBezTo>
                  <a:pt x="1875" y="630"/>
                  <a:pt x="1875" y="630"/>
                  <a:pt x="1875" y="630"/>
                </a:cubicBezTo>
                <a:cubicBezTo>
                  <a:pt x="1876" y="630"/>
                  <a:pt x="1876" y="630"/>
                  <a:pt x="1876" y="630"/>
                </a:cubicBezTo>
                <a:cubicBezTo>
                  <a:pt x="1876" y="631"/>
                  <a:pt x="1876" y="631"/>
                  <a:pt x="1876" y="631"/>
                </a:cubicBezTo>
                <a:cubicBezTo>
                  <a:pt x="1876" y="632"/>
                  <a:pt x="1876" y="632"/>
                  <a:pt x="1876" y="632"/>
                </a:cubicBezTo>
                <a:cubicBezTo>
                  <a:pt x="1874" y="631"/>
                  <a:pt x="1874" y="631"/>
                  <a:pt x="1874" y="631"/>
                </a:cubicBezTo>
                <a:cubicBezTo>
                  <a:pt x="1874" y="632"/>
                  <a:pt x="1874" y="632"/>
                  <a:pt x="1874" y="632"/>
                </a:cubicBezTo>
                <a:cubicBezTo>
                  <a:pt x="1876" y="633"/>
                  <a:pt x="1876" y="633"/>
                  <a:pt x="1876" y="633"/>
                </a:cubicBezTo>
                <a:cubicBezTo>
                  <a:pt x="1875" y="634"/>
                  <a:pt x="1875" y="634"/>
                  <a:pt x="1875" y="634"/>
                </a:cubicBezTo>
                <a:cubicBezTo>
                  <a:pt x="1873" y="633"/>
                  <a:pt x="1873" y="633"/>
                  <a:pt x="1873" y="633"/>
                </a:cubicBezTo>
                <a:cubicBezTo>
                  <a:pt x="1872" y="633"/>
                  <a:pt x="1872" y="633"/>
                  <a:pt x="1872" y="633"/>
                </a:cubicBezTo>
                <a:cubicBezTo>
                  <a:pt x="1871" y="634"/>
                  <a:pt x="1871" y="634"/>
                  <a:pt x="1871" y="634"/>
                </a:cubicBezTo>
                <a:cubicBezTo>
                  <a:pt x="1869" y="634"/>
                  <a:pt x="1869" y="634"/>
                  <a:pt x="1869" y="634"/>
                </a:cubicBezTo>
                <a:cubicBezTo>
                  <a:pt x="1871" y="636"/>
                  <a:pt x="1871" y="636"/>
                  <a:pt x="1871" y="636"/>
                </a:cubicBezTo>
                <a:cubicBezTo>
                  <a:pt x="1872" y="635"/>
                  <a:pt x="1872" y="635"/>
                  <a:pt x="1872" y="635"/>
                </a:cubicBezTo>
                <a:cubicBezTo>
                  <a:pt x="1873" y="635"/>
                  <a:pt x="1873" y="635"/>
                  <a:pt x="1873" y="635"/>
                </a:cubicBezTo>
                <a:cubicBezTo>
                  <a:pt x="1872" y="636"/>
                  <a:pt x="1872" y="636"/>
                  <a:pt x="1872" y="636"/>
                </a:cubicBezTo>
                <a:cubicBezTo>
                  <a:pt x="1872" y="637"/>
                  <a:pt x="1872" y="637"/>
                  <a:pt x="1872" y="637"/>
                </a:cubicBezTo>
                <a:cubicBezTo>
                  <a:pt x="1871" y="638"/>
                  <a:pt x="1871" y="638"/>
                  <a:pt x="1871" y="638"/>
                </a:cubicBezTo>
                <a:cubicBezTo>
                  <a:pt x="1871" y="637"/>
                  <a:pt x="1871" y="637"/>
                  <a:pt x="1871" y="637"/>
                </a:cubicBezTo>
                <a:cubicBezTo>
                  <a:pt x="1870" y="638"/>
                  <a:pt x="1870" y="638"/>
                  <a:pt x="1870" y="638"/>
                </a:cubicBezTo>
                <a:cubicBezTo>
                  <a:pt x="1869" y="638"/>
                  <a:pt x="1869" y="638"/>
                  <a:pt x="1869" y="638"/>
                </a:cubicBezTo>
                <a:cubicBezTo>
                  <a:pt x="1869" y="639"/>
                  <a:pt x="1869" y="639"/>
                  <a:pt x="1869" y="639"/>
                </a:cubicBezTo>
                <a:cubicBezTo>
                  <a:pt x="1868" y="639"/>
                  <a:pt x="1868" y="639"/>
                  <a:pt x="1868" y="639"/>
                </a:cubicBezTo>
                <a:cubicBezTo>
                  <a:pt x="1868" y="640"/>
                  <a:pt x="1868" y="640"/>
                  <a:pt x="1868" y="640"/>
                </a:cubicBezTo>
                <a:cubicBezTo>
                  <a:pt x="1867" y="640"/>
                  <a:pt x="1867" y="640"/>
                  <a:pt x="1867" y="640"/>
                </a:cubicBezTo>
                <a:cubicBezTo>
                  <a:pt x="1866" y="640"/>
                  <a:pt x="1866" y="640"/>
                  <a:pt x="1866" y="640"/>
                </a:cubicBezTo>
                <a:cubicBezTo>
                  <a:pt x="1865" y="640"/>
                  <a:pt x="1865" y="640"/>
                  <a:pt x="1865" y="640"/>
                </a:cubicBezTo>
                <a:cubicBezTo>
                  <a:pt x="1864" y="641"/>
                  <a:pt x="1864" y="641"/>
                  <a:pt x="1864" y="641"/>
                </a:cubicBezTo>
                <a:cubicBezTo>
                  <a:pt x="1864" y="642"/>
                  <a:pt x="1864" y="642"/>
                  <a:pt x="1864" y="642"/>
                </a:cubicBezTo>
                <a:cubicBezTo>
                  <a:pt x="1864" y="643"/>
                  <a:pt x="1864" y="643"/>
                  <a:pt x="1864" y="643"/>
                </a:cubicBezTo>
                <a:cubicBezTo>
                  <a:pt x="1863" y="644"/>
                  <a:pt x="1863" y="644"/>
                  <a:pt x="1863" y="644"/>
                </a:cubicBezTo>
                <a:cubicBezTo>
                  <a:pt x="1864" y="645"/>
                  <a:pt x="1864" y="645"/>
                  <a:pt x="1864" y="645"/>
                </a:cubicBezTo>
                <a:cubicBezTo>
                  <a:pt x="1863" y="645"/>
                  <a:pt x="1863" y="645"/>
                  <a:pt x="1863" y="645"/>
                </a:cubicBezTo>
                <a:cubicBezTo>
                  <a:pt x="1862" y="645"/>
                  <a:pt x="1862" y="645"/>
                  <a:pt x="1862" y="645"/>
                </a:cubicBezTo>
                <a:cubicBezTo>
                  <a:pt x="1861" y="645"/>
                  <a:pt x="1861" y="645"/>
                  <a:pt x="1861" y="645"/>
                </a:cubicBezTo>
                <a:cubicBezTo>
                  <a:pt x="1860" y="646"/>
                  <a:pt x="1860" y="646"/>
                  <a:pt x="1860" y="646"/>
                </a:cubicBezTo>
                <a:cubicBezTo>
                  <a:pt x="1859" y="646"/>
                  <a:pt x="1859" y="646"/>
                  <a:pt x="1859" y="646"/>
                </a:cubicBezTo>
                <a:cubicBezTo>
                  <a:pt x="1859" y="647"/>
                  <a:pt x="1859" y="647"/>
                  <a:pt x="1859" y="647"/>
                </a:cubicBezTo>
                <a:cubicBezTo>
                  <a:pt x="1858" y="647"/>
                  <a:pt x="1858" y="647"/>
                  <a:pt x="1858" y="647"/>
                </a:cubicBezTo>
                <a:cubicBezTo>
                  <a:pt x="1857" y="647"/>
                  <a:pt x="1857" y="647"/>
                  <a:pt x="1857" y="647"/>
                </a:cubicBezTo>
                <a:cubicBezTo>
                  <a:pt x="1857" y="648"/>
                  <a:pt x="1857" y="648"/>
                  <a:pt x="1857" y="648"/>
                </a:cubicBezTo>
                <a:cubicBezTo>
                  <a:pt x="1856" y="648"/>
                  <a:pt x="1856" y="648"/>
                  <a:pt x="1856" y="648"/>
                </a:cubicBezTo>
                <a:cubicBezTo>
                  <a:pt x="1855" y="647"/>
                  <a:pt x="1855" y="647"/>
                  <a:pt x="1855" y="647"/>
                </a:cubicBezTo>
                <a:cubicBezTo>
                  <a:pt x="1855" y="646"/>
                  <a:pt x="1855" y="646"/>
                  <a:pt x="1855" y="646"/>
                </a:cubicBezTo>
                <a:cubicBezTo>
                  <a:pt x="1854" y="647"/>
                  <a:pt x="1854" y="647"/>
                  <a:pt x="1854" y="647"/>
                </a:cubicBezTo>
                <a:cubicBezTo>
                  <a:pt x="1853" y="647"/>
                  <a:pt x="1853" y="647"/>
                  <a:pt x="1853" y="647"/>
                </a:cubicBezTo>
                <a:cubicBezTo>
                  <a:pt x="1853" y="648"/>
                  <a:pt x="1853" y="648"/>
                  <a:pt x="1853" y="648"/>
                </a:cubicBezTo>
                <a:cubicBezTo>
                  <a:pt x="1852" y="648"/>
                  <a:pt x="1852" y="648"/>
                  <a:pt x="1852" y="648"/>
                </a:cubicBezTo>
                <a:cubicBezTo>
                  <a:pt x="1851" y="648"/>
                  <a:pt x="1851" y="648"/>
                  <a:pt x="1851" y="648"/>
                </a:cubicBezTo>
                <a:cubicBezTo>
                  <a:pt x="1850" y="649"/>
                  <a:pt x="1850" y="649"/>
                  <a:pt x="1850" y="649"/>
                </a:cubicBezTo>
                <a:cubicBezTo>
                  <a:pt x="1849" y="650"/>
                  <a:pt x="1849" y="650"/>
                  <a:pt x="1849" y="650"/>
                </a:cubicBezTo>
                <a:cubicBezTo>
                  <a:pt x="1847" y="651"/>
                  <a:pt x="1847" y="651"/>
                  <a:pt x="1847" y="651"/>
                </a:cubicBezTo>
                <a:cubicBezTo>
                  <a:pt x="1847" y="650"/>
                  <a:pt x="1847" y="650"/>
                  <a:pt x="1847" y="650"/>
                </a:cubicBezTo>
                <a:cubicBezTo>
                  <a:pt x="1848" y="650"/>
                  <a:pt x="1848" y="650"/>
                  <a:pt x="1848" y="650"/>
                </a:cubicBezTo>
                <a:cubicBezTo>
                  <a:pt x="1848" y="649"/>
                  <a:pt x="1848" y="649"/>
                  <a:pt x="1848" y="649"/>
                </a:cubicBezTo>
                <a:cubicBezTo>
                  <a:pt x="1846" y="648"/>
                  <a:pt x="1846" y="648"/>
                  <a:pt x="1846" y="648"/>
                </a:cubicBezTo>
                <a:cubicBezTo>
                  <a:pt x="1846" y="647"/>
                  <a:pt x="1846" y="647"/>
                  <a:pt x="1846" y="647"/>
                </a:cubicBezTo>
                <a:cubicBezTo>
                  <a:pt x="1845" y="647"/>
                  <a:pt x="1845" y="647"/>
                  <a:pt x="1845" y="647"/>
                </a:cubicBezTo>
                <a:cubicBezTo>
                  <a:pt x="1844" y="646"/>
                  <a:pt x="1844" y="646"/>
                  <a:pt x="1844" y="646"/>
                </a:cubicBezTo>
                <a:cubicBezTo>
                  <a:pt x="1844" y="647"/>
                  <a:pt x="1844" y="647"/>
                  <a:pt x="1844" y="647"/>
                </a:cubicBezTo>
                <a:cubicBezTo>
                  <a:pt x="1844" y="648"/>
                  <a:pt x="1844" y="648"/>
                  <a:pt x="1844" y="648"/>
                </a:cubicBezTo>
                <a:cubicBezTo>
                  <a:pt x="1844" y="649"/>
                  <a:pt x="1844" y="649"/>
                  <a:pt x="1844" y="649"/>
                </a:cubicBezTo>
                <a:cubicBezTo>
                  <a:pt x="1845" y="650"/>
                  <a:pt x="1845" y="650"/>
                  <a:pt x="1845" y="650"/>
                </a:cubicBezTo>
                <a:cubicBezTo>
                  <a:pt x="1844" y="651"/>
                  <a:pt x="1844" y="651"/>
                  <a:pt x="1844" y="651"/>
                </a:cubicBezTo>
                <a:cubicBezTo>
                  <a:pt x="1843" y="652"/>
                  <a:pt x="1843" y="652"/>
                  <a:pt x="1843" y="652"/>
                </a:cubicBezTo>
                <a:cubicBezTo>
                  <a:pt x="1842" y="652"/>
                  <a:pt x="1842" y="652"/>
                  <a:pt x="1842" y="652"/>
                </a:cubicBezTo>
                <a:cubicBezTo>
                  <a:pt x="1841" y="653"/>
                  <a:pt x="1841" y="653"/>
                  <a:pt x="1841" y="653"/>
                </a:cubicBezTo>
                <a:cubicBezTo>
                  <a:pt x="1840" y="654"/>
                  <a:pt x="1840" y="654"/>
                  <a:pt x="1840" y="654"/>
                </a:cubicBezTo>
                <a:cubicBezTo>
                  <a:pt x="1838" y="655"/>
                  <a:pt x="1838" y="655"/>
                  <a:pt x="1838" y="655"/>
                </a:cubicBezTo>
                <a:cubicBezTo>
                  <a:pt x="1837" y="655"/>
                  <a:pt x="1837" y="655"/>
                  <a:pt x="1837" y="655"/>
                </a:cubicBezTo>
                <a:cubicBezTo>
                  <a:pt x="1836" y="655"/>
                  <a:pt x="1836" y="655"/>
                  <a:pt x="1836" y="655"/>
                </a:cubicBezTo>
                <a:cubicBezTo>
                  <a:pt x="1835" y="655"/>
                  <a:pt x="1835" y="655"/>
                  <a:pt x="1835" y="655"/>
                </a:cubicBezTo>
                <a:cubicBezTo>
                  <a:pt x="1834" y="655"/>
                  <a:pt x="1834" y="655"/>
                  <a:pt x="1834" y="655"/>
                </a:cubicBezTo>
                <a:cubicBezTo>
                  <a:pt x="1834" y="656"/>
                  <a:pt x="1834" y="656"/>
                  <a:pt x="1834" y="656"/>
                </a:cubicBezTo>
                <a:cubicBezTo>
                  <a:pt x="1833" y="657"/>
                  <a:pt x="1833" y="657"/>
                  <a:pt x="1833" y="657"/>
                </a:cubicBezTo>
                <a:cubicBezTo>
                  <a:pt x="1832" y="657"/>
                  <a:pt x="1832" y="657"/>
                  <a:pt x="1832" y="657"/>
                </a:cubicBezTo>
                <a:cubicBezTo>
                  <a:pt x="1831" y="657"/>
                  <a:pt x="1831" y="657"/>
                  <a:pt x="1831" y="657"/>
                </a:cubicBezTo>
                <a:cubicBezTo>
                  <a:pt x="1830" y="657"/>
                  <a:pt x="1830" y="657"/>
                  <a:pt x="1830" y="657"/>
                </a:cubicBezTo>
                <a:cubicBezTo>
                  <a:pt x="1829" y="658"/>
                  <a:pt x="1829" y="658"/>
                  <a:pt x="1829" y="658"/>
                </a:cubicBezTo>
                <a:cubicBezTo>
                  <a:pt x="1828" y="658"/>
                  <a:pt x="1828" y="658"/>
                  <a:pt x="1828" y="658"/>
                </a:cubicBezTo>
                <a:cubicBezTo>
                  <a:pt x="1828" y="657"/>
                  <a:pt x="1828" y="657"/>
                  <a:pt x="1828" y="657"/>
                </a:cubicBezTo>
                <a:cubicBezTo>
                  <a:pt x="1827" y="657"/>
                  <a:pt x="1827" y="657"/>
                  <a:pt x="1827" y="657"/>
                </a:cubicBezTo>
                <a:cubicBezTo>
                  <a:pt x="1827" y="658"/>
                  <a:pt x="1827" y="658"/>
                  <a:pt x="1827" y="658"/>
                </a:cubicBezTo>
                <a:cubicBezTo>
                  <a:pt x="1827" y="659"/>
                  <a:pt x="1827" y="659"/>
                  <a:pt x="1827" y="659"/>
                </a:cubicBezTo>
                <a:cubicBezTo>
                  <a:pt x="1826" y="659"/>
                  <a:pt x="1826" y="659"/>
                  <a:pt x="1826" y="659"/>
                </a:cubicBezTo>
                <a:cubicBezTo>
                  <a:pt x="1825" y="660"/>
                  <a:pt x="1825" y="660"/>
                  <a:pt x="1825" y="660"/>
                </a:cubicBezTo>
                <a:cubicBezTo>
                  <a:pt x="1826" y="661"/>
                  <a:pt x="1826" y="661"/>
                  <a:pt x="1826" y="661"/>
                </a:cubicBezTo>
                <a:cubicBezTo>
                  <a:pt x="1827" y="661"/>
                  <a:pt x="1827" y="661"/>
                  <a:pt x="1827" y="661"/>
                </a:cubicBezTo>
                <a:cubicBezTo>
                  <a:pt x="1827" y="662"/>
                  <a:pt x="1827" y="662"/>
                  <a:pt x="1827" y="662"/>
                </a:cubicBezTo>
                <a:cubicBezTo>
                  <a:pt x="1827" y="663"/>
                  <a:pt x="1827" y="663"/>
                  <a:pt x="1827" y="663"/>
                </a:cubicBezTo>
                <a:cubicBezTo>
                  <a:pt x="1828" y="663"/>
                  <a:pt x="1828" y="663"/>
                  <a:pt x="1828" y="663"/>
                </a:cubicBezTo>
                <a:cubicBezTo>
                  <a:pt x="1827" y="665"/>
                  <a:pt x="1827" y="665"/>
                  <a:pt x="1827" y="665"/>
                </a:cubicBezTo>
                <a:cubicBezTo>
                  <a:pt x="1826" y="665"/>
                  <a:pt x="1826" y="665"/>
                  <a:pt x="1826" y="665"/>
                </a:cubicBezTo>
                <a:cubicBezTo>
                  <a:pt x="1826" y="664"/>
                  <a:pt x="1826" y="664"/>
                  <a:pt x="1826" y="664"/>
                </a:cubicBezTo>
                <a:cubicBezTo>
                  <a:pt x="1825" y="664"/>
                  <a:pt x="1825" y="664"/>
                  <a:pt x="1825" y="664"/>
                </a:cubicBezTo>
                <a:cubicBezTo>
                  <a:pt x="1824" y="665"/>
                  <a:pt x="1824" y="665"/>
                  <a:pt x="1824" y="665"/>
                </a:cubicBezTo>
                <a:cubicBezTo>
                  <a:pt x="1824" y="664"/>
                  <a:pt x="1824" y="664"/>
                  <a:pt x="1824" y="664"/>
                </a:cubicBezTo>
                <a:cubicBezTo>
                  <a:pt x="1824" y="663"/>
                  <a:pt x="1824" y="663"/>
                  <a:pt x="1824" y="663"/>
                </a:cubicBezTo>
                <a:cubicBezTo>
                  <a:pt x="1823" y="663"/>
                  <a:pt x="1823" y="663"/>
                  <a:pt x="1823" y="663"/>
                </a:cubicBezTo>
                <a:cubicBezTo>
                  <a:pt x="1822" y="661"/>
                  <a:pt x="1822" y="661"/>
                  <a:pt x="1822" y="661"/>
                </a:cubicBezTo>
                <a:cubicBezTo>
                  <a:pt x="1822" y="660"/>
                  <a:pt x="1822" y="660"/>
                  <a:pt x="1822" y="660"/>
                </a:cubicBezTo>
                <a:cubicBezTo>
                  <a:pt x="1822" y="659"/>
                  <a:pt x="1822" y="659"/>
                  <a:pt x="1822" y="659"/>
                </a:cubicBezTo>
                <a:cubicBezTo>
                  <a:pt x="1823" y="658"/>
                  <a:pt x="1823" y="658"/>
                  <a:pt x="1823" y="658"/>
                </a:cubicBezTo>
                <a:cubicBezTo>
                  <a:pt x="1824" y="657"/>
                  <a:pt x="1824" y="657"/>
                  <a:pt x="1824" y="657"/>
                </a:cubicBezTo>
                <a:cubicBezTo>
                  <a:pt x="1823" y="657"/>
                  <a:pt x="1823" y="657"/>
                  <a:pt x="1823" y="657"/>
                </a:cubicBezTo>
                <a:cubicBezTo>
                  <a:pt x="1822" y="657"/>
                  <a:pt x="1822" y="657"/>
                  <a:pt x="1822" y="657"/>
                </a:cubicBezTo>
                <a:cubicBezTo>
                  <a:pt x="1821" y="656"/>
                  <a:pt x="1821" y="656"/>
                  <a:pt x="1821" y="656"/>
                </a:cubicBezTo>
                <a:cubicBezTo>
                  <a:pt x="1820" y="657"/>
                  <a:pt x="1820" y="657"/>
                  <a:pt x="1820" y="657"/>
                </a:cubicBezTo>
                <a:cubicBezTo>
                  <a:pt x="1819" y="657"/>
                  <a:pt x="1819" y="657"/>
                  <a:pt x="1819" y="657"/>
                </a:cubicBezTo>
                <a:cubicBezTo>
                  <a:pt x="1817" y="656"/>
                  <a:pt x="1817" y="656"/>
                  <a:pt x="1817" y="656"/>
                </a:cubicBezTo>
                <a:cubicBezTo>
                  <a:pt x="1816" y="655"/>
                  <a:pt x="1816" y="655"/>
                  <a:pt x="1816" y="655"/>
                </a:cubicBezTo>
                <a:cubicBezTo>
                  <a:pt x="1815" y="654"/>
                  <a:pt x="1815" y="654"/>
                  <a:pt x="1815" y="654"/>
                </a:cubicBezTo>
                <a:cubicBezTo>
                  <a:pt x="1815" y="655"/>
                  <a:pt x="1815" y="655"/>
                  <a:pt x="1815" y="655"/>
                </a:cubicBezTo>
                <a:cubicBezTo>
                  <a:pt x="1815" y="656"/>
                  <a:pt x="1815" y="656"/>
                  <a:pt x="1815" y="656"/>
                </a:cubicBezTo>
                <a:cubicBezTo>
                  <a:pt x="1814" y="656"/>
                  <a:pt x="1814" y="656"/>
                  <a:pt x="1814" y="656"/>
                </a:cubicBezTo>
                <a:cubicBezTo>
                  <a:pt x="1813" y="656"/>
                  <a:pt x="1813" y="656"/>
                  <a:pt x="1813" y="656"/>
                </a:cubicBezTo>
                <a:cubicBezTo>
                  <a:pt x="1812" y="656"/>
                  <a:pt x="1812" y="656"/>
                  <a:pt x="1812" y="656"/>
                </a:cubicBezTo>
                <a:cubicBezTo>
                  <a:pt x="1812" y="656"/>
                  <a:pt x="1812" y="656"/>
                  <a:pt x="1812" y="657"/>
                </a:cubicBezTo>
                <a:cubicBezTo>
                  <a:pt x="1812" y="657"/>
                  <a:pt x="1812" y="657"/>
                  <a:pt x="1811" y="658"/>
                </a:cubicBezTo>
                <a:cubicBezTo>
                  <a:pt x="1811" y="658"/>
                  <a:pt x="1811" y="658"/>
                  <a:pt x="1810" y="658"/>
                </a:cubicBezTo>
                <a:cubicBezTo>
                  <a:pt x="1810" y="658"/>
                  <a:pt x="1810" y="658"/>
                  <a:pt x="1809" y="658"/>
                </a:cubicBezTo>
                <a:cubicBezTo>
                  <a:pt x="1809" y="658"/>
                  <a:pt x="1809" y="658"/>
                  <a:pt x="1807" y="659"/>
                </a:cubicBezTo>
                <a:cubicBezTo>
                  <a:pt x="1807" y="659"/>
                  <a:pt x="1807" y="659"/>
                  <a:pt x="1807" y="660"/>
                </a:cubicBezTo>
                <a:cubicBezTo>
                  <a:pt x="1807" y="660"/>
                  <a:pt x="1807" y="660"/>
                  <a:pt x="1806" y="661"/>
                </a:cubicBezTo>
                <a:cubicBezTo>
                  <a:pt x="1806" y="661"/>
                  <a:pt x="1806" y="661"/>
                  <a:pt x="1806" y="660"/>
                </a:cubicBezTo>
                <a:cubicBezTo>
                  <a:pt x="1806" y="660"/>
                  <a:pt x="1806" y="660"/>
                  <a:pt x="1805" y="661"/>
                </a:cubicBezTo>
                <a:cubicBezTo>
                  <a:pt x="1805" y="661"/>
                  <a:pt x="1805" y="661"/>
                  <a:pt x="1804" y="661"/>
                </a:cubicBezTo>
                <a:cubicBezTo>
                  <a:pt x="1804" y="661"/>
                  <a:pt x="1804" y="661"/>
                  <a:pt x="1803" y="661"/>
                </a:cubicBezTo>
                <a:cubicBezTo>
                  <a:pt x="1803" y="661"/>
                  <a:pt x="1803" y="661"/>
                  <a:pt x="1803" y="662"/>
                </a:cubicBezTo>
                <a:cubicBezTo>
                  <a:pt x="1803" y="662"/>
                  <a:pt x="1803" y="662"/>
                  <a:pt x="1803" y="663"/>
                </a:cubicBezTo>
                <a:cubicBezTo>
                  <a:pt x="1803" y="663"/>
                  <a:pt x="1803" y="663"/>
                  <a:pt x="1803" y="664"/>
                </a:cubicBezTo>
                <a:cubicBezTo>
                  <a:pt x="1803" y="664"/>
                  <a:pt x="1803" y="664"/>
                  <a:pt x="1803" y="665"/>
                </a:cubicBezTo>
                <a:cubicBezTo>
                  <a:pt x="1803" y="665"/>
                  <a:pt x="1803" y="665"/>
                  <a:pt x="1803" y="666"/>
                </a:cubicBezTo>
                <a:cubicBezTo>
                  <a:pt x="1803" y="666"/>
                  <a:pt x="1803" y="666"/>
                  <a:pt x="1802" y="666"/>
                </a:cubicBezTo>
                <a:cubicBezTo>
                  <a:pt x="1802" y="666"/>
                  <a:pt x="1802" y="666"/>
                  <a:pt x="1801" y="668"/>
                </a:cubicBezTo>
                <a:cubicBezTo>
                  <a:pt x="1801" y="668"/>
                  <a:pt x="1801" y="668"/>
                  <a:pt x="1800" y="668"/>
                </a:cubicBezTo>
                <a:cubicBezTo>
                  <a:pt x="1800" y="668"/>
                  <a:pt x="1800" y="668"/>
                  <a:pt x="1799" y="668"/>
                </a:cubicBezTo>
                <a:cubicBezTo>
                  <a:pt x="1799" y="668"/>
                  <a:pt x="1799" y="668"/>
                  <a:pt x="1799" y="669"/>
                </a:cubicBezTo>
                <a:cubicBezTo>
                  <a:pt x="1799" y="669"/>
                  <a:pt x="1799" y="669"/>
                  <a:pt x="1799" y="670"/>
                </a:cubicBezTo>
                <a:cubicBezTo>
                  <a:pt x="1799" y="670"/>
                  <a:pt x="1799" y="670"/>
                  <a:pt x="1799" y="671"/>
                </a:cubicBezTo>
                <a:cubicBezTo>
                  <a:pt x="1799" y="671"/>
                  <a:pt x="1799" y="671"/>
                  <a:pt x="1800" y="672"/>
                </a:cubicBezTo>
                <a:cubicBezTo>
                  <a:pt x="1800" y="672"/>
                  <a:pt x="1800" y="672"/>
                  <a:pt x="1799" y="674"/>
                </a:cubicBezTo>
                <a:cubicBezTo>
                  <a:pt x="1799" y="674"/>
                  <a:pt x="1799" y="674"/>
                  <a:pt x="1798" y="675"/>
                </a:cubicBezTo>
                <a:cubicBezTo>
                  <a:pt x="1798" y="675"/>
                  <a:pt x="1798" y="675"/>
                  <a:pt x="1800" y="676"/>
                </a:cubicBezTo>
                <a:cubicBezTo>
                  <a:pt x="1800" y="676"/>
                  <a:pt x="1800" y="676"/>
                  <a:pt x="1799" y="677"/>
                </a:cubicBezTo>
                <a:cubicBezTo>
                  <a:pt x="1799" y="677"/>
                  <a:pt x="1799" y="677"/>
                  <a:pt x="1801" y="678"/>
                </a:cubicBezTo>
                <a:cubicBezTo>
                  <a:pt x="1801" y="678"/>
                  <a:pt x="1801" y="678"/>
                  <a:pt x="1803" y="680"/>
                </a:cubicBezTo>
                <a:cubicBezTo>
                  <a:pt x="1803" y="680"/>
                  <a:pt x="1803" y="680"/>
                  <a:pt x="1804" y="680"/>
                </a:cubicBezTo>
                <a:cubicBezTo>
                  <a:pt x="1804" y="680"/>
                  <a:pt x="1804" y="680"/>
                  <a:pt x="1804" y="681"/>
                </a:cubicBezTo>
                <a:cubicBezTo>
                  <a:pt x="1804" y="681"/>
                  <a:pt x="1804" y="681"/>
                  <a:pt x="1804" y="682"/>
                </a:cubicBezTo>
                <a:cubicBezTo>
                  <a:pt x="1804" y="682"/>
                  <a:pt x="1804" y="682"/>
                  <a:pt x="1805" y="684"/>
                </a:cubicBezTo>
                <a:cubicBezTo>
                  <a:pt x="1805" y="684"/>
                  <a:pt x="1805" y="684"/>
                  <a:pt x="1805" y="685"/>
                </a:cubicBezTo>
                <a:cubicBezTo>
                  <a:pt x="1805" y="685"/>
                  <a:pt x="1805" y="685"/>
                  <a:pt x="1807" y="687"/>
                </a:cubicBezTo>
                <a:cubicBezTo>
                  <a:pt x="1807" y="687"/>
                  <a:pt x="1807" y="687"/>
                  <a:pt x="1809" y="687"/>
                </a:cubicBezTo>
                <a:cubicBezTo>
                  <a:pt x="1809" y="687"/>
                  <a:pt x="1809" y="687"/>
                  <a:pt x="1809" y="688"/>
                </a:cubicBezTo>
                <a:cubicBezTo>
                  <a:pt x="1809" y="688"/>
                  <a:pt x="1809" y="688"/>
                  <a:pt x="1812" y="690"/>
                </a:cubicBezTo>
                <a:cubicBezTo>
                  <a:pt x="1812" y="690"/>
                  <a:pt x="1812" y="690"/>
                  <a:pt x="1815" y="692"/>
                </a:cubicBezTo>
                <a:cubicBezTo>
                  <a:pt x="1815" y="692"/>
                  <a:pt x="1815" y="692"/>
                  <a:pt x="1816" y="693"/>
                </a:cubicBezTo>
                <a:cubicBezTo>
                  <a:pt x="1816" y="693"/>
                  <a:pt x="1816" y="693"/>
                  <a:pt x="1819" y="695"/>
                </a:cubicBezTo>
                <a:cubicBezTo>
                  <a:pt x="1819" y="695"/>
                  <a:pt x="1819" y="695"/>
                  <a:pt x="1820" y="697"/>
                </a:cubicBezTo>
                <a:cubicBezTo>
                  <a:pt x="1820" y="697"/>
                  <a:pt x="1820" y="697"/>
                  <a:pt x="1820" y="698"/>
                </a:cubicBezTo>
                <a:cubicBezTo>
                  <a:pt x="1820" y="698"/>
                  <a:pt x="1820" y="698"/>
                  <a:pt x="1820" y="699"/>
                </a:cubicBezTo>
                <a:cubicBezTo>
                  <a:pt x="1820" y="699"/>
                  <a:pt x="1820" y="699"/>
                  <a:pt x="1822" y="700"/>
                </a:cubicBezTo>
                <a:cubicBezTo>
                  <a:pt x="1822" y="700"/>
                  <a:pt x="1822" y="700"/>
                  <a:pt x="1822" y="701"/>
                </a:cubicBezTo>
                <a:cubicBezTo>
                  <a:pt x="1822" y="701"/>
                  <a:pt x="1822" y="701"/>
                  <a:pt x="1822" y="702"/>
                </a:cubicBezTo>
                <a:cubicBezTo>
                  <a:pt x="1822" y="702"/>
                  <a:pt x="1822" y="702"/>
                  <a:pt x="1823" y="703"/>
                </a:cubicBezTo>
                <a:cubicBezTo>
                  <a:pt x="1823" y="703"/>
                  <a:pt x="1823" y="703"/>
                  <a:pt x="1823" y="705"/>
                </a:cubicBezTo>
                <a:cubicBezTo>
                  <a:pt x="1823" y="705"/>
                  <a:pt x="1823" y="705"/>
                  <a:pt x="1823" y="706"/>
                </a:cubicBezTo>
                <a:cubicBezTo>
                  <a:pt x="1823" y="706"/>
                  <a:pt x="1823" y="706"/>
                  <a:pt x="1824" y="708"/>
                </a:cubicBezTo>
                <a:cubicBezTo>
                  <a:pt x="1824" y="708"/>
                  <a:pt x="1824" y="708"/>
                  <a:pt x="1824" y="709"/>
                </a:cubicBezTo>
                <a:cubicBezTo>
                  <a:pt x="1824" y="709"/>
                  <a:pt x="1824" y="709"/>
                  <a:pt x="1824" y="710"/>
                </a:cubicBezTo>
                <a:cubicBezTo>
                  <a:pt x="1824" y="710"/>
                  <a:pt x="1824" y="710"/>
                  <a:pt x="1825" y="711"/>
                </a:cubicBezTo>
                <a:cubicBezTo>
                  <a:pt x="1825" y="711"/>
                  <a:pt x="1825" y="711"/>
                  <a:pt x="1824" y="712"/>
                </a:cubicBezTo>
                <a:cubicBezTo>
                  <a:pt x="1824" y="712"/>
                  <a:pt x="1824" y="712"/>
                  <a:pt x="1825" y="713"/>
                </a:cubicBezTo>
                <a:cubicBezTo>
                  <a:pt x="1825" y="713"/>
                  <a:pt x="1825" y="713"/>
                  <a:pt x="1825" y="714"/>
                </a:cubicBezTo>
                <a:cubicBezTo>
                  <a:pt x="1825" y="714"/>
                  <a:pt x="1825" y="714"/>
                  <a:pt x="1826" y="715"/>
                </a:cubicBezTo>
                <a:cubicBezTo>
                  <a:pt x="1826" y="715"/>
                  <a:pt x="1826" y="715"/>
                  <a:pt x="1826" y="716"/>
                </a:cubicBezTo>
                <a:cubicBezTo>
                  <a:pt x="1826" y="716"/>
                  <a:pt x="1826" y="716"/>
                  <a:pt x="1825" y="717"/>
                </a:cubicBezTo>
                <a:cubicBezTo>
                  <a:pt x="1825" y="717"/>
                  <a:pt x="1825" y="717"/>
                  <a:pt x="1825" y="718"/>
                </a:cubicBezTo>
                <a:cubicBezTo>
                  <a:pt x="1825" y="718"/>
                  <a:pt x="1825" y="718"/>
                  <a:pt x="1826" y="718"/>
                </a:cubicBezTo>
                <a:cubicBezTo>
                  <a:pt x="1826" y="718"/>
                  <a:pt x="1826" y="718"/>
                  <a:pt x="1826" y="719"/>
                </a:cubicBezTo>
                <a:cubicBezTo>
                  <a:pt x="1826" y="719"/>
                  <a:pt x="1826" y="719"/>
                  <a:pt x="1825" y="719"/>
                </a:cubicBezTo>
                <a:cubicBezTo>
                  <a:pt x="1825" y="719"/>
                  <a:pt x="1825" y="719"/>
                  <a:pt x="1825" y="720"/>
                </a:cubicBezTo>
                <a:cubicBezTo>
                  <a:pt x="1825" y="720"/>
                  <a:pt x="1825" y="720"/>
                  <a:pt x="1824" y="721"/>
                </a:cubicBezTo>
                <a:cubicBezTo>
                  <a:pt x="1824" y="721"/>
                  <a:pt x="1824" y="721"/>
                  <a:pt x="1825" y="722"/>
                </a:cubicBezTo>
                <a:cubicBezTo>
                  <a:pt x="1825" y="722"/>
                  <a:pt x="1825" y="722"/>
                  <a:pt x="1824" y="723"/>
                </a:cubicBezTo>
                <a:cubicBezTo>
                  <a:pt x="1824" y="723"/>
                  <a:pt x="1824" y="723"/>
                  <a:pt x="1825" y="724"/>
                </a:cubicBezTo>
                <a:cubicBezTo>
                  <a:pt x="1825" y="724"/>
                  <a:pt x="1825" y="724"/>
                  <a:pt x="1824" y="724"/>
                </a:cubicBezTo>
                <a:cubicBezTo>
                  <a:pt x="1824" y="724"/>
                  <a:pt x="1824" y="724"/>
                  <a:pt x="1823" y="725"/>
                </a:cubicBezTo>
                <a:cubicBezTo>
                  <a:pt x="1823" y="725"/>
                  <a:pt x="1823" y="725"/>
                  <a:pt x="1823" y="726"/>
                </a:cubicBezTo>
                <a:cubicBezTo>
                  <a:pt x="1823" y="726"/>
                  <a:pt x="1823" y="726"/>
                  <a:pt x="1822" y="727"/>
                </a:cubicBezTo>
                <a:cubicBezTo>
                  <a:pt x="1822" y="727"/>
                  <a:pt x="1822" y="727"/>
                  <a:pt x="1821" y="728"/>
                </a:cubicBezTo>
                <a:cubicBezTo>
                  <a:pt x="1821" y="728"/>
                  <a:pt x="1821" y="728"/>
                  <a:pt x="1820" y="728"/>
                </a:cubicBezTo>
                <a:cubicBezTo>
                  <a:pt x="1820" y="728"/>
                  <a:pt x="1820" y="728"/>
                  <a:pt x="1819" y="729"/>
                </a:cubicBezTo>
                <a:cubicBezTo>
                  <a:pt x="1819" y="729"/>
                  <a:pt x="1819" y="729"/>
                  <a:pt x="1819" y="730"/>
                </a:cubicBezTo>
                <a:cubicBezTo>
                  <a:pt x="1819" y="730"/>
                  <a:pt x="1819" y="730"/>
                  <a:pt x="1817" y="730"/>
                </a:cubicBezTo>
                <a:cubicBezTo>
                  <a:pt x="1817" y="730"/>
                  <a:pt x="1817" y="730"/>
                  <a:pt x="1817" y="731"/>
                </a:cubicBezTo>
                <a:cubicBezTo>
                  <a:pt x="1817" y="731"/>
                  <a:pt x="1817" y="731"/>
                  <a:pt x="1814" y="733"/>
                </a:cubicBezTo>
                <a:cubicBezTo>
                  <a:pt x="1814" y="733"/>
                  <a:pt x="1814" y="733"/>
                  <a:pt x="1812" y="733"/>
                </a:cubicBezTo>
                <a:cubicBezTo>
                  <a:pt x="1812" y="733"/>
                  <a:pt x="1812" y="733"/>
                  <a:pt x="1810" y="733"/>
                </a:cubicBezTo>
                <a:cubicBezTo>
                  <a:pt x="1810" y="733"/>
                  <a:pt x="1810" y="733"/>
                  <a:pt x="1810" y="732"/>
                </a:cubicBezTo>
                <a:cubicBezTo>
                  <a:pt x="1810" y="732"/>
                  <a:pt x="1810" y="732"/>
                  <a:pt x="1809" y="732"/>
                </a:cubicBezTo>
                <a:cubicBezTo>
                  <a:pt x="1809" y="732"/>
                  <a:pt x="1809" y="732"/>
                  <a:pt x="1810" y="733"/>
                </a:cubicBezTo>
                <a:cubicBezTo>
                  <a:pt x="1810" y="733"/>
                  <a:pt x="1810" y="733"/>
                  <a:pt x="1809" y="733"/>
                </a:cubicBezTo>
                <a:cubicBezTo>
                  <a:pt x="1809" y="733"/>
                  <a:pt x="1809" y="733"/>
                  <a:pt x="1808" y="733"/>
                </a:cubicBezTo>
                <a:cubicBezTo>
                  <a:pt x="1808" y="733"/>
                  <a:pt x="1808" y="733"/>
                  <a:pt x="1810" y="734"/>
                </a:cubicBezTo>
                <a:cubicBezTo>
                  <a:pt x="1810" y="734"/>
                  <a:pt x="1810" y="734"/>
                  <a:pt x="1809" y="734"/>
                </a:cubicBezTo>
                <a:cubicBezTo>
                  <a:pt x="1809" y="734"/>
                  <a:pt x="1809" y="734"/>
                  <a:pt x="1810" y="735"/>
                </a:cubicBezTo>
                <a:cubicBezTo>
                  <a:pt x="1810" y="735"/>
                  <a:pt x="1810" y="735"/>
                  <a:pt x="1809" y="736"/>
                </a:cubicBezTo>
                <a:cubicBezTo>
                  <a:pt x="1809" y="736"/>
                  <a:pt x="1809" y="736"/>
                  <a:pt x="1809" y="737"/>
                </a:cubicBezTo>
                <a:cubicBezTo>
                  <a:pt x="1809" y="737"/>
                  <a:pt x="1809" y="737"/>
                  <a:pt x="1808" y="737"/>
                </a:cubicBezTo>
                <a:cubicBezTo>
                  <a:pt x="1808" y="737"/>
                  <a:pt x="1808" y="737"/>
                  <a:pt x="1807" y="736"/>
                </a:cubicBezTo>
                <a:cubicBezTo>
                  <a:pt x="1807" y="736"/>
                  <a:pt x="1807" y="736"/>
                  <a:pt x="1806" y="737"/>
                </a:cubicBezTo>
                <a:cubicBezTo>
                  <a:pt x="1806" y="737"/>
                  <a:pt x="1806" y="737"/>
                  <a:pt x="1807" y="738"/>
                </a:cubicBezTo>
                <a:cubicBezTo>
                  <a:pt x="1807" y="738"/>
                  <a:pt x="1807" y="738"/>
                  <a:pt x="1806" y="739"/>
                </a:cubicBezTo>
                <a:cubicBezTo>
                  <a:pt x="1806" y="739"/>
                  <a:pt x="1806" y="739"/>
                  <a:pt x="1804" y="740"/>
                </a:cubicBezTo>
                <a:cubicBezTo>
                  <a:pt x="1804" y="740"/>
                  <a:pt x="1804" y="740"/>
                  <a:pt x="1803" y="740"/>
                </a:cubicBezTo>
                <a:cubicBezTo>
                  <a:pt x="1803" y="740"/>
                  <a:pt x="1803" y="740"/>
                  <a:pt x="1803" y="741"/>
                </a:cubicBezTo>
                <a:cubicBezTo>
                  <a:pt x="1803" y="741"/>
                  <a:pt x="1803" y="741"/>
                  <a:pt x="1803" y="742"/>
                </a:cubicBezTo>
                <a:cubicBezTo>
                  <a:pt x="1803" y="742"/>
                  <a:pt x="1803" y="742"/>
                  <a:pt x="1802" y="743"/>
                </a:cubicBezTo>
                <a:cubicBezTo>
                  <a:pt x="1802" y="743"/>
                  <a:pt x="1802" y="743"/>
                  <a:pt x="1801" y="743"/>
                </a:cubicBezTo>
                <a:cubicBezTo>
                  <a:pt x="1801" y="743"/>
                  <a:pt x="1801" y="743"/>
                  <a:pt x="1799" y="745"/>
                </a:cubicBezTo>
                <a:cubicBezTo>
                  <a:pt x="1799" y="745"/>
                  <a:pt x="1799" y="745"/>
                  <a:pt x="1797" y="744"/>
                </a:cubicBezTo>
                <a:cubicBezTo>
                  <a:pt x="1797" y="744"/>
                  <a:pt x="1797" y="744"/>
                  <a:pt x="1798" y="744"/>
                </a:cubicBezTo>
                <a:cubicBezTo>
                  <a:pt x="1798" y="744"/>
                  <a:pt x="1798" y="744"/>
                  <a:pt x="1799" y="743"/>
                </a:cubicBezTo>
                <a:cubicBezTo>
                  <a:pt x="1799" y="743"/>
                  <a:pt x="1799" y="743"/>
                  <a:pt x="1798" y="742"/>
                </a:cubicBezTo>
                <a:cubicBezTo>
                  <a:pt x="1798" y="742"/>
                  <a:pt x="1798" y="742"/>
                  <a:pt x="1799" y="740"/>
                </a:cubicBezTo>
                <a:cubicBezTo>
                  <a:pt x="1799" y="740"/>
                  <a:pt x="1799" y="740"/>
                  <a:pt x="1798" y="740"/>
                </a:cubicBezTo>
                <a:cubicBezTo>
                  <a:pt x="1798" y="740"/>
                  <a:pt x="1798" y="740"/>
                  <a:pt x="1799" y="739"/>
                </a:cubicBezTo>
                <a:cubicBezTo>
                  <a:pt x="1799" y="739"/>
                  <a:pt x="1799" y="739"/>
                  <a:pt x="1798" y="737"/>
                </a:cubicBezTo>
                <a:cubicBezTo>
                  <a:pt x="1798" y="737"/>
                  <a:pt x="1798" y="737"/>
                  <a:pt x="1799" y="736"/>
                </a:cubicBezTo>
                <a:cubicBezTo>
                  <a:pt x="1799" y="736"/>
                  <a:pt x="1799" y="736"/>
                  <a:pt x="1801" y="734"/>
                </a:cubicBezTo>
                <a:cubicBezTo>
                  <a:pt x="1801" y="734"/>
                  <a:pt x="1801" y="734"/>
                  <a:pt x="1799" y="734"/>
                </a:cubicBezTo>
                <a:cubicBezTo>
                  <a:pt x="1799" y="734"/>
                  <a:pt x="1799" y="734"/>
                  <a:pt x="1798" y="734"/>
                </a:cubicBezTo>
                <a:cubicBezTo>
                  <a:pt x="1798" y="734"/>
                  <a:pt x="1798" y="734"/>
                  <a:pt x="1797" y="734"/>
                </a:cubicBezTo>
                <a:cubicBezTo>
                  <a:pt x="1797" y="734"/>
                  <a:pt x="1797" y="734"/>
                  <a:pt x="1796" y="734"/>
                </a:cubicBezTo>
                <a:cubicBezTo>
                  <a:pt x="1796" y="734"/>
                  <a:pt x="1796" y="734"/>
                  <a:pt x="1796" y="733"/>
                </a:cubicBezTo>
                <a:cubicBezTo>
                  <a:pt x="1796" y="733"/>
                  <a:pt x="1796" y="733"/>
                  <a:pt x="1796" y="732"/>
                </a:cubicBezTo>
                <a:cubicBezTo>
                  <a:pt x="1796" y="732"/>
                  <a:pt x="1796" y="732"/>
                  <a:pt x="1795" y="731"/>
                </a:cubicBezTo>
                <a:cubicBezTo>
                  <a:pt x="1795" y="731"/>
                  <a:pt x="1795" y="731"/>
                  <a:pt x="1794" y="732"/>
                </a:cubicBezTo>
                <a:cubicBezTo>
                  <a:pt x="1794" y="732"/>
                  <a:pt x="1794" y="732"/>
                  <a:pt x="1793" y="731"/>
                </a:cubicBezTo>
                <a:cubicBezTo>
                  <a:pt x="1793" y="731"/>
                  <a:pt x="1793" y="731"/>
                  <a:pt x="1792" y="731"/>
                </a:cubicBezTo>
                <a:cubicBezTo>
                  <a:pt x="1792" y="731"/>
                  <a:pt x="1792" y="731"/>
                  <a:pt x="1791" y="732"/>
                </a:cubicBezTo>
                <a:cubicBezTo>
                  <a:pt x="1791" y="732"/>
                  <a:pt x="1791" y="732"/>
                  <a:pt x="1790" y="731"/>
                </a:cubicBezTo>
                <a:cubicBezTo>
                  <a:pt x="1790" y="731"/>
                  <a:pt x="1790" y="731"/>
                  <a:pt x="1791" y="730"/>
                </a:cubicBezTo>
                <a:cubicBezTo>
                  <a:pt x="1791" y="730"/>
                  <a:pt x="1791" y="730"/>
                  <a:pt x="1791" y="729"/>
                </a:cubicBezTo>
                <a:cubicBezTo>
                  <a:pt x="1791" y="729"/>
                  <a:pt x="1791" y="729"/>
                  <a:pt x="1791" y="728"/>
                </a:cubicBezTo>
                <a:cubicBezTo>
                  <a:pt x="1791" y="728"/>
                  <a:pt x="1791" y="728"/>
                  <a:pt x="1790" y="728"/>
                </a:cubicBezTo>
                <a:cubicBezTo>
                  <a:pt x="1790" y="728"/>
                  <a:pt x="1790" y="728"/>
                  <a:pt x="1789" y="729"/>
                </a:cubicBezTo>
                <a:cubicBezTo>
                  <a:pt x="1789" y="729"/>
                  <a:pt x="1789" y="729"/>
                  <a:pt x="1789" y="730"/>
                </a:cubicBezTo>
                <a:cubicBezTo>
                  <a:pt x="1789" y="730"/>
                  <a:pt x="1789" y="730"/>
                  <a:pt x="1788" y="730"/>
                </a:cubicBezTo>
                <a:cubicBezTo>
                  <a:pt x="1788" y="730"/>
                  <a:pt x="1788" y="730"/>
                  <a:pt x="1787" y="729"/>
                </a:cubicBezTo>
                <a:cubicBezTo>
                  <a:pt x="1787" y="729"/>
                  <a:pt x="1787" y="729"/>
                  <a:pt x="1787" y="728"/>
                </a:cubicBezTo>
                <a:cubicBezTo>
                  <a:pt x="1787" y="728"/>
                  <a:pt x="1787" y="728"/>
                  <a:pt x="1787" y="727"/>
                </a:cubicBezTo>
                <a:cubicBezTo>
                  <a:pt x="1787" y="727"/>
                  <a:pt x="1787" y="727"/>
                  <a:pt x="1787" y="726"/>
                </a:cubicBezTo>
                <a:cubicBezTo>
                  <a:pt x="1787" y="726"/>
                  <a:pt x="1787" y="726"/>
                  <a:pt x="1786" y="726"/>
                </a:cubicBezTo>
                <a:cubicBezTo>
                  <a:pt x="1786" y="726"/>
                  <a:pt x="1786" y="726"/>
                  <a:pt x="1785" y="725"/>
                </a:cubicBezTo>
                <a:cubicBezTo>
                  <a:pt x="1785" y="725"/>
                  <a:pt x="1785" y="725"/>
                  <a:pt x="1785" y="724"/>
                </a:cubicBezTo>
                <a:cubicBezTo>
                  <a:pt x="1785" y="724"/>
                  <a:pt x="1785" y="724"/>
                  <a:pt x="1784" y="723"/>
                </a:cubicBezTo>
                <a:cubicBezTo>
                  <a:pt x="1784" y="723"/>
                  <a:pt x="1784" y="723"/>
                  <a:pt x="1784" y="722"/>
                </a:cubicBezTo>
                <a:cubicBezTo>
                  <a:pt x="1784" y="722"/>
                  <a:pt x="1784" y="722"/>
                  <a:pt x="1783" y="721"/>
                </a:cubicBezTo>
                <a:cubicBezTo>
                  <a:pt x="1783" y="722"/>
                  <a:pt x="1783" y="722"/>
                  <a:pt x="1783" y="722"/>
                </a:cubicBezTo>
                <a:cubicBezTo>
                  <a:pt x="1782" y="721"/>
                  <a:pt x="1782" y="721"/>
                  <a:pt x="1782" y="721"/>
                </a:cubicBezTo>
                <a:cubicBezTo>
                  <a:pt x="1781" y="720"/>
                  <a:pt x="1781" y="720"/>
                  <a:pt x="1781" y="720"/>
                </a:cubicBezTo>
                <a:cubicBezTo>
                  <a:pt x="1780" y="719"/>
                  <a:pt x="1780" y="719"/>
                  <a:pt x="1780" y="719"/>
                </a:cubicBezTo>
                <a:cubicBezTo>
                  <a:pt x="1778" y="718"/>
                  <a:pt x="1778" y="718"/>
                  <a:pt x="1778" y="718"/>
                </a:cubicBezTo>
                <a:cubicBezTo>
                  <a:pt x="1777" y="717"/>
                  <a:pt x="1777" y="717"/>
                  <a:pt x="1777" y="717"/>
                </a:cubicBezTo>
                <a:cubicBezTo>
                  <a:pt x="1777" y="718"/>
                  <a:pt x="1777" y="718"/>
                  <a:pt x="1777" y="718"/>
                </a:cubicBezTo>
                <a:cubicBezTo>
                  <a:pt x="1777" y="719"/>
                  <a:pt x="1777" y="719"/>
                  <a:pt x="1777" y="719"/>
                </a:cubicBezTo>
                <a:cubicBezTo>
                  <a:pt x="1776" y="718"/>
                  <a:pt x="1776" y="718"/>
                  <a:pt x="1776" y="718"/>
                </a:cubicBezTo>
                <a:cubicBezTo>
                  <a:pt x="1775" y="718"/>
                  <a:pt x="1775" y="718"/>
                  <a:pt x="1775" y="718"/>
                </a:cubicBezTo>
                <a:cubicBezTo>
                  <a:pt x="1773" y="718"/>
                  <a:pt x="1773" y="718"/>
                  <a:pt x="1773" y="718"/>
                </a:cubicBezTo>
                <a:cubicBezTo>
                  <a:pt x="1772" y="718"/>
                  <a:pt x="1772" y="718"/>
                  <a:pt x="1772" y="718"/>
                </a:cubicBezTo>
                <a:cubicBezTo>
                  <a:pt x="1772" y="717"/>
                  <a:pt x="1772" y="717"/>
                  <a:pt x="1772" y="717"/>
                </a:cubicBezTo>
                <a:cubicBezTo>
                  <a:pt x="1772" y="716"/>
                  <a:pt x="1772" y="716"/>
                  <a:pt x="1772" y="716"/>
                </a:cubicBezTo>
                <a:cubicBezTo>
                  <a:pt x="1772" y="714"/>
                  <a:pt x="1772" y="714"/>
                  <a:pt x="1772" y="714"/>
                </a:cubicBezTo>
                <a:cubicBezTo>
                  <a:pt x="1772" y="713"/>
                  <a:pt x="1772" y="713"/>
                  <a:pt x="1772" y="713"/>
                </a:cubicBezTo>
                <a:cubicBezTo>
                  <a:pt x="1771" y="712"/>
                  <a:pt x="1771" y="712"/>
                  <a:pt x="1771" y="712"/>
                </a:cubicBezTo>
                <a:cubicBezTo>
                  <a:pt x="1770" y="712"/>
                  <a:pt x="1770" y="712"/>
                  <a:pt x="1770" y="712"/>
                </a:cubicBezTo>
                <a:cubicBezTo>
                  <a:pt x="1769" y="713"/>
                  <a:pt x="1769" y="713"/>
                  <a:pt x="1769" y="713"/>
                </a:cubicBezTo>
                <a:cubicBezTo>
                  <a:pt x="1768" y="713"/>
                  <a:pt x="1768" y="713"/>
                  <a:pt x="1768" y="713"/>
                </a:cubicBezTo>
                <a:cubicBezTo>
                  <a:pt x="1768" y="712"/>
                  <a:pt x="1768" y="712"/>
                  <a:pt x="1768" y="712"/>
                </a:cubicBezTo>
                <a:cubicBezTo>
                  <a:pt x="1767" y="713"/>
                  <a:pt x="1767" y="713"/>
                  <a:pt x="1767" y="713"/>
                </a:cubicBezTo>
                <a:cubicBezTo>
                  <a:pt x="1766" y="713"/>
                  <a:pt x="1766" y="713"/>
                  <a:pt x="1766" y="713"/>
                </a:cubicBezTo>
                <a:cubicBezTo>
                  <a:pt x="1766" y="714"/>
                  <a:pt x="1766" y="714"/>
                  <a:pt x="1766" y="714"/>
                </a:cubicBezTo>
                <a:cubicBezTo>
                  <a:pt x="1767" y="714"/>
                  <a:pt x="1767" y="714"/>
                  <a:pt x="1767" y="714"/>
                </a:cubicBezTo>
                <a:cubicBezTo>
                  <a:pt x="1767" y="715"/>
                  <a:pt x="1767" y="715"/>
                  <a:pt x="1767" y="715"/>
                </a:cubicBezTo>
                <a:cubicBezTo>
                  <a:pt x="1766" y="716"/>
                  <a:pt x="1766" y="716"/>
                  <a:pt x="1766" y="716"/>
                </a:cubicBezTo>
                <a:cubicBezTo>
                  <a:pt x="1766" y="718"/>
                  <a:pt x="1766" y="718"/>
                  <a:pt x="1766" y="718"/>
                </a:cubicBezTo>
                <a:cubicBezTo>
                  <a:pt x="1766" y="719"/>
                  <a:pt x="1766" y="719"/>
                  <a:pt x="1766" y="719"/>
                </a:cubicBezTo>
                <a:cubicBezTo>
                  <a:pt x="1767" y="719"/>
                  <a:pt x="1767" y="719"/>
                  <a:pt x="1767" y="719"/>
                </a:cubicBezTo>
                <a:cubicBezTo>
                  <a:pt x="1766" y="721"/>
                  <a:pt x="1766" y="721"/>
                  <a:pt x="1766" y="721"/>
                </a:cubicBezTo>
                <a:cubicBezTo>
                  <a:pt x="1766" y="722"/>
                  <a:pt x="1766" y="722"/>
                  <a:pt x="1766" y="722"/>
                </a:cubicBezTo>
                <a:cubicBezTo>
                  <a:pt x="1765" y="723"/>
                  <a:pt x="1765" y="723"/>
                  <a:pt x="1765" y="723"/>
                </a:cubicBezTo>
                <a:cubicBezTo>
                  <a:pt x="1764" y="724"/>
                  <a:pt x="1764" y="724"/>
                  <a:pt x="1764" y="724"/>
                </a:cubicBezTo>
                <a:cubicBezTo>
                  <a:pt x="1764" y="729"/>
                  <a:pt x="1764" y="729"/>
                  <a:pt x="1764" y="729"/>
                </a:cubicBezTo>
                <a:cubicBezTo>
                  <a:pt x="1763" y="731"/>
                  <a:pt x="1763" y="731"/>
                  <a:pt x="1763" y="731"/>
                </a:cubicBezTo>
                <a:cubicBezTo>
                  <a:pt x="1763" y="732"/>
                  <a:pt x="1763" y="732"/>
                  <a:pt x="1763" y="732"/>
                </a:cubicBezTo>
                <a:cubicBezTo>
                  <a:pt x="1762" y="734"/>
                  <a:pt x="1762" y="734"/>
                  <a:pt x="1762" y="734"/>
                </a:cubicBezTo>
                <a:cubicBezTo>
                  <a:pt x="1763" y="734"/>
                  <a:pt x="1763" y="734"/>
                  <a:pt x="1763" y="734"/>
                </a:cubicBezTo>
                <a:cubicBezTo>
                  <a:pt x="1762" y="735"/>
                  <a:pt x="1762" y="735"/>
                  <a:pt x="1762" y="735"/>
                </a:cubicBezTo>
                <a:cubicBezTo>
                  <a:pt x="1763" y="737"/>
                  <a:pt x="1763" y="737"/>
                  <a:pt x="1763" y="737"/>
                </a:cubicBezTo>
                <a:cubicBezTo>
                  <a:pt x="1763" y="738"/>
                  <a:pt x="1763" y="738"/>
                  <a:pt x="1763" y="738"/>
                </a:cubicBezTo>
                <a:cubicBezTo>
                  <a:pt x="1764" y="739"/>
                  <a:pt x="1764" y="739"/>
                  <a:pt x="1764" y="739"/>
                </a:cubicBezTo>
                <a:cubicBezTo>
                  <a:pt x="1763" y="741"/>
                  <a:pt x="1763" y="741"/>
                  <a:pt x="1763" y="741"/>
                </a:cubicBezTo>
                <a:cubicBezTo>
                  <a:pt x="1764" y="741"/>
                  <a:pt x="1764" y="741"/>
                  <a:pt x="1764" y="741"/>
                </a:cubicBezTo>
                <a:cubicBezTo>
                  <a:pt x="1764" y="740"/>
                  <a:pt x="1764" y="740"/>
                  <a:pt x="1764" y="740"/>
                </a:cubicBezTo>
                <a:cubicBezTo>
                  <a:pt x="1765" y="740"/>
                  <a:pt x="1765" y="740"/>
                  <a:pt x="1765" y="740"/>
                </a:cubicBezTo>
                <a:cubicBezTo>
                  <a:pt x="1766" y="740"/>
                  <a:pt x="1766" y="740"/>
                  <a:pt x="1766" y="740"/>
                </a:cubicBezTo>
                <a:cubicBezTo>
                  <a:pt x="1767" y="741"/>
                  <a:pt x="1767" y="741"/>
                  <a:pt x="1767" y="741"/>
                </a:cubicBezTo>
                <a:cubicBezTo>
                  <a:pt x="1767" y="742"/>
                  <a:pt x="1767" y="742"/>
                  <a:pt x="1767" y="742"/>
                </a:cubicBezTo>
                <a:cubicBezTo>
                  <a:pt x="1768" y="743"/>
                  <a:pt x="1768" y="743"/>
                  <a:pt x="1768" y="743"/>
                </a:cubicBezTo>
                <a:cubicBezTo>
                  <a:pt x="1767" y="744"/>
                  <a:pt x="1767" y="744"/>
                  <a:pt x="1767" y="744"/>
                </a:cubicBezTo>
                <a:cubicBezTo>
                  <a:pt x="1768" y="744"/>
                  <a:pt x="1768" y="744"/>
                  <a:pt x="1768" y="744"/>
                </a:cubicBezTo>
                <a:cubicBezTo>
                  <a:pt x="1769" y="746"/>
                  <a:pt x="1769" y="746"/>
                  <a:pt x="1769" y="746"/>
                </a:cubicBezTo>
                <a:cubicBezTo>
                  <a:pt x="1769" y="745"/>
                  <a:pt x="1769" y="745"/>
                  <a:pt x="1769" y="745"/>
                </a:cubicBezTo>
                <a:cubicBezTo>
                  <a:pt x="1770" y="744"/>
                  <a:pt x="1770" y="744"/>
                  <a:pt x="1770" y="744"/>
                </a:cubicBezTo>
                <a:cubicBezTo>
                  <a:pt x="1770" y="745"/>
                  <a:pt x="1770" y="745"/>
                  <a:pt x="1770" y="745"/>
                </a:cubicBezTo>
                <a:cubicBezTo>
                  <a:pt x="1771" y="746"/>
                  <a:pt x="1771" y="746"/>
                  <a:pt x="1771" y="746"/>
                </a:cubicBezTo>
                <a:cubicBezTo>
                  <a:pt x="1771" y="747"/>
                  <a:pt x="1771" y="747"/>
                  <a:pt x="1771" y="747"/>
                </a:cubicBezTo>
                <a:cubicBezTo>
                  <a:pt x="1771" y="748"/>
                  <a:pt x="1771" y="748"/>
                  <a:pt x="1771" y="748"/>
                </a:cubicBezTo>
                <a:cubicBezTo>
                  <a:pt x="1772" y="750"/>
                  <a:pt x="1772" y="750"/>
                  <a:pt x="1772" y="750"/>
                </a:cubicBezTo>
                <a:cubicBezTo>
                  <a:pt x="1771" y="751"/>
                  <a:pt x="1771" y="751"/>
                  <a:pt x="1771" y="751"/>
                </a:cubicBezTo>
                <a:cubicBezTo>
                  <a:pt x="1770" y="751"/>
                  <a:pt x="1770" y="751"/>
                  <a:pt x="1770" y="751"/>
                </a:cubicBezTo>
                <a:cubicBezTo>
                  <a:pt x="1770" y="752"/>
                  <a:pt x="1770" y="752"/>
                  <a:pt x="1770" y="752"/>
                </a:cubicBezTo>
                <a:cubicBezTo>
                  <a:pt x="1772" y="753"/>
                  <a:pt x="1772" y="753"/>
                  <a:pt x="1772" y="753"/>
                </a:cubicBezTo>
                <a:cubicBezTo>
                  <a:pt x="1773" y="754"/>
                  <a:pt x="1773" y="754"/>
                  <a:pt x="1773" y="754"/>
                </a:cubicBezTo>
                <a:cubicBezTo>
                  <a:pt x="1775" y="756"/>
                  <a:pt x="1775" y="756"/>
                  <a:pt x="1775" y="756"/>
                </a:cubicBezTo>
                <a:cubicBezTo>
                  <a:pt x="1776" y="756"/>
                  <a:pt x="1776" y="756"/>
                  <a:pt x="1776" y="756"/>
                </a:cubicBezTo>
                <a:cubicBezTo>
                  <a:pt x="1777" y="756"/>
                  <a:pt x="1777" y="756"/>
                  <a:pt x="1777" y="756"/>
                </a:cubicBezTo>
                <a:cubicBezTo>
                  <a:pt x="1779" y="757"/>
                  <a:pt x="1779" y="757"/>
                  <a:pt x="1779" y="757"/>
                </a:cubicBezTo>
                <a:cubicBezTo>
                  <a:pt x="1779" y="759"/>
                  <a:pt x="1779" y="759"/>
                  <a:pt x="1779" y="759"/>
                </a:cubicBezTo>
                <a:cubicBezTo>
                  <a:pt x="1780" y="759"/>
                  <a:pt x="1780" y="759"/>
                  <a:pt x="1780" y="759"/>
                </a:cubicBezTo>
                <a:cubicBezTo>
                  <a:pt x="1781" y="760"/>
                  <a:pt x="1781" y="760"/>
                  <a:pt x="1781" y="760"/>
                </a:cubicBezTo>
                <a:cubicBezTo>
                  <a:pt x="1781" y="761"/>
                  <a:pt x="1781" y="761"/>
                  <a:pt x="1781" y="761"/>
                </a:cubicBezTo>
                <a:cubicBezTo>
                  <a:pt x="1781" y="761"/>
                  <a:pt x="1781" y="761"/>
                  <a:pt x="1782" y="761"/>
                </a:cubicBezTo>
                <a:cubicBezTo>
                  <a:pt x="1782" y="761"/>
                  <a:pt x="1782" y="761"/>
                  <a:pt x="1783" y="760"/>
                </a:cubicBezTo>
                <a:cubicBezTo>
                  <a:pt x="1783" y="760"/>
                  <a:pt x="1783" y="760"/>
                  <a:pt x="1784" y="762"/>
                </a:cubicBezTo>
                <a:cubicBezTo>
                  <a:pt x="1784" y="762"/>
                  <a:pt x="1784" y="762"/>
                  <a:pt x="1789" y="766"/>
                </a:cubicBezTo>
                <a:cubicBezTo>
                  <a:pt x="1789" y="766"/>
                  <a:pt x="1789" y="766"/>
                  <a:pt x="1790" y="769"/>
                </a:cubicBezTo>
                <a:cubicBezTo>
                  <a:pt x="1790" y="769"/>
                  <a:pt x="1790" y="769"/>
                  <a:pt x="1791" y="771"/>
                </a:cubicBezTo>
                <a:cubicBezTo>
                  <a:pt x="1791" y="771"/>
                  <a:pt x="1791" y="771"/>
                  <a:pt x="1790" y="772"/>
                </a:cubicBezTo>
                <a:cubicBezTo>
                  <a:pt x="1790" y="772"/>
                  <a:pt x="1790" y="772"/>
                  <a:pt x="1791" y="775"/>
                </a:cubicBezTo>
                <a:cubicBezTo>
                  <a:pt x="1791" y="775"/>
                  <a:pt x="1791" y="775"/>
                  <a:pt x="1790" y="775"/>
                </a:cubicBezTo>
                <a:cubicBezTo>
                  <a:pt x="1790" y="775"/>
                  <a:pt x="1790" y="775"/>
                  <a:pt x="1790" y="776"/>
                </a:cubicBezTo>
                <a:cubicBezTo>
                  <a:pt x="1790" y="776"/>
                  <a:pt x="1790" y="776"/>
                  <a:pt x="1791" y="777"/>
                </a:cubicBezTo>
                <a:cubicBezTo>
                  <a:pt x="1791" y="777"/>
                  <a:pt x="1791" y="777"/>
                  <a:pt x="1791" y="780"/>
                </a:cubicBezTo>
                <a:cubicBezTo>
                  <a:pt x="1791" y="780"/>
                  <a:pt x="1791" y="780"/>
                  <a:pt x="1792" y="782"/>
                </a:cubicBezTo>
                <a:cubicBezTo>
                  <a:pt x="1792" y="782"/>
                  <a:pt x="1792" y="782"/>
                  <a:pt x="1793" y="783"/>
                </a:cubicBezTo>
                <a:cubicBezTo>
                  <a:pt x="1793" y="783"/>
                  <a:pt x="1793" y="783"/>
                  <a:pt x="1794" y="783"/>
                </a:cubicBezTo>
                <a:cubicBezTo>
                  <a:pt x="1794" y="783"/>
                  <a:pt x="1794" y="783"/>
                  <a:pt x="1794" y="784"/>
                </a:cubicBezTo>
                <a:cubicBezTo>
                  <a:pt x="1794" y="784"/>
                  <a:pt x="1794" y="784"/>
                  <a:pt x="1794" y="786"/>
                </a:cubicBezTo>
                <a:cubicBezTo>
                  <a:pt x="1794" y="786"/>
                  <a:pt x="1794" y="786"/>
                  <a:pt x="1795" y="787"/>
                </a:cubicBezTo>
                <a:cubicBezTo>
                  <a:pt x="1795" y="787"/>
                  <a:pt x="1795" y="787"/>
                  <a:pt x="1795" y="788"/>
                </a:cubicBezTo>
                <a:cubicBezTo>
                  <a:pt x="1795" y="788"/>
                  <a:pt x="1795" y="788"/>
                  <a:pt x="1797" y="790"/>
                </a:cubicBezTo>
                <a:cubicBezTo>
                  <a:pt x="1797" y="790"/>
                  <a:pt x="1797" y="790"/>
                  <a:pt x="1797" y="792"/>
                </a:cubicBezTo>
                <a:cubicBezTo>
                  <a:pt x="1797" y="792"/>
                  <a:pt x="1797" y="792"/>
                  <a:pt x="1796" y="792"/>
                </a:cubicBezTo>
                <a:cubicBezTo>
                  <a:pt x="1796" y="792"/>
                  <a:pt x="1796" y="792"/>
                  <a:pt x="1796" y="791"/>
                </a:cubicBezTo>
                <a:cubicBezTo>
                  <a:pt x="1796" y="791"/>
                  <a:pt x="1796" y="791"/>
                  <a:pt x="1795" y="790"/>
                </a:cubicBezTo>
                <a:cubicBezTo>
                  <a:pt x="1795" y="790"/>
                  <a:pt x="1795" y="790"/>
                  <a:pt x="1795" y="791"/>
                </a:cubicBezTo>
                <a:cubicBezTo>
                  <a:pt x="1795" y="791"/>
                  <a:pt x="1795" y="791"/>
                  <a:pt x="1795" y="792"/>
                </a:cubicBezTo>
                <a:cubicBezTo>
                  <a:pt x="1795" y="792"/>
                  <a:pt x="1795" y="792"/>
                  <a:pt x="1794" y="792"/>
                </a:cubicBezTo>
                <a:cubicBezTo>
                  <a:pt x="1794" y="792"/>
                  <a:pt x="1794" y="792"/>
                  <a:pt x="1793" y="792"/>
                </a:cubicBezTo>
                <a:cubicBezTo>
                  <a:pt x="1793" y="792"/>
                  <a:pt x="1793" y="792"/>
                  <a:pt x="1792" y="792"/>
                </a:cubicBezTo>
                <a:cubicBezTo>
                  <a:pt x="1792" y="792"/>
                  <a:pt x="1792" y="792"/>
                  <a:pt x="1791" y="791"/>
                </a:cubicBezTo>
                <a:cubicBezTo>
                  <a:pt x="1791" y="791"/>
                  <a:pt x="1791" y="791"/>
                  <a:pt x="1789" y="790"/>
                </a:cubicBezTo>
                <a:cubicBezTo>
                  <a:pt x="1789" y="790"/>
                  <a:pt x="1789" y="790"/>
                  <a:pt x="1787" y="789"/>
                </a:cubicBezTo>
                <a:cubicBezTo>
                  <a:pt x="1787" y="789"/>
                  <a:pt x="1787" y="789"/>
                  <a:pt x="1786" y="788"/>
                </a:cubicBezTo>
                <a:cubicBezTo>
                  <a:pt x="1786" y="788"/>
                  <a:pt x="1786" y="788"/>
                  <a:pt x="1785" y="788"/>
                </a:cubicBezTo>
                <a:cubicBezTo>
                  <a:pt x="1785" y="788"/>
                  <a:pt x="1785" y="788"/>
                  <a:pt x="1784" y="788"/>
                </a:cubicBezTo>
                <a:cubicBezTo>
                  <a:pt x="1784" y="788"/>
                  <a:pt x="1784" y="788"/>
                  <a:pt x="1782" y="786"/>
                </a:cubicBezTo>
                <a:cubicBezTo>
                  <a:pt x="1782" y="786"/>
                  <a:pt x="1782" y="786"/>
                  <a:pt x="1782" y="785"/>
                </a:cubicBezTo>
                <a:cubicBezTo>
                  <a:pt x="1782" y="785"/>
                  <a:pt x="1782" y="785"/>
                  <a:pt x="1781" y="784"/>
                </a:cubicBezTo>
                <a:cubicBezTo>
                  <a:pt x="1781" y="784"/>
                  <a:pt x="1781" y="784"/>
                  <a:pt x="1778" y="783"/>
                </a:cubicBezTo>
                <a:cubicBezTo>
                  <a:pt x="1778" y="783"/>
                  <a:pt x="1778" y="783"/>
                  <a:pt x="1778" y="782"/>
                </a:cubicBezTo>
                <a:cubicBezTo>
                  <a:pt x="1778" y="782"/>
                  <a:pt x="1778" y="782"/>
                  <a:pt x="1778" y="781"/>
                </a:cubicBezTo>
                <a:cubicBezTo>
                  <a:pt x="1778" y="781"/>
                  <a:pt x="1778" y="781"/>
                  <a:pt x="1779" y="780"/>
                </a:cubicBezTo>
                <a:cubicBezTo>
                  <a:pt x="1779" y="780"/>
                  <a:pt x="1779" y="780"/>
                  <a:pt x="1778" y="779"/>
                </a:cubicBezTo>
                <a:cubicBezTo>
                  <a:pt x="1778" y="779"/>
                  <a:pt x="1778" y="779"/>
                  <a:pt x="1777" y="778"/>
                </a:cubicBezTo>
                <a:cubicBezTo>
                  <a:pt x="1777" y="778"/>
                  <a:pt x="1777" y="778"/>
                  <a:pt x="1776" y="777"/>
                </a:cubicBezTo>
                <a:cubicBezTo>
                  <a:pt x="1776" y="777"/>
                  <a:pt x="1776" y="777"/>
                  <a:pt x="1774" y="776"/>
                </a:cubicBezTo>
                <a:cubicBezTo>
                  <a:pt x="1774" y="776"/>
                  <a:pt x="1774" y="776"/>
                  <a:pt x="1773" y="775"/>
                </a:cubicBezTo>
                <a:cubicBezTo>
                  <a:pt x="1773" y="775"/>
                  <a:pt x="1773" y="775"/>
                  <a:pt x="1773" y="774"/>
                </a:cubicBezTo>
                <a:cubicBezTo>
                  <a:pt x="1773" y="774"/>
                  <a:pt x="1773" y="774"/>
                  <a:pt x="1773" y="773"/>
                </a:cubicBezTo>
                <a:cubicBezTo>
                  <a:pt x="1773" y="773"/>
                  <a:pt x="1773" y="773"/>
                  <a:pt x="1772" y="772"/>
                </a:cubicBezTo>
                <a:cubicBezTo>
                  <a:pt x="1772" y="772"/>
                  <a:pt x="1772" y="772"/>
                  <a:pt x="1773" y="771"/>
                </a:cubicBezTo>
                <a:cubicBezTo>
                  <a:pt x="1773" y="771"/>
                  <a:pt x="1773" y="771"/>
                  <a:pt x="1773" y="769"/>
                </a:cubicBezTo>
                <a:cubicBezTo>
                  <a:pt x="1773" y="769"/>
                  <a:pt x="1773" y="769"/>
                  <a:pt x="1772" y="768"/>
                </a:cubicBezTo>
                <a:cubicBezTo>
                  <a:pt x="1772" y="768"/>
                  <a:pt x="1772" y="768"/>
                  <a:pt x="1772" y="766"/>
                </a:cubicBezTo>
                <a:cubicBezTo>
                  <a:pt x="1772" y="766"/>
                  <a:pt x="1772" y="766"/>
                  <a:pt x="1771" y="761"/>
                </a:cubicBezTo>
                <a:cubicBezTo>
                  <a:pt x="1771" y="761"/>
                  <a:pt x="1771" y="761"/>
                  <a:pt x="1770" y="759"/>
                </a:cubicBezTo>
                <a:cubicBezTo>
                  <a:pt x="1769" y="758"/>
                  <a:pt x="1769" y="758"/>
                  <a:pt x="1769" y="758"/>
                </a:cubicBezTo>
                <a:cubicBezTo>
                  <a:pt x="1766" y="756"/>
                  <a:pt x="1766" y="756"/>
                  <a:pt x="1766" y="756"/>
                </a:cubicBezTo>
                <a:cubicBezTo>
                  <a:pt x="1767" y="755"/>
                  <a:pt x="1767" y="755"/>
                  <a:pt x="1767" y="755"/>
                </a:cubicBezTo>
                <a:cubicBezTo>
                  <a:pt x="1767" y="754"/>
                  <a:pt x="1767" y="754"/>
                  <a:pt x="1767" y="754"/>
                </a:cubicBezTo>
                <a:cubicBezTo>
                  <a:pt x="1766" y="754"/>
                  <a:pt x="1766" y="754"/>
                  <a:pt x="1766" y="754"/>
                </a:cubicBezTo>
                <a:cubicBezTo>
                  <a:pt x="1766" y="753"/>
                  <a:pt x="1766" y="753"/>
                  <a:pt x="1766" y="753"/>
                </a:cubicBezTo>
                <a:cubicBezTo>
                  <a:pt x="1765" y="753"/>
                  <a:pt x="1765" y="753"/>
                  <a:pt x="1765" y="753"/>
                </a:cubicBezTo>
                <a:cubicBezTo>
                  <a:pt x="1765" y="752"/>
                  <a:pt x="1765" y="752"/>
                  <a:pt x="1765" y="752"/>
                </a:cubicBezTo>
                <a:cubicBezTo>
                  <a:pt x="1763" y="750"/>
                  <a:pt x="1763" y="750"/>
                  <a:pt x="1763" y="750"/>
                </a:cubicBezTo>
                <a:cubicBezTo>
                  <a:pt x="1762" y="750"/>
                  <a:pt x="1762" y="750"/>
                  <a:pt x="1762" y="750"/>
                </a:cubicBezTo>
                <a:cubicBezTo>
                  <a:pt x="1761" y="748"/>
                  <a:pt x="1761" y="748"/>
                  <a:pt x="1761" y="748"/>
                </a:cubicBezTo>
                <a:cubicBezTo>
                  <a:pt x="1760" y="748"/>
                  <a:pt x="1760" y="748"/>
                  <a:pt x="1760" y="748"/>
                </a:cubicBezTo>
                <a:cubicBezTo>
                  <a:pt x="1760" y="747"/>
                  <a:pt x="1760" y="747"/>
                  <a:pt x="1760" y="747"/>
                </a:cubicBezTo>
                <a:cubicBezTo>
                  <a:pt x="1760" y="746"/>
                  <a:pt x="1760" y="746"/>
                  <a:pt x="1760" y="746"/>
                </a:cubicBezTo>
                <a:cubicBezTo>
                  <a:pt x="1758" y="746"/>
                  <a:pt x="1758" y="746"/>
                  <a:pt x="1758" y="746"/>
                </a:cubicBezTo>
                <a:cubicBezTo>
                  <a:pt x="1759" y="747"/>
                  <a:pt x="1759" y="747"/>
                  <a:pt x="1759" y="747"/>
                </a:cubicBezTo>
                <a:cubicBezTo>
                  <a:pt x="1758" y="747"/>
                  <a:pt x="1758" y="747"/>
                  <a:pt x="1758" y="747"/>
                </a:cubicBezTo>
                <a:cubicBezTo>
                  <a:pt x="1757" y="746"/>
                  <a:pt x="1757" y="746"/>
                  <a:pt x="1757" y="746"/>
                </a:cubicBezTo>
                <a:cubicBezTo>
                  <a:pt x="1757" y="744"/>
                  <a:pt x="1757" y="744"/>
                  <a:pt x="1757" y="744"/>
                </a:cubicBezTo>
                <a:cubicBezTo>
                  <a:pt x="1757" y="742"/>
                  <a:pt x="1757" y="742"/>
                  <a:pt x="1757" y="742"/>
                </a:cubicBezTo>
                <a:cubicBezTo>
                  <a:pt x="1758" y="742"/>
                  <a:pt x="1758" y="742"/>
                  <a:pt x="1758" y="742"/>
                </a:cubicBezTo>
                <a:cubicBezTo>
                  <a:pt x="1758" y="739"/>
                  <a:pt x="1758" y="739"/>
                  <a:pt x="1758" y="739"/>
                </a:cubicBezTo>
                <a:cubicBezTo>
                  <a:pt x="1759" y="738"/>
                  <a:pt x="1759" y="738"/>
                  <a:pt x="1759" y="738"/>
                </a:cubicBezTo>
                <a:cubicBezTo>
                  <a:pt x="1758" y="738"/>
                  <a:pt x="1758" y="738"/>
                  <a:pt x="1758" y="738"/>
                </a:cubicBezTo>
                <a:cubicBezTo>
                  <a:pt x="1759" y="737"/>
                  <a:pt x="1759" y="737"/>
                  <a:pt x="1759" y="737"/>
                </a:cubicBezTo>
                <a:cubicBezTo>
                  <a:pt x="1759" y="736"/>
                  <a:pt x="1759" y="736"/>
                  <a:pt x="1759" y="736"/>
                </a:cubicBezTo>
                <a:cubicBezTo>
                  <a:pt x="1760" y="735"/>
                  <a:pt x="1760" y="735"/>
                  <a:pt x="1760" y="735"/>
                </a:cubicBezTo>
                <a:cubicBezTo>
                  <a:pt x="1759" y="735"/>
                  <a:pt x="1759" y="735"/>
                  <a:pt x="1759" y="735"/>
                </a:cubicBezTo>
                <a:cubicBezTo>
                  <a:pt x="1759" y="734"/>
                  <a:pt x="1759" y="734"/>
                  <a:pt x="1759" y="734"/>
                </a:cubicBezTo>
                <a:cubicBezTo>
                  <a:pt x="1759" y="734"/>
                  <a:pt x="1759" y="734"/>
                  <a:pt x="1758" y="736"/>
                </a:cubicBezTo>
                <a:cubicBezTo>
                  <a:pt x="1758" y="736"/>
                  <a:pt x="1758" y="736"/>
                  <a:pt x="1758" y="734"/>
                </a:cubicBezTo>
                <a:cubicBezTo>
                  <a:pt x="1758" y="734"/>
                  <a:pt x="1758" y="734"/>
                  <a:pt x="1758" y="732"/>
                </a:cubicBezTo>
                <a:cubicBezTo>
                  <a:pt x="1758" y="732"/>
                  <a:pt x="1758" y="732"/>
                  <a:pt x="1757" y="731"/>
                </a:cubicBezTo>
                <a:cubicBezTo>
                  <a:pt x="1757" y="731"/>
                  <a:pt x="1757" y="731"/>
                  <a:pt x="1758" y="731"/>
                </a:cubicBezTo>
                <a:cubicBezTo>
                  <a:pt x="1758" y="731"/>
                  <a:pt x="1758" y="731"/>
                  <a:pt x="1759" y="729"/>
                </a:cubicBezTo>
                <a:cubicBezTo>
                  <a:pt x="1759" y="729"/>
                  <a:pt x="1759" y="729"/>
                  <a:pt x="1759" y="728"/>
                </a:cubicBezTo>
                <a:cubicBezTo>
                  <a:pt x="1759" y="728"/>
                  <a:pt x="1759" y="728"/>
                  <a:pt x="1759" y="726"/>
                </a:cubicBezTo>
                <a:cubicBezTo>
                  <a:pt x="1759" y="726"/>
                  <a:pt x="1759" y="726"/>
                  <a:pt x="1759" y="725"/>
                </a:cubicBezTo>
                <a:cubicBezTo>
                  <a:pt x="1759" y="725"/>
                  <a:pt x="1759" y="725"/>
                  <a:pt x="1759" y="724"/>
                </a:cubicBezTo>
                <a:cubicBezTo>
                  <a:pt x="1759" y="724"/>
                  <a:pt x="1759" y="724"/>
                  <a:pt x="1760" y="723"/>
                </a:cubicBezTo>
                <a:cubicBezTo>
                  <a:pt x="1760" y="723"/>
                  <a:pt x="1760" y="723"/>
                  <a:pt x="1759" y="722"/>
                </a:cubicBezTo>
                <a:cubicBezTo>
                  <a:pt x="1759" y="722"/>
                  <a:pt x="1759" y="722"/>
                  <a:pt x="1758" y="721"/>
                </a:cubicBezTo>
                <a:cubicBezTo>
                  <a:pt x="1758" y="721"/>
                  <a:pt x="1758" y="721"/>
                  <a:pt x="1758" y="719"/>
                </a:cubicBezTo>
                <a:cubicBezTo>
                  <a:pt x="1758" y="719"/>
                  <a:pt x="1758" y="719"/>
                  <a:pt x="1759" y="719"/>
                </a:cubicBezTo>
                <a:cubicBezTo>
                  <a:pt x="1759" y="719"/>
                  <a:pt x="1759" y="719"/>
                  <a:pt x="1758" y="718"/>
                </a:cubicBezTo>
                <a:cubicBezTo>
                  <a:pt x="1758" y="718"/>
                  <a:pt x="1758" y="718"/>
                  <a:pt x="1758" y="717"/>
                </a:cubicBezTo>
                <a:cubicBezTo>
                  <a:pt x="1758" y="717"/>
                  <a:pt x="1758" y="717"/>
                  <a:pt x="1757" y="713"/>
                </a:cubicBezTo>
                <a:cubicBezTo>
                  <a:pt x="1757" y="713"/>
                  <a:pt x="1757" y="713"/>
                  <a:pt x="1756" y="713"/>
                </a:cubicBezTo>
                <a:cubicBezTo>
                  <a:pt x="1756" y="713"/>
                  <a:pt x="1756" y="713"/>
                  <a:pt x="1756" y="711"/>
                </a:cubicBezTo>
                <a:cubicBezTo>
                  <a:pt x="1756" y="711"/>
                  <a:pt x="1756" y="711"/>
                  <a:pt x="1755" y="710"/>
                </a:cubicBezTo>
                <a:cubicBezTo>
                  <a:pt x="1755" y="710"/>
                  <a:pt x="1755" y="710"/>
                  <a:pt x="1755" y="711"/>
                </a:cubicBezTo>
                <a:cubicBezTo>
                  <a:pt x="1755" y="711"/>
                  <a:pt x="1755" y="711"/>
                  <a:pt x="1754" y="710"/>
                </a:cubicBezTo>
                <a:cubicBezTo>
                  <a:pt x="1754" y="710"/>
                  <a:pt x="1754" y="710"/>
                  <a:pt x="1754" y="707"/>
                </a:cubicBezTo>
                <a:cubicBezTo>
                  <a:pt x="1754" y="707"/>
                  <a:pt x="1754" y="707"/>
                  <a:pt x="1753" y="706"/>
                </a:cubicBezTo>
                <a:cubicBezTo>
                  <a:pt x="1753" y="706"/>
                  <a:pt x="1753" y="706"/>
                  <a:pt x="1753" y="705"/>
                </a:cubicBezTo>
                <a:cubicBezTo>
                  <a:pt x="1753" y="705"/>
                  <a:pt x="1753" y="705"/>
                  <a:pt x="1754" y="704"/>
                </a:cubicBezTo>
                <a:cubicBezTo>
                  <a:pt x="1754" y="704"/>
                  <a:pt x="1754" y="704"/>
                  <a:pt x="1752" y="703"/>
                </a:cubicBezTo>
                <a:cubicBezTo>
                  <a:pt x="1752" y="703"/>
                  <a:pt x="1752" y="703"/>
                  <a:pt x="1752" y="701"/>
                </a:cubicBezTo>
                <a:cubicBezTo>
                  <a:pt x="1752" y="701"/>
                  <a:pt x="1752" y="701"/>
                  <a:pt x="1751" y="696"/>
                </a:cubicBezTo>
                <a:cubicBezTo>
                  <a:pt x="1751" y="696"/>
                  <a:pt x="1751" y="696"/>
                  <a:pt x="1750" y="696"/>
                </a:cubicBezTo>
                <a:cubicBezTo>
                  <a:pt x="1750" y="696"/>
                  <a:pt x="1750" y="696"/>
                  <a:pt x="1750" y="695"/>
                </a:cubicBezTo>
                <a:cubicBezTo>
                  <a:pt x="1750" y="695"/>
                  <a:pt x="1750" y="695"/>
                  <a:pt x="1750" y="694"/>
                </a:cubicBezTo>
                <a:cubicBezTo>
                  <a:pt x="1750" y="694"/>
                  <a:pt x="1750" y="694"/>
                  <a:pt x="1750" y="692"/>
                </a:cubicBezTo>
                <a:cubicBezTo>
                  <a:pt x="1750" y="692"/>
                  <a:pt x="1750" y="692"/>
                  <a:pt x="1749" y="692"/>
                </a:cubicBezTo>
                <a:cubicBezTo>
                  <a:pt x="1749" y="692"/>
                  <a:pt x="1749" y="692"/>
                  <a:pt x="1748" y="692"/>
                </a:cubicBezTo>
                <a:cubicBezTo>
                  <a:pt x="1748" y="692"/>
                  <a:pt x="1748" y="692"/>
                  <a:pt x="1747" y="691"/>
                </a:cubicBezTo>
                <a:cubicBezTo>
                  <a:pt x="1747" y="691"/>
                  <a:pt x="1747" y="691"/>
                  <a:pt x="1747" y="690"/>
                </a:cubicBezTo>
                <a:cubicBezTo>
                  <a:pt x="1747" y="690"/>
                  <a:pt x="1747" y="690"/>
                  <a:pt x="1746" y="687"/>
                </a:cubicBezTo>
                <a:cubicBezTo>
                  <a:pt x="1746" y="687"/>
                  <a:pt x="1746" y="687"/>
                  <a:pt x="1745" y="687"/>
                </a:cubicBezTo>
                <a:cubicBezTo>
                  <a:pt x="1745" y="687"/>
                  <a:pt x="1745" y="687"/>
                  <a:pt x="1745" y="686"/>
                </a:cubicBezTo>
                <a:cubicBezTo>
                  <a:pt x="1745" y="686"/>
                  <a:pt x="1745" y="686"/>
                  <a:pt x="1744" y="685"/>
                </a:cubicBezTo>
                <a:cubicBezTo>
                  <a:pt x="1744" y="685"/>
                  <a:pt x="1744" y="685"/>
                  <a:pt x="1744" y="686"/>
                </a:cubicBezTo>
                <a:cubicBezTo>
                  <a:pt x="1744" y="686"/>
                  <a:pt x="1744" y="686"/>
                  <a:pt x="1744" y="687"/>
                </a:cubicBezTo>
                <a:cubicBezTo>
                  <a:pt x="1744" y="687"/>
                  <a:pt x="1744" y="687"/>
                  <a:pt x="1745" y="688"/>
                </a:cubicBezTo>
                <a:cubicBezTo>
                  <a:pt x="1745" y="688"/>
                  <a:pt x="1745" y="688"/>
                  <a:pt x="1745" y="689"/>
                </a:cubicBezTo>
                <a:cubicBezTo>
                  <a:pt x="1745" y="689"/>
                  <a:pt x="1745" y="689"/>
                  <a:pt x="1744" y="690"/>
                </a:cubicBezTo>
                <a:cubicBezTo>
                  <a:pt x="1744" y="690"/>
                  <a:pt x="1744" y="690"/>
                  <a:pt x="1744" y="691"/>
                </a:cubicBezTo>
                <a:cubicBezTo>
                  <a:pt x="1744" y="691"/>
                  <a:pt x="1744" y="691"/>
                  <a:pt x="1743" y="692"/>
                </a:cubicBezTo>
                <a:cubicBezTo>
                  <a:pt x="1743" y="692"/>
                  <a:pt x="1743" y="692"/>
                  <a:pt x="1742" y="692"/>
                </a:cubicBezTo>
                <a:cubicBezTo>
                  <a:pt x="1742" y="692"/>
                  <a:pt x="1742" y="692"/>
                  <a:pt x="1741" y="691"/>
                </a:cubicBezTo>
                <a:cubicBezTo>
                  <a:pt x="1741" y="691"/>
                  <a:pt x="1741" y="691"/>
                  <a:pt x="1740" y="691"/>
                </a:cubicBezTo>
                <a:cubicBezTo>
                  <a:pt x="1740" y="691"/>
                  <a:pt x="1740" y="691"/>
                  <a:pt x="1741" y="692"/>
                </a:cubicBezTo>
                <a:cubicBezTo>
                  <a:pt x="1741" y="692"/>
                  <a:pt x="1741" y="692"/>
                  <a:pt x="1742" y="692"/>
                </a:cubicBezTo>
                <a:cubicBezTo>
                  <a:pt x="1742" y="692"/>
                  <a:pt x="1742" y="692"/>
                  <a:pt x="1740" y="693"/>
                </a:cubicBezTo>
                <a:cubicBezTo>
                  <a:pt x="1740" y="693"/>
                  <a:pt x="1740" y="693"/>
                  <a:pt x="1739" y="693"/>
                </a:cubicBezTo>
                <a:lnTo>
                  <a:pt x="1739" y="694"/>
                </a:lnTo>
                <a:close/>
                <a:moveTo>
                  <a:pt x="1870" y="573"/>
                </a:moveTo>
                <a:cubicBezTo>
                  <a:pt x="1869" y="574"/>
                  <a:pt x="1869" y="574"/>
                  <a:pt x="1869" y="574"/>
                </a:cubicBezTo>
                <a:cubicBezTo>
                  <a:pt x="1870" y="574"/>
                  <a:pt x="1870" y="574"/>
                  <a:pt x="1870" y="574"/>
                </a:cubicBezTo>
                <a:cubicBezTo>
                  <a:pt x="1871" y="574"/>
                  <a:pt x="1871" y="574"/>
                  <a:pt x="1871" y="574"/>
                </a:cubicBezTo>
                <a:cubicBezTo>
                  <a:pt x="1872" y="574"/>
                  <a:pt x="1872" y="574"/>
                  <a:pt x="1872" y="574"/>
                </a:cubicBezTo>
                <a:cubicBezTo>
                  <a:pt x="1872" y="575"/>
                  <a:pt x="1872" y="575"/>
                  <a:pt x="1872" y="575"/>
                </a:cubicBezTo>
                <a:cubicBezTo>
                  <a:pt x="1874" y="576"/>
                  <a:pt x="1874" y="576"/>
                  <a:pt x="1874" y="576"/>
                </a:cubicBezTo>
                <a:cubicBezTo>
                  <a:pt x="1875" y="577"/>
                  <a:pt x="1875" y="577"/>
                  <a:pt x="1875" y="577"/>
                </a:cubicBezTo>
                <a:cubicBezTo>
                  <a:pt x="1877" y="575"/>
                  <a:pt x="1877" y="575"/>
                  <a:pt x="1877" y="575"/>
                </a:cubicBezTo>
                <a:cubicBezTo>
                  <a:pt x="1876" y="575"/>
                  <a:pt x="1876" y="575"/>
                  <a:pt x="1876" y="575"/>
                </a:cubicBezTo>
                <a:cubicBezTo>
                  <a:pt x="1875" y="576"/>
                  <a:pt x="1875" y="576"/>
                  <a:pt x="1875" y="576"/>
                </a:cubicBezTo>
                <a:cubicBezTo>
                  <a:pt x="1874" y="576"/>
                  <a:pt x="1874" y="576"/>
                  <a:pt x="1874" y="576"/>
                </a:cubicBezTo>
                <a:cubicBezTo>
                  <a:pt x="1873" y="575"/>
                  <a:pt x="1873" y="575"/>
                  <a:pt x="1873" y="575"/>
                </a:cubicBezTo>
                <a:cubicBezTo>
                  <a:pt x="1872" y="573"/>
                  <a:pt x="1872" y="573"/>
                  <a:pt x="1872" y="573"/>
                </a:cubicBezTo>
                <a:cubicBezTo>
                  <a:pt x="1871" y="574"/>
                  <a:pt x="1871" y="574"/>
                  <a:pt x="1871" y="574"/>
                </a:cubicBezTo>
                <a:cubicBezTo>
                  <a:pt x="1870" y="573"/>
                  <a:pt x="1870" y="573"/>
                  <a:pt x="1870" y="573"/>
                </a:cubicBezTo>
                <a:close/>
                <a:moveTo>
                  <a:pt x="1867" y="574"/>
                </a:moveTo>
                <a:cubicBezTo>
                  <a:pt x="1865" y="577"/>
                  <a:pt x="1865" y="577"/>
                  <a:pt x="1865" y="577"/>
                </a:cubicBezTo>
                <a:cubicBezTo>
                  <a:pt x="1867" y="575"/>
                  <a:pt x="1867" y="575"/>
                  <a:pt x="1867" y="575"/>
                </a:cubicBezTo>
                <a:cubicBezTo>
                  <a:pt x="1868" y="574"/>
                  <a:pt x="1868" y="574"/>
                  <a:pt x="1868" y="574"/>
                </a:cubicBezTo>
                <a:cubicBezTo>
                  <a:pt x="1868" y="573"/>
                  <a:pt x="1868" y="573"/>
                  <a:pt x="1868" y="573"/>
                </a:cubicBezTo>
                <a:cubicBezTo>
                  <a:pt x="1867" y="574"/>
                  <a:pt x="1867" y="574"/>
                  <a:pt x="1867" y="574"/>
                </a:cubicBezTo>
                <a:close/>
                <a:moveTo>
                  <a:pt x="1169" y="348"/>
                </a:moveTo>
                <a:cubicBezTo>
                  <a:pt x="1169" y="348"/>
                  <a:pt x="1169" y="348"/>
                  <a:pt x="1171" y="347"/>
                </a:cubicBezTo>
                <a:cubicBezTo>
                  <a:pt x="1171" y="347"/>
                  <a:pt x="1171" y="347"/>
                  <a:pt x="1170" y="347"/>
                </a:cubicBezTo>
                <a:cubicBezTo>
                  <a:pt x="1170" y="347"/>
                  <a:pt x="1170" y="347"/>
                  <a:pt x="1169" y="348"/>
                </a:cubicBezTo>
                <a:close/>
                <a:moveTo>
                  <a:pt x="1267" y="470"/>
                </a:moveTo>
                <a:cubicBezTo>
                  <a:pt x="1267" y="470"/>
                  <a:pt x="1267" y="470"/>
                  <a:pt x="1267" y="469"/>
                </a:cubicBezTo>
                <a:cubicBezTo>
                  <a:pt x="1267" y="469"/>
                  <a:pt x="1267" y="469"/>
                  <a:pt x="1266" y="468"/>
                </a:cubicBezTo>
                <a:lnTo>
                  <a:pt x="1267" y="470"/>
                </a:lnTo>
                <a:close/>
                <a:moveTo>
                  <a:pt x="1288" y="469"/>
                </a:moveTo>
                <a:cubicBezTo>
                  <a:pt x="1288" y="469"/>
                  <a:pt x="1288" y="469"/>
                  <a:pt x="1292" y="468"/>
                </a:cubicBezTo>
                <a:cubicBezTo>
                  <a:pt x="1292" y="468"/>
                  <a:pt x="1292" y="468"/>
                  <a:pt x="1289" y="468"/>
                </a:cubicBezTo>
                <a:lnTo>
                  <a:pt x="1288" y="469"/>
                </a:lnTo>
                <a:close/>
                <a:moveTo>
                  <a:pt x="1190" y="474"/>
                </a:moveTo>
                <a:cubicBezTo>
                  <a:pt x="1190" y="474"/>
                  <a:pt x="1190" y="474"/>
                  <a:pt x="1191" y="475"/>
                </a:cubicBezTo>
                <a:cubicBezTo>
                  <a:pt x="1191" y="475"/>
                  <a:pt x="1191" y="475"/>
                  <a:pt x="1191" y="474"/>
                </a:cubicBezTo>
                <a:lnTo>
                  <a:pt x="1190" y="474"/>
                </a:lnTo>
                <a:close/>
                <a:moveTo>
                  <a:pt x="1178" y="488"/>
                </a:moveTo>
                <a:cubicBezTo>
                  <a:pt x="1178" y="488"/>
                  <a:pt x="1178" y="488"/>
                  <a:pt x="1177" y="487"/>
                </a:cubicBezTo>
                <a:cubicBezTo>
                  <a:pt x="1177" y="487"/>
                  <a:pt x="1177" y="487"/>
                  <a:pt x="1176" y="487"/>
                </a:cubicBezTo>
                <a:lnTo>
                  <a:pt x="1178" y="488"/>
                </a:lnTo>
                <a:close/>
                <a:moveTo>
                  <a:pt x="1320" y="815"/>
                </a:moveTo>
                <a:cubicBezTo>
                  <a:pt x="1320" y="815"/>
                  <a:pt x="1320" y="815"/>
                  <a:pt x="1319" y="816"/>
                </a:cubicBezTo>
                <a:cubicBezTo>
                  <a:pt x="1319" y="816"/>
                  <a:pt x="1319" y="816"/>
                  <a:pt x="1320" y="816"/>
                </a:cubicBezTo>
                <a:lnTo>
                  <a:pt x="1320" y="815"/>
                </a:lnTo>
                <a:close/>
                <a:moveTo>
                  <a:pt x="1221" y="712"/>
                </a:moveTo>
                <a:cubicBezTo>
                  <a:pt x="1221" y="712"/>
                  <a:pt x="1221" y="712"/>
                  <a:pt x="1223" y="713"/>
                </a:cubicBezTo>
                <a:cubicBezTo>
                  <a:pt x="1223" y="713"/>
                  <a:pt x="1223" y="713"/>
                  <a:pt x="1222" y="712"/>
                </a:cubicBezTo>
                <a:lnTo>
                  <a:pt x="1221" y="712"/>
                </a:lnTo>
                <a:close/>
                <a:moveTo>
                  <a:pt x="1272" y="915"/>
                </a:moveTo>
                <a:cubicBezTo>
                  <a:pt x="1272" y="915"/>
                  <a:pt x="1272" y="915"/>
                  <a:pt x="1288" y="911"/>
                </a:cubicBezTo>
                <a:cubicBezTo>
                  <a:pt x="1288" y="911"/>
                  <a:pt x="1288" y="911"/>
                  <a:pt x="1282" y="912"/>
                </a:cubicBezTo>
                <a:lnTo>
                  <a:pt x="1272" y="915"/>
                </a:lnTo>
                <a:close/>
                <a:moveTo>
                  <a:pt x="1213" y="716"/>
                </a:moveTo>
                <a:cubicBezTo>
                  <a:pt x="1213" y="716"/>
                  <a:pt x="1213" y="716"/>
                  <a:pt x="1214" y="717"/>
                </a:cubicBezTo>
                <a:cubicBezTo>
                  <a:pt x="1214" y="717"/>
                  <a:pt x="1214" y="717"/>
                  <a:pt x="1214" y="716"/>
                </a:cubicBezTo>
                <a:lnTo>
                  <a:pt x="1213" y="716"/>
                </a:lnTo>
                <a:close/>
                <a:moveTo>
                  <a:pt x="1348" y="805"/>
                </a:moveTo>
                <a:cubicBezTo>
                  <a:pt x="1350" y="805"/>
                  <a:pt x="1350" y="805"/>
                  <a:pt x="1350" y="805"/>
                </a:cubicBezTo>
                <a:cubicBezTo>
                  <a:pt x="1351" y="805"/>
                  <a:pt x="1351" y="805"/>
                  <a:pt x="1351" y="805"/>
                </a:cubicBezTo>
                <a:lnTo>
                  <a:pt x="1348" y="805"/>
                </a:lnTo>
                <a:close/>
                <a:moveTo>
                  <a:pt x="1223" y="653"/>
                </a:moveTo>
                <a:cubicBezTo>
                  <a:pt x="1223" y="653"/>
                  <a:pt x="1223" y="653"/>
                  <a:pt x="1229" y="651"/>
                </a:cubicBezTo>
                <a:cubicBezTo>
                  <a:pt x="1229" y="651"/>
                  <a:pt x="1229" y="651"/>
                  <a:pt x="1236" y="648"/>
                </a:cubicBezTo>
                <a:lnTo>
                  <a:pt x="1223" y="653"/>
                </a:lnTo>
                <a:close/>
                <a:moveTo>
                  <a:pt x="1335" y="971"/>
                </a:moveTo>
                <a:cubicBezTo>
                  <a:pt x="1335" y="971"/>
                  <a:pt x="1335" y="971"/>
                  <a:pt x="1334" y="971"/>
                </a:cubicBezTo>
                <a:cubicBezTo>
                  <a:pt x="1334" y="971"/>
                  <a:pt x="1334" y="971"/>
                  <a:pt x="1334" y="972"/>
                </a:cubicBezTo>
                <a:lnTo>
                  <a:pt x="1335" y="971"/>
                </a:lnTo>
                <a:close/>
                <a:moveTo>
                  <a:pt x="1815" y="419"/>
                </a:moveTo>
                <a:cubicBezTo>
                  <a:pt x="1815" y="419"/>
                  <a:pt x="1815" y="419"/>
                  <a:pt x="1814" y="419"/>
                </a:cubicBezTo>
                <a:cubicBezTo>
                  <a:pt x="1814" y="419"/>
                  <a:pt x="1814" y="419"/>
                  <a:pt x="1814" y="419"/>
                </a:cubicBezTo>
                <a:cubicBezTo>
                  <a:pt x="1814" y="419"/>
                  <a:pt x="1814" y="419"/>
                  <a:pt x="1815" y="419"/>
                </a:cubicBezTo>
                <a:close/>
                <a:moveTo>
                  <a:pt x="1557" y="224"/>
                </a:moveTo>
                <a:cubicBezTo>
                  <a:pt x="1555" y="223"/>
                  <a:pt x="1555" y="223"/>
                  <a:pt x="1555" y="223"/>
                </a:cubicBezTo>
                <a:cubicBezTo>
                  <a:pt x="1558" y="225"/>
                  <a:pt x="1558" y="225"/>
                  <a:pt x="1558" y="225"/>
                </a:cubicBezTo>
                <a:cubicBezTo>
                  <a:pt x="1559" y="225"/>
                  <a:pt x="1559" y="225"/>
                  <a:pt x="1559" y="225"/>
                </a:cubicBezTo>
                <a:cubicBezTo>
                  <a:pt x="1560" y="227"/>
                  <a:pt x="1560" y="227"/>
                  <a:pt x="1560" y="227"/>
                </a:cubicBezTo>
                <a:cubicBezTo>
                  <a:pt x="1561" y="229"/>
                  <a:pt x="1561" y="229"/>
                  <a:pt x="1561" y="229"/>
                </a:cubicBezTo>
                <a:cubicBezTo>
                  <a:pt x="1561" y="226"/>
                  <a:pt x="1561" y="226"/>
                  <a:pt x="1561" y="226"/>
                </a:cubicBezTo>
                <a:cubicBezTo>
                  <a:pt x="1560" y="225"/>
                  <a:pt x="1560" y="225"/>
                  <a:pt x="1560" y="225"/>
                </a:cubicBezTo>
                <a:cubicBezTo>
                  <a:pt x="1559" y="225"/>
                  <a:pt x="1559" y="225"/>
                  <a:pt x="1559" y="225"/>
                </a:cubicBezTo>
                <a:cubicBezTo>
                  <a:pt x="1557" y="224"/>
                  <a:pt x="1557" y="224"/>
                  <a:pt x="1557" y="224"/>
                </a:cubicBezTo>
                <a:close/>
                <a:moveTo>
                  <a:pt x="1439" y="682"/>
                </a:moveTo>
                <a:cubicBezTo>
                  <a:pt x="1439" y="682"/>
                  <a:pt x="1439" y="682"/>
                  <a:pt x="1463" y="675"/>
                </a:cubicBezTo>
                <a:cubicBezTo>
                  <a:pt x="1463" y="675"/>
                  <a:pt x="1463" y="675"/>
                  <a:pt x="1480" y="670"/>
                </a:cubicBezTo>
                <a:lnTo>
                  <a:pt x="1439" y="682"/>
                </a:lnTo>
                <a:close/>
                <a:moveTo>
                  <a:pt x="1464" y="552"/>
                </a:moveTo>
                <a:cubicBezTo>
                  <a:pt x="1464" y="552"/>
                  <a:pt x="1464" y="552"/>
                  <a:pt x="1463" y="551"/>
                </a:cubicBezTo>
                <a:cubicBezTo>
                  <a:pt x="1463" y="551"/>
                  <a:pt x="1463" y="551"/>
                  <a:pt x="1463" y="549"/>
                </a:cubicBezTo>
                <a:cubicBezTo>
                  <a:pt x="1463" y="549"/>
                  <a:pt x="1463" y="549"/>
                  <a:pt x="1461" y="546"/>
                </a:cubicBezTo>
                <a:cubicBezTo>
                  <a:pt x="1461" y="546"/>
                  <a:pt x="1461" y="546"/>
                  <a:pt x="1461" y="544"/>
                </a:cubicBezTo>
                <a:cubicBezTo>
                  <a:pt x="1461" y="544"/>
                  <a:pt x="1461" y="544"/>
                  <a:pt x="1461" y="541"/>
                </a:cubicBezTo>
                <a:cubicBezTo>
                  <a:pt x="1461" y="541"/>
                  <a:pt x="1461" y="541"/>
                  <a:pt x="1461" y="540"/>
                </a:cubicBezTo>
                <a:cubicBezTo>
                  <a:pt x="1461" y="540"/>
                  <a:pt x="1461" y="540"/>
                  <a:pt x="1461" y="538"/>
                </a:cubicBezTo>
                <a:cubicBezTo>
                  <a:pt x="1461" y="538"/>
                  <a:pt x="1461" y="538"/>
                  <a:pt x="1460" y="536"/>
                </a:cubicBezTo>
                <a:cubicBezTo>
                  <a:pt x="1460" y="536"/>
                  <a:pt x="1460" y="536"/>
                  <a:pt x="1459" y="536"/>
                </a:cubicBezTo>
                <a:cubicBezTo>
                  <a:pt x="1459" y="536"/>
                  <a:pt x="1459" y="536"/>
                  <a:pt x="1458" y="534"/>
                </a:cubicBezTo>
                <a:cubicBezTo>
                  <a:pt x="1458" y="534"/>
                  <a:pt x="1458" y="534"/>
                  <a:pt x="1457" y="534"/>
                </a:cubicBezTo>
                <a:cubicBezTo>
                  <a:pt x="1457" y="534"/>
                  <a:pt x="1457" y="534"/>
                  <a:pt x="1456" y="534"/>
                </a:cubicBezTo>
                <a:cubicBezTo>
                  <a:pt x="1456" y="534"/>
                  <a:pt x="1456" y="534"/>
                  <a:pt x="1456" y="536"/>
                </a:cubicBezTo>
                <a:cubicBezTo>
                  <a:pt x="1456" y="536"/>
                  <a:pt x="1456" y="536"/>
                  <a:pt x="1455" y="534"/>
                </a:cubicBezTo>
                <a:cubicBezTo>
                  <a:pt x="1455" y="534"/>
                  <a:pt x="1455" y="534"/>
                  <a:pt x="1455" y="533"/>
                </a:cubicBezTo>
                <a:cubicBezTo>
                  <a:pt x="1455" y="533"/>
                  <a:pt x="1455" y="533"/>
                  <a:pt x="1456" y="532"/>
                </a:cubicBezTo>
                <a:cubicBezTo>
                  <a:pt x="1456" y="532"/>
                  <a:pt x="1456" y="532"/>
                  <a:pt x="1457" y="533"/>
                </a:cubicBezTo>
                <a:cubicBezTo>
                  <a:pt x="1457" y="533"/>
                  <a:pt x="1457" y="533"/>
                  <a:pt x="1458" y="533"/>
                </a:cubicBezTo>
                <a:cubicBezTo>
                  <a:pt x="1458" y="533"/>
                  <a:pt x="1458" y="533"/>
                  <a:pt x="1459" y="533"/>
                </a:cubicBezTo>
                <a:cubicBezTo>
                  <a:pt x="1459" y="533"/>
                  <a:pt x="1459" y="533"/>
                  <a:pt x="1458" y="531"/>
                </a:cubicBezTo>
                <a:cubicBezTo>
                  <a:pt x="1458" y="531"/>
                  <a:pt x="1458" y="531"/>
                  <a:pt x="1457" y="532"/>
                </a:cubicBezTo>
                <a:cubicBezTo>
                  <a:pt x="1457" y="532"/>
                  <a:pt x="1457" y="532"/>
                  <a:pt x="1457" y="530"/>
                </a:cubicBezTo>
                <a:cubicBezTo>
                  <a:pt x="1457" y="530"/>
                  <a:pt x="1457" y="530"/>
                  <a:pt x="1457" y="529"/>
                </a:cubicBezTo>
                <a:cubicBezTo>
                  <a:pt x="1457" y="529"/>
                  <a:pt x="1457" y="529"/>
                  <a:pt x="1456" y="529"/>
                </a:cubicBezTo>
                <a:cubicBezTo>
                  <a:pt x="1456" y="529"/>
                  <a:pt x="1456" y="529"/>
                  <a:pt x="1454" y="529"/>
                </a:cubicBezTo>
                <a:cubicBezTo>
                  <a:pt x="1454" y="529"/>
                  <a:pt x="1454" y="529"/>
                  <a:pt x="1454" y="530"/>
                </a:cubicBezTo>
                <a:cubicBezTo>
                  <a:pt x="1454" y="530"/>
                  <a:pt x="1454" y="530"/>
                  <a:pt x="1455" y="531"/>
                </a:cubicBezTo>
                <a:cubicBezTo>
                  <a:pt x="1455" y="531"/>
                  <a:pt x="1455" y="531"/>
                  <a:pt x="1452" y="529"/>
                </a:cubicBezTo>
                <a:cubicBezTo>
                  <a:pt x="1452" y="529"/>
                  <a:pt x="1452" y="529"/>
                  <a:pt x="1452" y="528"/>
                </a:cubicBezTo>
                <a:cubicBezTo>
                  <a:pt x="1452" y="528"/>
                  <a:pt x="1452" y="528"/>
                  <a:pt x="1451" y="527"/>
                </a:cubicBezTo>
                <a:cubicBezTo>
                  <a:pt x="1451" y="527"/>
                  <a:pt x="1451" y="527"/>
                  <a:pt x="1451" y="524"/>
                </a:cubicBezTo>
                <a:cubicBezTo>
                  <a:pt x="1451" y="524"/>
                  <a:pt x="1451" y="524"/>
                  <a:pt x="1452" y="523"/>
                </a:cubicBezTo>
                <a:cubicBezTo>
                  <a:pt x="1452" y="523"/>
                  <a:pt x="1452" y="523"/>
                  <a:pt x="1452" y="521"/>
                </a:cubicBezTo>
                <a:cubicBezTo>
                  <a:pt x="1452" y="521"/>
                  <a:pt x="1452" y="521"/>
                  <a:pt x="1451" y="519"/>
                </a:cubicBezTo>
                <a:cubicBezTo>
                  <a:pt x="1451" y="519"/>
                  <a:pt x="1451" y="519"/>
                  <a:pt x="1450" y="518"/>
                </a:cubicBezTo>
                <a:cubicBezTo>
                  <a:pt x="1450" y="518"/>
                  <a:pt x="1450" y="518"/>
                  <a:pt x="1449" y="517"/>
                </a:cubicBezTo>
                <a:cubicBezTo>
                  <a:pt x="1449" y="517"/>
                  <a:pt x="1449" y="517"/>
                  <a:pt x="1449" y="516"/>
                </a:cubicBezTo>
                <a:cubicBezTo>
                  <a:pt x="1449" y="516"/>
                  <a:pt x="1449" y="516"/>
                  <a:pt x="1448" y="515"/>
                </a:cubicBezTo>
                <a:cubicBezTo>
                  <a:pt x="1448" y="515"/>
                  <a:pt x="1448" y="515"/>
                  <a:pt x="1448" y="514"/>
                </a:cubicBezTo>
                <a:cubicBezTo>
                  <a:pt x="1448" y="514"/>
                  <a:pt x="1448" y="514"/>
                  <a:pt x="1448" y="513"/>
                </a:cubicBezTo>
                <a:cubicBezTo>
                  <a:pt x="1448" y="513"/>
                  <a:pt x="1448" y="513"/>
                  <a:pt x="1447" y="511"/>
                </a:cubicBezTo>
                <a:cubicBezTo>
                  <a:pt x="1447" y="511"/>
                  <a:pt x="1447" y="511"/>
                  <a:pt x="1448" y="509"/>
                </a:cubicBezTo>
                <a:cubicBezTo>
                  <a:pt x="1448" y="509"/>
                  <a:pt x="1448" y="509"/>
                  <a:pt x="1448" y="508"/>
                </a:cubicBezTo>
                <a:cubicBezTo>
                  <a:pt x="1448" y="508"/>
                  <a:pt x="1448" y="508"/>
                  <a:pt x="1448" y="507"/>
                </a:cubicBezTo>
                <a:cubicBezTo>
                  <a:pt x="1448" y="507"/>
                  <a:pt x="1448" y="507"/>
                  <a:pt x="1449" y="507"/>
                </a:cubicBezTo>
                <a:cubicBezTo>
                  <a:pt x="1449" y="507"/>
                  <a:pt x="1449" y="507"/>
                  <a:pt x="1448" y="506"/>
                </a:cubicBezTo>
                <a:cubicBezTo>
                  <a:pt x="1448" y="506"/>
                  <a:pt x="1448" y="506"/>
                  <a:pt x="1447" y="506"/>
                </a:cubicBezTo>
                <a:cubicBezTo>
                  <a:pt x="1447" y="506"/>
                  <a:pt x="1447" y="506"/>
                  <a:pt x="1446" y="506"/>
                </a:cubicBezTo>
                <a:cubicBezTo>
                  <a:pt x="1446" y="506"/>
                  <a:pt x="1446" y="506"/>
                  <a:pt x="1445" y="506"/>
                </a:cubicBezTo>
                <a:cubicBezTo>
                  <a:pt x="1445" y="506"/>
                  <a:pt x="1445" y="506"/>
                  <a:pt x="1444" y="506"/>
                </a:cubicBezTo>
                <a:cubicBezTo>
                  <a:pt x="1444" y="506"/>
                  <a:pt x="1444" y="506"/>
                  <a:pt x="1443" y="506"/>
                </a:cubicBezTo>
                <a:cubicBezTo>
                  <a:pt x="1443" y="506"/>
                  <a:pt x="1443" y="506"/>
                  <a:pt x="1443" y="505"/>
                </a:cubicBezTo>
                <a:cubicBezTo>
                  <a:pt x="1443" y="505"/>
                  <a:pt x="1443" y="505"/>
                  <a:pt x="1442" y="504"/>
                </a:cubicBezTo>
                <a:cubicBezTo>
                  <a:pt x="1442" y="504"/>
                  <a:pt x="1442" y="504"/>
                  <a:pt x="1442" y="503"/>
                </a:cubicBezTo>
                <a:cubicBezTo>
                  <a:pt x="1442" y="503"/>
                  <a:pt x="1442" y="503"/>
                  <a:pt x="1441" y="503"/>
                </a:cubicBezTo>
                <a:cubicBezTo>
                  <a:pt x="1441" y="503"/>
                  <a:pt x="1441" y="503"/>
                  <a:pt x="1439" y="504"/>
                </a:cubicBezTo>
                <a:cubicBezTo>
                  <a:pt x="1439" y="504"/>
                  <a:pt x="1439" y="504"/>
                  <a:pt x="1439" y="502"/>
                </a:cubicBezTo>
                <a:cubicBezTo>
                  <a:pt x="1439" y="502"/>
                  <a:pt x="1439" y="502"/>
                  <a:pt x="1439" y="501"/>
                </a:cubicBezTo>
                <a:cubicBezTo>
                  <a:pt x="1439" y="501"/>
                  <a:pt x="1439" y="501"/>
                  <a:pt x="1437" y="499"/>
                </a:cubicBezTo>
                <a:cubicBezTo>
                  <a:pt x="1437" y="499"/>
                  <a:pt x="1437" y="499"/>
                  <a:pt x="1437" y="498"/>
                </a:cubicBezTo>
                <a:cubicBezTo>
                  <a:pt x="1437" y="498"/>
                  <a:pt x="1437" y="498"/>
                  <a:pt x="1436" y="498"/>
                </a:cubicBezTo>
                <a:cubicBezTo>
                  <a:pt x="1436" y="498"/>
                  <a:pt x="1436" y="498"/>
                  <a:pt x="1436" y="496"/>
                </a:cubicBezTo>
                <a:cubicBezTo>
                  <a:pt x="1436" y="496"/>
                  <a:pt x="1436" y="496"/>
                  <a:pt x="1435" y="496"/>
                </a:cubicBezTo>
                <a:cubicBezTo>
                  <a:pt x="1435" y="496"/>
                  <a:pt x="1435" y="496"/>
                  <a:pt x="1435" y="495"/>
                </a:cubicBezTo>
                <a:cubicBezTo>
                  <a:pt x="1435" y="495"/>
                  <a:pt x="1435" y="495"/>
                  <a:pt x="1434" y="495"/>
                </a:cubicBezTo>
                <a:cubicBezTo>
                  <a:pt x="1434" y="495"/>
                  <a:pt x="1434" y="495"/>
                  <a:pt x="1433" y="495"/>
                </a:cubicBezTo>
                <a:cubicBezTo>
                  <a:pt x="1433" y="495"/>
                  <a:pt x="1433" y="495"/>
                  <a:pt x="1432" y="494"/>
                </a:cubicBezTo>
                <a:cubicBezTo>
                  <a:pt x="1432" y="494"/>
                  <a:pt x="1432" y="494"/>
                  <a:pt x="1432" y="493"/>
                </a:cubicBezTo>
                <a:cubicBezTo>
                  <a:pt x="1432" y="493"/>
                  <a:pt x="1432" y="493"/>
                  <a:pt x="1432" y="492"/>
                </a:cubicBezTo>
                <a:cubicBezTo>
                  <a:pt x="1432" y="492"/>
                  <a:pt x="1432" y="492"/>
                  <a:pt x="1433" y="493"/>
                </a:cubicBezTo>
                <a:cubicBezTo>
                  <a:pt x="1433" y="493"/>
                  <a:pt x="1433" y="493"/>
                  <a:pt x="1435" y="492"/>
                </a:cubicBezTo>
                <a:cubicBezTo>
                  <a:pt x="1435" y="492"/>
                  <a:pt x="1435" y="492"/>
                  <a:pt x="1435" y="493"/>
                </a:cubicBezTo>
                <a:cubicBezTo>
                  <a:pt x="1435" y="493"/>
                  <a:pt x="1435" y="493"/>
                  <a:pt x="1436" y="493"/>
                </a:cubicBezTo>
                <a:cubicBezTo>
                  <a:pt x="1436" y="493"/>
                  <a:pt x="1436" y="493"/>
                  <a:pt x="1437" y="493"/>
                </a:cubicBezTo>
                <a:cubicBezTo>
                  <a:pt x="1437" y="493"/>
                  <a:pt x="1437" y="493"/>
                  <a:pt x="1437" y="492"/>
                </a:cubicBezTo>
                <a:cubicBezTo>
                  <a:pt x="1437" y="492"/>
                  <a:pt x="1437" y="492"/>
                  <a:pt x="1438" y="492"/>
                </a:cubicBezTo>
                <a:cubicBezTo>
                  <a:pt x="1438" y="492"/>
                  <a:pt x="1438" y="492"/>
                  <a:pt x="1439" y="493"/>
                </a:cubicBezTo>
                <a:cubicBezTo>
                  <a:pt x="1439" y="493"/>
                  <a:pt x="1439" y="493"/>
                  <a:pt x="1439" y="492"/>
                </a:cubicBezTo>
                <a:cubicBezTo>
                  <a:pt x="1439" y="492"/>
                  <a:pt x="1439" y="492"/>
                  <a:pt x="1438" y="492"/>
                </a:cubicBezTo>
                <a:cubicBezTo>
                  <a:pt x="1438" y="492"/>
                  <a:pt x="1438" y="492"/>
                  <a:pt x="1437" y="491"/>
                </a:cubicBezTo>
                <a:cubicBezTo>
                  <a:pt x="1437" y="491"/>
                  <a:pt x="1437" y="491"/>
                  <a:pt x="1436" y="489"/>
                </a:cubicBezTo>
                <a:cubicBezTo>
                  <a:pt x="1436" y="489"/>
                  <a:pt x="1436" y="489"/>
                  <a:pt x="1436" y="488"/>
                </a:cubicBezTo>
                <a:cubicBezTo>
                  <a:pt x="1436" y="488"/>
                  <a:pt x="1436" y="488"/>
                  <a:pt x="1437" y="488"/>
                </a:cubicBezTo>
                <a:cubicBezTo>
                  <a:pt x="1437" y="488"/>
                  <a:pt x="1437" y="488"/>
                  <a:pt x="1437" y="487"/>
                </a:cubicBezTo>
                <a:cubicBezTo>
                  <a:pt x="1437" y="487"/>
                  <a:pt x="1437" y="487"/>
                  <a:pt x="1437" y="486"/>
                </a:cubicBezTo>
                <a:cubicBezTo>
                  <a:pt x="1437" y="486"/>
                  <a:pt x="1437" y="486"/>
                  <a:pt x="1439" y="485"/>
                </a:cubicBezTo>
                <a:cubicBezTo>
                  <a:pt x="1439" y="485"/>
                  <a:pt x="1439" y="485"/>
                  <a:pt x="1440" y="485"/>
                </a:cubicBezTo>
                <a:cubicBezTo>
                  <a:pt x="1440" y="485"/>
                  <a:pt x="1440" y="485"/>
                  <a:pt x="1441" y="485"/>
                </a:cubicBezTo>
                <a:cubicBezTo>
                  <a:pt x="1441" y="485"/>
                  <a:pt x="1441" y="485"/>
                  <a:pt x="1442" y="485"/>
                </a:cubicBezTo>
                <a:cubicBezTo>
                  <a:pt x="1442" y="485"/>
                  <a:pt x="1442" y="485"/>
                  <a:pt x="1443" y="485"/>
                </a:cubicBezTo>
                <a:cubicBezTo>
                  <a:pt x="1443" y="485"/>
                  <a:pt x="1443" y="485"/>
                  <a:pt x="1444" y="485"/>
                </a:cubicBezTo>
                <a:cubicBezTo>
                  <a:pt x="1444" y="485"/>
                  <a:pt x="1444" y="485"/>
                  <a:pt x="1445" y="485"/>
                </a:cubicBezTo>
                <a:cubicBezTo>
                  <a:pt x="1445" y="485"/>
                  <a:pt x="1445" y="485"/>
                  <a:pt x="1446" y="486"/>
                </a:cubicBezTo>
                <a:cubicBezTo>
                  <a:pt x="1446" y="486"/>
                  <a:pt x="1446" y="486"/>
                  <a:pt x="1447" y="486"/>
                </a:cubicBezTo>
                <a:cubicBezTo>
                  <a:pt x="1447" y="486"/>
                  <a:pt x="1447" y="486"/>
                  <a:pt x="1448" y="486"/>
                </a:cubicBezTo>
                <a:cubicBezTo>
                  <a:pt x="1448" y="486"/>
                  <a:pt x="1448" y="486"/>
                  <a:pt x="1448" y="485"/>
                </a:cubicBezTo>
                <a:cubicBezTo>
                  <a:pt x="1448" y="485"/>
                  <a:pt x="1448" y="485"/>
                  <a:pt x="1446" y="484"/>
                </a:cubicBezTo>
                <a:cubicBezTo>
                  <a:pt x="1446" y="484"/>
                  <a:pt x="1446" y="484"/>
                  <a:pt x="1446" y="483"/>
                </a:cubicBezTo>
                <a:cubicBezTo>
                  <a:pt x="1446" y="483"/>
                  <a:pt x="1446" y="483"/>
                  <a:pt x="1446" y="481"/>
                </a:cubicBezTo>
                <a:cubicBezTo>
                  <a:pt x="1446" y="481"/>
                  <a:pt x="1446" y="481"/>
                  <a:pt x="1447" y="481"/>
                </a:cubicBezTo>
                <a:cubicBezTo>
                  <a:pt x="1447" y="481"/>
                  <a:pt x="1447" y="481"/>
                  <a:pt x="1447" y="480"/>
                </a:cubicBezTo>
                <a:cubicBezTo>
                  <a:pt x="1447" y="480"/>
                  <a:pt x="1447" y="480"/>
                  <a:pt x="1446" y="479"/>
                </a:cubicBezTo>
                <a:cubicBezTo>
                  <a:pt x="1446" y="479"/>
                  <a:pt x="1446" y="479"/>
                  <a:pt x="1447" y="478"/>
                </a:cubicBezTo>
                <a:cubicBezTo>
                  <a:pt x="1447" y="478"/>
                  <a:pt x="1447" y="478"/>
                  <a:pt x="1447" y="477"/>
                </a:cubicBezTo>
                <a:cubicBezTo>
                  <a:pt x="1447" y="477"/>
                  <a:pt x="1447" y="477"/>
                  <a:pt x="1446" y="476"/>
                </a:cubicBezTo>
                <a:cubicBezTo>
                  <a:pt x="1446" y="476"/>
                  <a:pt x="1446" y="476"/>
                  <a:pt x="1446" y="475"/>
                </a:cubicBezTo>
                <a:cubicBezTo>
                  <a:pt x="1446" y="475"/>
                  <a:pt x="1446" y="475"/>
                  <a:pt x="1446" y="474"/>
                </a:cubicBezTo>
                <a:cubicBezTo>
                  <a:pt x="1446" y="474"/>
                  <a:pt x="1446" y="474"/>
                  <a:pt x="1445" y="474"/>
                </a:cubicBezTo>
                <a:cubicBezTo>
                  <a:pt x="1445" y="474"/>
                  <a:pt x="1445" y="474"/>
                  <a:pt x="1445" y="473"/>
                </a:cubicBezTo>
                <a:cubicBezTo>
                  <a:pt x="1445" y="473"/>
                  <a:pt x="1445" y="473"/>
                  <a:pt x="1445" y="472"/>
                </a:cubicBezTo>
                <a:cubicBezTo>
                  <a:pt x="1445" y="472"/>
                  <a:pt x="1445" y="472"/>
                  <a:pt x="1442" y="472"/>
                </a:cubicBezTo>
                <a:cubicBezTo>
                  <a:pt x="1442" y="472"/>
                  <a:pt x="1442" y="472"/>
                  <a:pt x="1441" y="472"/>
                </a:cubicBezTo>
                <a:cubicBezTo>
                  <a:pt x="1441" y="472"/>
                  <a:pt x="1441" y="472"/>
                  <a:pt x="1441" y="473"/>
                </a:cubicBezTo>
                <a:cubicBezTo>
                  <a:pt x="1441" y="473"/>
                  <a:pt x="1441" y="473"/>
                  <a:pt x="1440" y="473"/>
                </a:cubicBezTo>
                <a:cubicBezTo>
                  <a:pt x="1440" y="473"/>
                  <a:pt x="1440" y="473"/>
                  <a:pt x="1440" y="474"/>
                </a:cubicBezTo>
                <a:cubicBezTo>
                  <a:pt x="1440" y="474"/>
                  <a:pt x="1440" y="474"/>
                  <a:pt x="1439" y="474"/>
                </a:cubicBezTo>
                <a:cubicBezTo>
                  <a:pt x="1439" y="474"/>
                  <a:pt x="1439" y="474"/>
                  <a:pt x="1438" y="474"/>
                </a:cubicBezTo>
                <a:cubicBezTo>
                  <a:pt x="1438" y="474"/>
                  <a:pt x="1438" y="474"/>
                  <a:pt x="1438" y="473"/>
                </a:cubicBezTo>
                <a:cubicBezTo>
                  <a:pt x="1438" y="473"/>
                  <a:pt x="1438" y="473"/>
                  <a:pt x="1437" y="474"/>
                </a:cubicBezTo>
                <a:cubicBezTo>
                  <a:pt x="1437" y="474"/>
                  <a:pt x="1437" y="474"/>
                  <a:pt x="1437" y="473"/>
                </a:cubicBezTo>
                <a:cubicBezTo>
                  <a:pt x="1437" y="473"/>
                  <a:pt x="1437" y="473"/>
                  <a:pt x="1437" y="472"/>
                </a:cubicBezTo>
                <a:cubicBezTo>
                  <a:pt x="1437" y="472"/>
                  <a:pt x="1437" y="472"/>
                  <a:pt x="1436" y="472"/>
                </a:cubicBezTo>
                <a:cubicBezTo>
                  <a:pt x="1436" y="472"/>
                  <a:pt x="1436" y="472"/>
                  <a:pt x="1435" y="472"/>
                </a:cubicBezTo>
                <a:cubicBezTo>
                  <a:pt x="1435" y="472"/>
                  <a:pt x="1435" y="472"/>
                  <a:pt x="1434" y="472"/>
                </a:cubicBezTo>
                <a:cubicBezTo>
                  <a:pt x="1434" y="472"/>
                  <a:pt x="1434" y="472"/>
                  <a:pt x="1433" y="472"/>
                </a:cubicBezTo>
                <a:cubicBezTo>
                  <a:pt x="1433" y="472"/>
                  <a:pt x="1433" y="472"/>
                  <a:pt x="1432" y="472"/>
                </a:cubicBezTo>
                <a:cubicBezTo>
                  <a:pt x="1432" y="472"/>
                  <a:pt x="1432" y="472"/>
                  <a:pt x="1432" y="473"/>
                </a:cubicBezTo>
                <a:cubicBezTo>
                  <a:pt x="1432" y="473"/>
                  <a:pt x="1432" y="473"/>
                  <a:pt x="1431" y="474"/>
                </a:cubicBezTo>
                <a:cubicBezTo>
                  <a:pt x="1431" y="474"/>
                  <a:pt x="1431" y="474"/>
                  <a:pt x="1431" y="473"/>
                </a:cubicBezTo>
                <a:cubicBezTo>
                  <a:pt x="1431" y="473"/>
                  <a:pt x="1431" y="473"/>
                  <a:pt x="1430" y="473"/>
                </a:cubicBezTo>
                <a:cubicBezTo>
                  <a:pt x="1430" y="473"/>
                  <a:pt x="1430" y="473"/>
                  <a:pt x="1430" y="474"/>
                </a:cubicBezTo>
                <a:cubicBezTo>
                  <a:pt x="1430" y="474"/>
                  <a:pt x="1430" y="474"/>
                  <a:pt x="1429" y="474"/>
                </a:cubicBezTo>
                <a:cubicBezTo>
                  <a:pt x="1429" y="474"/>
                  <a:pt x="1429" y="474"/>
                  <a:pt x="1428" y="475"/>
                </a:cubicBezTo>
                <a:cubicBezTo>
                  <a:pt x="1428" y="475"/>
                  <a:pt x="1428" y="475"/>
                  <a:pt x="1427" y="476"/>
                </a:cubicBezTo>
                <a:cubicBezTo>
                  <a:pt x="1427" y="476"/>
                  <a:pt x="1427" y="476"/>
                  <a:pt x="1426" y="477"/>
                </a:cubicBezTo>
                <a:cubicBezTo>
                  <a:pt x="1426" y="477"/>
                  <a:pt x="1426" y="477"/>
                  <a:pt x="1426" y="476"/>
                </a:cubicBezTo>
                <a:cubicBezTo>
                  <a:pt x="1426" y="476"/>
                  <a:pt x="1426" y="476"/>
                  <a:pt x="1425" y="476"/>
                </a:cubicBezTo>
                <a:cubicBezTo>
                  <a:pt x="1425" y="476"/>
                  <a:pt x="1425" y="476"/>
                  <a:pt x="1425" y="477"/>
                </a:cubicBezTo>
                <a:cubicBezTo>
                  <a:pt x="1425" y="477"/>
                  <a:pt x="1425" y="477"/>
                  <a:pt x="1424" y="477"/>
                </a:cubicBezTo>
                <a:cubicBezTo>
                  <a:pt x="1424" y="477"/>
                  <a:pt x="1424" y="477"/>
                  <a:pt x="1423" y="476"/>
                </a:cubicBezTo>
                <a:cubicBezTo>
                  <a:pt x="1423" y="477"/>
                  <a:pt x="1423" y="477"/>
                  <a:pt x="1423" y="477"/>
                </a:cubicBezTo>
                <a:cubicBezTo>
                  <a:pt x="1423" y="478"/>
                  <a:pt x="1423" y="478"/>
                  <a:pt x="1423" y="478"/>
                </a:cubicBezTo>
                <a:cubicBezTo>
                  <a:pt x="1422" y="478"/>
                  <a:pt x="1422" y="478"/>
                  <a:pt x="1422" y="478"/>
                </a:cubicBezTo>
                <a:cubicBezTo>
                  <a:pt x="1422" y="479"/>
                  <a:pt x="1422" y="479"/>
                  <a:pt x="1422" y="479"/>
                </a:cubicBezTo>
                <a:cubicBezTo>
                  <a:pt x="1422" y="480"/>
                  <a:pt x="1422" y="480"/>
                  <a:pt x="1422" y="480"/>
                </a:cubicBezTo>
                <a:cubicBezTo>
                  <a:pt x="1421" y="480"/>
                  <a:pt x="1421" y="480"/>
                  <a:pt x="1421" y="480"/>
                </a:cubicBezTo>
                <a:cubicBezTo>
                  <a:pt x="1420" y="480"/>
                  <a:pt x="1420" y="480"/>
                  <a:pt x="1420" y="480"/>
                </a:cubicBezTo>
                <a:cubicBezTo>
                  <a:pt x="1419" y="480"/>
                  <a:pt x="1419" y="480"/>
                  <a:pt x="1419" y="480"/>
                </a:cubicBezTo>
                <a:cubicBezTo>
                  <a:pt x="1421" y="481"/>
                  <a:pt x="1421" y="481"/>
                  <a:pt x="1421" y="481"/>
                </a:cubicBezTo>
                <a:cubicBezTo>
                  <a:pt x="1421" y="482"/>
                  <a:pt x="1421" y="482"/>
                  <a:pt x="1421" y="482"/>
                </a:cubicBezTo>
                <a:cubicBezTo>
                  <a:pt x="1420" y="481"/>
                  <a:pt x="1420" y="481"/>
                  <a:pt x="1420" y="481"/>
                </a:cubicBezTo>
                <a:cubicBezTo>
                  <a:pt x="1420" y="481"/>
                  <a:pt x="1420" y="481"/>
                  <a:pt x="1419" y="482"/>
                </a:cubicBezTo>
                <a:cubicBezTo>
                  <a:pt x="1418" y="483"/>
                  <a:pt x="1418" y="483"/>
                  <a:pt x="1418" y="483"/>
                </a:cubicBezTo>
                <a:cubicBezTo>
                  <a:pt x="1417" y="483"/>
                  <a:pt x="1417" y="483"/>
                  <a:pt x="1417" y="483"/>
                </a:cubicBezTo>
                <a:cubicBezTo>
                  <a:pt x="1416" y="483"/>
                  <a:pt x="1416" y="483"/>
                  <a:pt x="1416" y="483"/>
                </a:cubicBezTo>
                <a:cubicBezTo>
                  <a:pt x="1416" y="484"/>
                  <a:pt x="1416" y="484"/>
                  <a:pt x="1416" y="484"/>
                </a:cubicBezTo>
                <a:cubicBezTo>
                  <a:pt x="1415" y="484"/>
                  <a:pt x="1415" y="484"/>
                  <a:pt x="1415" y="484"/>
                </a:cubicBezTo>
                <a:cubicBezTo>
                  <a:pt x="1415" y="483"/>
                  <a:pt x="1415" y="483"/>
                  <a:pt x="1415" y="483"/>
                </a:cubicBezTo>
                <a:cubicBezTo>
                  <a:pt x="1414" y="483"/>
                  <a:pt x="1414" y="483"/>
                  <a:pt x="1414" y="483"/>
                </a:cubicBezTo>
                <a:cubicBezTo>
                  <a:pt x="1414" y="484"/>
                  <a:pt x="1414" y="484"/>
                  <a:pt x="1414" y="484"/>
                </a:cubicBezTo>
                <a:cubicBezTo>
                  <a:pt x="1413" y="485"/>
                  <a:pt x="1413" y="485"/>
                  <a:pt x="1413" y="485"/>
                </a:cubicBezTo>
                <a:cubicBezTo>
                  <a:pt x="1413" y="486"/>
                  <a:pt x="1413" y="486"/>
                  <a:pt x="1413" y="486"/>
                </a:cubicBezTo>
                <a:cubicBezTo>
                  <a:pt x="1413" y="487"/>
                  <a:pt x="1413" y="487"/>
                  <a:pt x="1413" y="487"/>
                </a:cubicBezTo>
                <a:cubicBezTo>
                  <a:pt x="1412" y="488"/>
                  <a:pt x="1412" y="488"/>
                  <a:pt x="1412" y="488"/>
                </a:cubicBezTo>
                <a:cubicBezTo>
                  <a:pt x="1412" y="489"/>
                  <a:pt x="1412" y="489"/>
                  <a:pt x="1412" y="489"/>
                </a:cubicBezTo>
                <a:cubicBezTo>
                  <a:pt x="1412" y="491"/>
                  <a:pt x="1412" y="491"/>
                  <a:pt x="1412" y="491"/>
                </a:cubicBezTo>
                <a:cubicBezTo>
                  <a:pt x="1411" y="492"/>
                  <a:pt x="1411" y="492"/>
                  <a:pt x="1411" y="492"/>
                </a:cubicBezTo>
                <a:cubicBezTo>
                  <a:pt x="1411" y="493"/>
                  <a:pt x="1411" y="493"/>
                  <a:pt x="1411" y="493"/>
                </a:cubicBezTo>
                <a:cubicBezTo>
                  <a:pt x="1411" y="495"/>
                  <a:pt x="1411" y="495"/>
                  <a:pt x="1411" y="495"/>
                </a:cubicBezTo>
                <a:cubicBezTo>
                  <a:pt x="1412" y="495"/>
                  <a:pt x="1412" y="495"/>
                  <a:pt x="1412" y="495"/>
                </a:cubicBezTo>
                <a:cubicBezTo>
                  <a:pt x="1413" y="495"/>
                  <a:pt x="1413" y="495"/>
                  <a:pt x="1413" y="495"/>
                </a:cubicBezTo>
                <a:cubicBezTo>
                  <a:pt x="1414" y="496"/>
                  <a:pt x="1414" y="496"/>
                  <a:pt x="1414" y="496"/>
                </a:cubicBezTo>
                <a:cubicBezTo>
                  <a:pt x="1415" y="497"/>
                  <a:pt x="1415" y="497"/>
                  <a:pt x="1415" y="497"/>
                </a:cubicBezTo>
                <a:cubicBezTo>
                  <a:pt x="1415" y="499"/>
                  <a:pt x="1415" y="499"/>
                  <a:pt x="1415" y="499"/>
                </a:cubicBezTo>
                <a:cubicBezTo>
                  <a:pt x="1416" y="499"/>
                  <a:pt x="1416" y="499"/>
                  <a:pt x="1416" y="499"/>
                </a:cubicBezTo>
                <a:cubicBezTo>
                  <a:pt x="1417" y="499"/>
                  <a:pt x="1417" y="499"/>
                  <a:pt x="1417" y="499"/>
                </a:cubicBezTo>
                <a:cubicBezTo>
                  <a:pt x="1418" y="499"/>
                  <a:pt x="1418" y="499"/>
                  <a:pt x="1418" y="499"/>
                </a:cubicBezTo>
                <a:cubicBezTo>
                  <a:pt x="1417" y="500"/>
                  <a:pt x="1417" y="500"/>
                  <a:pt x="1417" y="500"/>
                </a:cubicBezTo>
                <a:cubicBezTo>
                  <a:pt x="1417" y="501"/>
                  <a:pt x="1417" y="501"/>
                  <a:pt x="1417" y="501"/>
                </a:cubicBezTo>
                <a:cubicBezTo>
                  <a:pt x="1416" y="501"/>
                  <a:pt x="1416" y="501"/>
                  <a:pt x="1416" y="501"/>
                </a:cubicBezTo>
                <a:cubicBezTo>
                  <a:pt x="1416" y="502"/>
                  <a:pt x="1416" y="502"/>
                  <a:pt x="1416" y="502"/>
                </a:cubicBezTo>
                <a:cubicBezTo>
                  <a:pt x="1417" y="502"/>
                  <a:pt x="1417" y="502"/>
                  <a:pt x="1417" y="502"/>
                </a:cubicBezTo>
                <a:cubicBezTo>
                  <a:pt x="1417" y="503"/>
                  <a:pt x="1417" y="503"/>
                  <a:pt x="1417" y="503"/>
                </a:cubicBezTo>
                <a:cubicBezTo>
                  <a:pt x="1418" y="503"/>
                  <a:pt x="1418" y="503"/>
                  <a:pt x="1418" y="503"/>
                </a:cubicBezTo>
                <a:cubicBezTo>
                  <a:pt x="1418" y="505"/>
                  <a:pt x="1418" y="505"/>
                  <a:pt x="1418" y="505"/>
                </a:cubicBezTo>
                <a:cubicBezTo>
                  <a:pt x="1419" y="506"/>
                  <a:pt x="1419" y="506"/>
                  <a:pt x="1419" y="506"/>
                </a:cubicBezTo>
                <a:cubicBezTo>
                  <a:pt x="1419" y="508"/>
                  <a:pt x="1419" y="508"/>
                  <a:pt x="1419" y="508"/>
                </a:cubicBezTo>
                <a:cubicBezTo>
                  <a:pt x="1421" y="511"/>
                  <a:pt x="1421" y="511"/>
                  <a:pt x="1421" y="511"/>
                </a:cubicBezTo>
                <a:cubicBezTo>
                  <a:pt x="1425" y="514"/>
                  <a:pt x="1425" y="514"/>
                  <a:pt x="1425" y="514"/>
                </a:cubicBezTo>
                <a:cubicBezTo>
                  <a:pt x="1425" y="514"/>
                  <a:pt x="1425" y="514"/>
                  <a:pt x="1427" y="515"/>
                </a:cubicBezTo>
                <a:cubicBezTo>
                  <a:pt x="1427" y="515"/>
                  <a:pt x="1427" y="515"/>
                  <a:pt x="1429" y="518"/>
                </a:cubicBezTo>
                <a:cubicBezTo>
                  <a:pt x="1429" y="518"/>
                  <a:pt x="1429" y="518"/>
                  <a:pt x="1429" y="519"/>
                </a:cubicBezTo>
                <a:cubicBezTo>
                  <a:pt x="1429" y="519"/>
                  <a:pt x="1429" y="519"/>
                  <a:pt x="1429" y="521"/>
                </a:cubicBezTo>
                <a:cubicBezTo>
                  <a:pt x="1429" y="521"/>
                  <a:pt x="1429" y="521"/>
                  <a:pt x="1432" y="522"/>
                </a:cubicBezTo>
                <a:cubicBezTo>
                  <a:pt x="1432" y="522"/>
                  <a:pt x="1432" y="522"/>
                  <a:pt x="1432" y="523"/>
                </a:cubicBezTo>
                <a:cubicBezTo>
                  <a:pt x="1432" y="523"/>
                  <a:pt x="1432" y="523"/>
                  <a:pt x="1433" y="524"/>
                </a:cubicBezTo>
                <a:cubicBezTo>
                  <a:pt x="1433" y="524"/>
                  <a:pt x="1433" y="524"/>
                  <a:pt x="1435" y="524"/>
                </a:cubicBezTo>
                <a:cubicBezTo>
                  <a:pt x="1435" y="524"/>
                  <a:pt x="1435" y="524"/>
                  <a:pt x="1436" y="525"/>
                </a:cubicBezTo>
                <a:cubicBezTo>
                  <a:pt x="1436" y="525"/>
                  <a:pt x="1436" y="525"/>
                  <a:pt x="1437" y="526"/>
                </a:cubicBezTo>
                <a:cubicBezTo>
                  <a:pt x="1437" y="526"/>
                  <a:pt x="1437" y="526"/>
                  <a:pt x="1436" y="526"/>
                </a:cubicBezTo>
                <a:cubicBezTo>
                  <a:pt x="1436" y="526"/>
                  <a:pt x="1436" y="526"/>
                  <a:pt x="1436" y="527"/>
                </a:cubicBezTo>
                <a:cubicBezTo>
                  <a:pt x="1436" y="527"/>
                  <a:pt x="1436" y="527"/>
                  <a:pt x="1434" y="527"/>
                </a:cubicBezTo>
                <a:cubicBezTo>
                  <a:pt x="1434" y="527"/>
                  <a:pt x="1434" y="527"/>
                  <a:pt x="1432" y="528"/>
                </a:cubicBezTo>
                <a:cubicBezTo>
                  <a:pt x="1432" y="528"/>
                  <a:pt x="1432" y="528"/>
                  <a:pt x="1432" y="530"/>
                </a:cubicBezTo>
                <a:cubicBezTo>
                  <a:pt x="1432" y="530"/>
                  <a:pt x="1432" y="530"/>
                  <a:pt x="1432" y="531"/>
                </a:cubicBezTo>
                <a:cubicBezTo>
                  <a:pt x="1432" y="531"/>
                  <a:pt x="1432" y="531"/>
                  <a:pt x="1432" y="532"/>
                </a:cubicBezTo>
                <a:cubicBezTo>
                  <a:pt x="1432" y="532"/>
                  <a:pt x="1432" y="532"/>
                  <a:pt x="1432" y="533"/>
                </a:cubicBezTo>
                <a:cubicBezTo>
                  <a:pt x="1432" y="533"/>
                  <a:pt x="1432" y="533"/>
                  <a:pt x="1432" y="534"/>
                </a:cubicBezTo>
                <a:cubicBezTo>
                  <a:pt x="1432" y="534"/>
                  <a:pt x="1432" y="534"/>
                  <a:pt x="1432" y="535"/>
                </a:cubicBezTo>
                <a:cubicBezTo>
                  <a:pt x="1432" y="535"/>
                  <a:pt x="1432" y="535"/>
                  <a:pt x="1431" y="535"/>
                </a:cubicBezTo>
                <a:cubicBezTo>
                  <a:pt x="1431" y="535"/>
                  <a:pt x="1431" y="535"/>
                  <a:pt x="1431" y="536"/>
                </a:cubicBezTo>
                <a:cubicBezTo>
                  <a:pt x="1431" y="536"/>
                  <a:pt x="1431" y="536"/>
                  <a:pt x="1430" y="535"/>
                </a:cubicBezTo>
                <a:cubicBezTo>
                  <a:pt x="1430" y="535"/>
                  <a:pt x="1430" y="535"/>
                  <a:pt x="1430" y="536"/>
                </a:cubicBezTo>
                <a:cubicBezTo>
                  <a:pt x="1430" y="536"/>
                  <a:pt x="1430" y="536"/>
                  <a:pt x="1429" y="537"/>
                </a:cubicBezTo>
                <a:cubicBezTo>
                  <a:pt x="1429" y="537"/>
                  <a:pt x="1429" y="537"/>
                  <a:pt x="1430" y="538"/>
                </a:cubicBezTo>
                <a:cubicBezTo>
                  <a:pt x="1430" y="538"/>
                  <a:pt x="1430" y="538"/>
                  <a:pt x="1430" y="539"/>
                </a:cubicBezTo>
                <a:cubicBezTo>
                  <a:pt x="1430" y="539"/>
                  <a:pt x="1430" y="539"/>
                  <a:pt x="1430" y="540"/>
                </a:cubicBezTo>
                <a:cubicBezTo>
                  <a:pt x="1430" y="540"/>
                  <a:pt x="1430" y="540"/>
                  <a:pt x="1430" y="542"/>
                </a:cubicBezTo>
                <a:cubicBezTo>
                  <a:pt x="1430" y="542"/>
                  <a:pt x="1430" y="542"/>
                  <a:pt x="1430" y="543"/>
                </a:cubicBezTo>
                <a:cubicBezTo>
                  <a:pt x="1430" y="543"/>
                  <a:pt x="1430" y="543"/>
                  <a:pt x="1431" y="544"/>
                </a:cubicBezTo>
                <a:cubicBezTo>
                  <a:pt x="1431" y="544"/>
                  <a:pt x="1431" y="544"/>
                  <a:pt x="1431" y="545"/>
                </a:cubicBezTo>
                <a:cubicBezTo>
                  <a:pt x="1431" y="545"/>
                  <a:pt x="1431" y="545"/>
                  <a:pt x="1431" y="547"/>
                </a:cubicBezTo>
                <a:cubicBezTo>
                  <a:pt x="1431" y="547"/>
                  <a:pt x="1431" y="547"/>
                  <a:pt x="1432" y="548"/>
                </a:cubicBezTo>
                <a:cubicBezTo>
                  <a:pt x="1432" y="548"/>
                  <a:pt x="1432" y="548"/>
                  <a:pt x="1433" y="549"/>
                </a:cubicBezTo>
                <a:cubicBezTo>
                  <a:pt x="1433" y="549"/>
                  <a:pt x="1433" y="549"/>
                  <a:pt x="1435" y="549"/>
                </a:cubicBezTo>
                <a:cubicBezTo>
                  <a:pt x="1435" y="549"/>
                  <a:pt x="1435" y="549"/>
                  <a:pt x="1436" y="549"/>
                </a:cubicBezTo>
                <a:cubicBezTo>
                  <a:pt x="1436" y="549"/>
                  <a:pt x="1436" y="549"/>
                  <a:pt x="1437" y="549"/>
                </a:cubicBezTo>
                <a:cubicBezTo>
                  <a:pt x="1437" y="549"/>
                  <a:pt x="1437" y="549"/>
                  <a:pt x="1439" y="550"/>
                </a:cubicBezTo>
                <a:cubicBezTo>
                  <a:pt x="1439" y="550"/>
                  <a:pt x="1439" y="550"/>
                  <a:pt x="1440" y="550"/>
                </a:cubicBezTo>
                <a:cubicBezTo>
                  <a:pt x="1440" y="550"/>
                  <a:pt x="1440" y="550"/>
                  <a:pt x="1440" y="551"/>
                </a:cubicBezTo>
                <a:cubicBezTo>
                  <a:pt x="1440" y="551"/>
                  <a:pt x="1440" y="551"/>
                  <a:pt x="1441" y="552"/>
                </a:cubicBezTo>
                <a:cubicBezTo>
                  <a:pt x="1441" y="552"/>
                  <a:pt x="1441" y="552"/>
                  <a:pt x="1444" y="554"/>
                </a:cubicBezTo>
                <a:cubicBezTo>
                  <a:pt x="1444" y="554"/>
                  <a:pt x="1444" y="554"/>
                  <a:pt x="1446" y="554"/>
                </a:cubicBezTo>
                <a:cubicBezTo>
                  <a:pt x="1446" y="554"/>
                  <a:pt x="1446" y="554"/>
                  <a:pt x="1449" y="555"/>
                </a:cubicBezTo>
                <a:cubicBezTo>
                  <a:pt x="1449" y="555"/>
                  <a:pt x="1449" y="555"/>
                  <a:pt x="1451" y="555"/>
                </a:cubicBezTo>
                <a:cubicBezTo>
                  <a:pt x="1451" y="555"/>
                  <a:pt x="1451" y="555"/>
                  <a:pt x="1455" y="554"/>
                </a:cubicBezTo>
                <a:cubicBezTo>
                  <a:pt x="1455" y="554"/>
                  <a:pt x="1455" y="554"/>
                  <a:pt x="1459" y="553"/>
                </a:cubicBezTo>
                <a:cubicBezTo>
                  <a:pt x="1459" y="553"/>
                  <a:pt x="1459" y="553"/>
                  <a:pt x="1462" y="553"/>
                </a:cubicBezTo>
                <a:cubicBezTo>
                  <a:pt x="1462" y="553"/>
                  <a:pt x="1462" y="553"/>
                  <a:pt x="1464" y="554"/>
                </a:cubicBezTo>
                <a:lnTo>
                  <a:pt x="1464" y="552"/>
                </a:lnTo>
                <a:close/>
                <a:moveTo>
                  <a:pt x="1653" y="751"/>
                </a:moveTo>
                <a:cubicBezTo>
                  <a:pt x="1652" y="748"/>
                  <a:pt x="1652" y="748"/>
                  <a:pt x="1652" y="748"/>
                </a:cubicBezTo>
                <a:cubicBezTo>
                  <a:pt x="1651" y="746"/>
                  <a:pt x="1651" y="746"/>
                  <a:pt x="1651" y="746"/>
                </a:cubicBezTo>
                <a:cubicBezTo>
                  <a:pt x="1650" y="746"/>
                  <a:pt x="1650" y="746"/>
                  <a:pt x="1650" y="746"/>
                </a:cubicBezTo>
                <a:cubicBezTo>
                  <a:pt x="1649" y="746"/>
                  <a:pt x="1649" y="746"/>
                  <a:pt x="1649" y="746"/>
                </a:cubicBezTo>
                <a:cubicBezTo>
                  <a:pt x="1650" y="745"/>
                  <a:pt x="1650" y="745"/>
                  <a:pt x="1650" y="745"/>
                </a:cubicBezTo>
                <a:cubicBezTo>
                  <a:pt x="1650" y="744"/>
                  <a:pt x="1650" y="744"/>
                  <a:pt x="1650" y="744"/>
                </a:cubicBezTo>
                <a:cubicBezTo>
                  <a:pt x="1649" y="744"/>
                  <a:pt x="1649" y="744"/>
                  <a:pt x="1649" y="744"/>
                </a:cubicBezTo>
                <a:cubicBezTo>
                  <a:pt x="1648" y="743"/>
                  <a:pt x="1648" y="743"/>
                  <a:pt x="1648" y="743"/>
                </a:cubicBezTo>
                <a:cubicBezTo>
                  <a:pt x="1647" y="742"/>
                  <a:pt x="1647" y="742"/>
                  <a:pt x="1647" y="742"/>
                </a:cubicBezTo>
                <a:cubicBezTo>
                  <a:pt x="1647" y="741"/>
                  <a:pt x="1647" y="741"/>
                  <a:pt x="1647" y="741"/>
                </a:cubicBezTo>
                <a:cubicBezTo>
                  <a:pt x="1647" y="740"/>
                  <a:pt x="1647" y="740"/>
                  <a:pt x="1647" y="740"/>
                </a:cubicBezTo>
                <a:cubicBezTo>
                  <a:pt x="1645" y="740"/>
                  <a:pt x="1645" y="740"/>
                  <a:pt x="1645" y="740"/>
                </a:cubicBezTo>
                <a:cubicBezTo>
                  <a:pt x="1644" y="740"/>
                  <a:pt x="1644" y="740"/>
                  <a:pt x="1644" y="740"/>
                </a:cubicBezTo>
                <a:cubicBezTo>
                  <a:pt x="1644" y="739"/>
                  <a:pt x="1644" y="739"/>
                  <a:pt x="1644" y="739"/>
                </a:cubicBezTo>
                <a:cubicBezTo>
                  <a:pt x="1643" y="739"/>
                  <a:pt x="1643" y="739"/>
                  <a:pt x="1643" y="739"/>
                </a:cubicBezTo>
                <a:cubicBezTo>
                  <a:pt x="1643" y="740"/>
                  <a:pt x="1643" y="740"/>
                  <a:pt x="1643" y="740"/>
                </a:cubicBezTo>
                <a:cubicBezTo>
                  <a:pt x="1643" y="741"/>
                  <a:pt x="1643" y="741"/>
                  <a:pt x="1643" y="741"/>
                </a:cubicBezTo>
                <a:cubicBezTo>
                  <a:pt x="1642" y="743"/>
                  <a:pt x="1642" y="743"/>
                  <a:pt x="1642" y="743"/>
                </a:cubicBezTo>
                <a:cubicBezTo>
                  <a:pt x="1642" y="742"/>
                  <a:pt x="1642" y="742"/>
                  <a:pt x="1642" y="742"/>
                </a:cubicBezTo>
                <a:cubicBezTo>
                  <a:pt x="1641" y="742"/>
                  <a:pt x="1641" y="742"/>
                  <a:pt x="1641" y="742"/>
                </a:cubicBezTo>
                <a:cubicBezTo>
                  <a:pt x="1641" y="743"/>
                  <a:pt x="1641" y="743"/>
                  <a:pt x="1641" y="743"/>
                </a:cubicBezTo>
                <a:cubicBezTo>
                  <a:pt x="1641" y="744"/>
                  <a:pt x="1641" y="744"/>
                  <a:pt x="1641" y="744"/>
                </a:cubicBezTo>
                <a:cubicBezTo>
                  <a:pt x="1641" y="746"/>
                  <a:pt x="1641" y="746"/>
                  <a:pt x="1641" y="746"/>
                </a:cubicBezTo>
                <a:cubicBezTo>
                  <a:pt x="1640" y="747"/>
                  <a:pt x="1640" y="747"/>
                  <a:pt x="1640" y="747"/>
                </a:cubicBezTo>
                <a:cubicBezTo>
                  <a:pt x="1641" y="747"/>
                  <a:pt x="1641" y="747"/>
                  <a:pt x="1641" y="747"/>
                </a:cubicBezTo>
                <a:cubicBezTo>
                  <a:pt x="1641" y="748"/>
                  <a:pt x="1641" y="748"/>
                  <a:pt x="1641" y="748"/>
                </a:cubicBezTo>
                <a:cubicBezTo>
                  <a:pt x="1641" y="750"/>
                  <a:pt x="1641" y="750"/>
                  <a:pt x="1641" y="750"/>
                </a:cubicBezTo>
                <a:cubicBezTo>
                  <a:pt x="1640" y="751"/>
                  <a:pt x="1640" y="751"/>
                  <a:pt x="1640" y="751"/>
                </a:cubicBezTo>
                <a:cubicBezTo>
                  <a:pt x="1641" y="753"/>
                  <a:pt x="1641" y="753"/>
                  <a:pt x="1641" y="753"/>
                </a:cubicBezTo>
                <a:cubicBezTo>
                  <a:pt x="1641" y="754"/>
                  <a:pt x="1641" y="754"/>
                  <a:pt x="1641" y="754"/>
                </a:cubicBezTo>
                <a:cubicBezTo>
                  <a:pt x="1642" y="757"/>
                  <a:pt x="1642" y="757"/>
                  <a:pt x="1642" y="757"/>
                </a:cubicBezTo>
                <a:cubicBezTo>
                  <a:pt x="1643" y="760"/>
                  <a:pt x="1643" y="760"/>
                  <a:pt x="1643" y="760"/>
                </a:cubicBezTo>
                <a:cubicBezTo>
                  <a:pt x="1644" y="762"/>
                  <a:pt x="1644" y="762"/>
                  <a:pt x="1644" y="762"/>
                </a:cubicBezTo>
                <a:cubicBezTo>
                  <a:pt x="1645" y="762"/>
                  <a:pt x="1645" y="762"/>
                  <a:pt x="1645" y="762"/>
                </a:cubicBezTo>
                <a:cubicBezTo>
                  <a:pt x="1646" y="762"/>
                  <a:pt x="1646" y="762"/>
                  <a:pt x="1646" y="762"/>
                </a:cubicBezTo>
                <a:cubicBezTo>
                  <a:pt x="1648" y="762"/>
                  <a:pt x="1648" y="762"/>
                  <a:pt x="1648" y="762"/>
                </a:cubicBezTo>
                <a:cubicBezTo>
                  <a:pt x="1650" y="761"/>
                  <a:pt x="1650" y="761"/>
                  <a:pt x="1650" y="761"/>
                </a:cubicBezTo>
                <a:cubicBezTo>
                  <a:pt x="1652" y="759"/>
                  <a:pt x="1652" y="759"/>
                  <a:pt x="1652" y="759"/>
                </a:cubicBezTo>
                <a:cubicBezTo>
                  <a:pt x="1653" y="757"/>
                  <a:pt x="1653" y="757"/>
                  <a:pt x="1653" y="757"/>
                </a:cubicBezTo>
                <a:cubicBezTo>
                  <a:pt x="1654" y="756"/>
                  <a:pt x="1654" y="756"/>
                  <a:pt x="1654" y="756"/>
                </a:cubicBezTo>
                <a:cubicBezTo>
                  <a:pt x="1654" y="755"/>
                  <a:pt x="1654" y="755"/>
                  <a:pt x="1654" y="755"/>
                </a:cubicBezTo>
                <a:cubicBezTo>
                  <a:pt x="1654" y="753"/>
                  <a:pt x="1654" y="753"/>
                  <a:pt x="1654" y="753"/>
                </a:cubicBezTo>
                <a:cubicBezTo>
                  <a:pt x="1653" y="752"/>
                  <a:pt x="1653" y="752"/>
                  <a:pt x="1653" y="752"/>
                </a:cubicBezTo>
                <a:cubicBezTo>
                  <a:pt x="1654" y="751"/>
                  <a:pt x="1654" y="751"/>
                  <a:pt x="1654" y="751"/>
                </a:cubicBezTo>
                <a:cubicBezTo>
                  <a:pt x="1653" y="751"/>
                  <a:pt x="1653" y="751"/>
                  <a:pt x="1653" y="751"/>
                </a:cubicBezTo>
                <a:close/>
                <a:moveTo>
                  <a:pt x="1640" y="748"/>
                </a:moveTo>
                <a:cubicBezTo>
                  <a:pt x="1640" y="749"/>
                  <a:pt x="1640" y="749"/>
                  <a:pt x="1640" y="749"/>
                </a:cubicBezTo>
                <a:cubicBezTo>
                  <a:pt x="1641" y="748"/>
                  <a:pt x="1641" y="748"/>
                  <a:pt x="1641" y="748"/>
                </a:cubicBezTo>
                <a:cubicBezTo>
                  <a:pt x="1640" y="747"/>
                  <a:pt x="1640" y="747"/>
                  <a:pt x="1640" y="747"/>
                </a:cubicBezTo>
                <a:cubicBezTo>
                  <a:pt x="1640" y="748"/>
                  <a:pt x="1640" y="748"/>
                  <a:pt x="1640" y="748"/>
                </a:cubicBezTo>
                <a:close/>
                <a:moveTo>
                  <a:pt x="1641" y="737"/>
                </a:moveTo>
                <a:cubicBezTo>
                  <a:pt x="1641" y="738"/>
                  <a:pt x="1641" y="738"/>
                  <a:pt x="1641" y="738"/>
                </a:cubicBezTo>
                <a:cubicBezTo>
                  <a:pt x="1642" y="739"/>
                  <a:pt x="1642" y="739"/>
                  <a:pt x="1642" y="739"/>
                </a:cubicBezTo>
                <a:cubicBezTo>
                  <a:pt x="1642" y="738"/>
                  <a:pt x="1642" y="738"/>
                  <a:pt x="1642" y="738"/>
                </a:cubicBezTo>
                <a:cubicBezTo>
                  <a:pt x="1643" y="738"/>
                  <a:pt x="1643" y="738"/>
                  <a:pt x="1643" y="738"/>
                </a:cubicBezTo>
                <a:cubicBezTo>
                  <a:pt x="1643" y="737"/>
                  <a:pt x="1643" y="737"/>
                  <a:pt x="1643" y="737"/>
                </a:cubicBezTo>
                <a:cubicBezTo>
                  <a:pt x="1641" y="737"/>
                  <a:pt x="1641" y="737"/>
                  <a:pt x="1641" y="737"/>
                </a:cubicBezTo>
                <a:close/>
                <a:moveTo>
                  <a:pt x="1646" y="739"/>
                </a:moveTo>
                <a:cubicBezTo>
                  <a:pt x="1645" y="738"/>
                  <a:pt x="1645" y="738"/>
                  <a:pt x="1645" y="738"/>
                </a:cubicBezTo>
                <a:cubicBezTo>
                  <a:pt x="1645" y="737"/>
                  <a:pt x="1645" y="737"/>
                  <a:pt x="1645" y="737"/>
                </a:cubicBezTo>
                <a:cubicBezTo>
                  <a:pt x="1644" y="737"/>
                  <a:pt x="1644" y="737"/>
                  <a:pt x="1644" y="737"/>
                </a:cubicBezTo>
                <a:cubicBezTo>
                  <a:pt x="1644" y="738"/>
                  <a:pt x="1644" y="738"/>
                  <a:pt x="1644" y="738"/>
                </a:cubicBezTo>
                <a:cubicBezTo>
                  <a:pt x="1643" y="738"/>
                  <a:pt x="1643" y="738"/>
                  <a:pt x="1643" y="738"/>
                </a:cubicBezTo>
                <a:cubicBezTo>
                  <a:pt x="1645" y="739"/>
                  <a:pt x="1645" y="739"/>
                  <a:pt x="1645" y="739"/>
                </a:cubicBezTo>
                <a:cubicBezTo>
                  <a:pt x="1646" y="739"/>
                  <a:pt x="1646" y="739"/>
                  <a:pt x="1646" y="739"/>
                </a:cubicBezTo>
                <a:close/>
                <a:moveTo>
                  <a:pt x="1686" y="658"/>
                </a:moveTo>
                <a:cubicBezTo>
                  <a:pt x="1687" y="656"/>
                  <a:pt x="1687" y="656"/>
                  <a:pt x="1687" y="656"/>
                </a:cubicBezTo>
                <a:cubicBezTo>
                  <a:pt x="1686" y="657"/>
                  <a:pt x="1686" y="657"/>
                  <a:pt x="1686" y="657"/>
                </a:cubicBezTo>
                <a:cubicBezTo>
                  <a:pt x="1686" y="658"/>
                  <a:pt x="1686" y="658"/>
                  <a:pt x="1686" y="658"/>
                </a:cubicBezTo>
                <a:close/>
                <a:moveTo>
                  <a:pt x="1638" y="741"/>
                </a:moveTo>
                <a:cubicBezTo>
                  <a:pt x="1637" y="741"/>
                  <a:pt x="1637" y="741"/>
                  <a:pt x="1637" y="741"/>
                </a:cubicBezTo>
                <a:cubicBezTo>
                  <a:pt x="1638" y="742"/>
                  <a:pt x="1638" y="742"/>
                  <a:pt x="1638" y="742"/>
                </a:cubicBezTo>
                <a:cubicBezTo>
                  <a:pt x="1638" y="741"/>
                  <a:pt x="1638" y="741"/>
                  <a:pt x="1638" y="741"/>
                </a:cubicBezTo>
                <a:close/>
                <a:moveTo>
                  <a:pt x="1707" y="651"/>
                </a:moveTo>
                <a:cubicBezTo>
                  <a:pt x="1706" y="651"/>
                  <a:pt x="1706" y="651"/>
                  <a:pt x="1706" y="651"/>
                </a:cubicBezTo>
                <a:cubicBezTo>
                  <a:pt x="1706" y="652"/>
                  <a:pt x="1706" y="652"/>
                  <a:pt x="1706" y="652"/>
                </a:cubicBezTo>
                <a:cubicBezTo>
                  <a:pt x="1707" y="652"/>
                  <a:pt x="1707" y="652"/>
                  <a:pt x="1707" y="652"/>
                </a:cubicBezTo>
                <a:cubicBezTo>
                  <a:pt x="1707" y="651"/>
                  <a:pt x="1707" y="651"/>
                  <a:pt x="1707" y="651"/>
                </a:cubicBezTo>
                <a:close/>
                <a:moveTo>
                  <a:pt x="1702" y="652"/>
                </a:moveTo>
                <a:cubicBezTo>
                  <a:pt x="1702" y="653"/>
                  <a:pt x="1702" y="653"/>
                  <a:pt x="1702" y="653"/>
                </a:cubicBezTo>
                <a:cubicBezTo>
                  <a:pt x="1704" y="653"/>
                  <a:pt x="1704" y="653"/>
                  <a:pt x="1704" y="653"/>
                </a:cubicBezTo>
                <a:cubicBezTo>
                  <a:pt x="1703" y="651"/>
                  <a:pt x="1703" y="651"/>
                  <a:pt x="1703" y="651"/>
                </a:cubicBezTo>
                <a:cubicBezTo>
                  <a:pt x="1703" y="650"/>
                  <a:pt x="1703" y="650"/>
                  <a:pt x="1703" y="650"/>
                </a:cubicBezTo>
                <a:cubicBezTo>
                  <a:pt x="1701" y="650"/>
                  <a:pt x="1701" y="650"/>
                  <a:pt x="1701" y="650"/>
                </a:cubicBezTo>
                <a:cubicBezTo>
                  <a:pt x="1702" y="651"/>
                  <a:pt x="1702" y="651"/>
                  <a:pt x="1702" y="651"/>
                </a:cubicBezTo>
                <a:cubicBezTo>
                  <a:pt x="1702" y="652"/>
                  <a:pt x="1702" y="652"/>
                  <a:pt x="1702" y="652"/>
                </a:cubicBezTo>
                <a:close/>
                <a:moveTo>
                  <a:pt x="1706" y="652"/>
                </a:moveTo>
                <a:cubicBezTo>
                  <a:pt x="1705" y="651"/>
                  <a:pt x="1705" y="651"/>
                  <a:pt x="1705" y="651"/>
                </a:cubicBezTo>
                <a:cubicBezTo>
                  <a:pt x="1704" y="650"/>
                  <a:pt x="1704" y="650"/>
                  <a:pt x="1704" y="650"/>
                </a:cubicBezTo>
                <a:cubicBezTo>
                  <a:pt x="1704" y="651"/>
                  <a:pt x="1704" y="651"/>
                  <a:pt x="1704" y="651"/>
                </a:cubicBezTo>
                <a:cubicBezTo>
                  <a:pt x="1705" y="652"/>
                  <a:pt x="1705" y="652"/>
                  <a:pt x="1705" y="652"/>
                </a:cubicBezTo>
                <a:cubicBezTo>
                  <a:pt x="1704" y="653"/>
                  <a:pt x="1704" y="653"/>
                  <a:pt x="1704" y="653"/>
                </a:cubicBezTo>
                <a:cubicBezTo>
                  <a:pt x="1705" y="654"/>
                  <a:pt x="1705" y="654"/>
                  <a:pt x="1705" y="654"/>
                </a:cubicBezTo>
                <a:cubicBezTo>
                  <a:pt x="1706" y="652"/>
                  <a:pt x="1706" y="652"/>
                  <a:pt x="1706" y="652"/>
                </a:cubicBezTo>
                <a:close/>
                <a:moveTo>
                  <a:pt x="1203" y="412"/>
                </a:moveTo>
                <a:cubicBezTo>
                  <a:pt x="1202" y="412"/>
                  <a:pt x="1202" y="412"/>
                  <a:pt x="1202" y="412"/>
                </a:cubicBezTo>
                <a:cubicBezTo>
                  <a:pt x="1203" y="413"/>
                  <a:pt x="1203" y="413"/>
                  <a:pt x="1203" y="413"/>
                </a:cubicBezTo>
                <a:cubicBezTo>
                  <a:pt x="1203" y="412"/>
                  <a:pt x="1203" y="412"/>
                  <a:pt x="1203" y="412"/>
                </a:cubicBezTo>
                <a:close/>
                <a:moveTo>
                  <a:pt x="1202" y="415"/>
                </a:moveTo>
                <a:cubicBezTo>
                  <a:pt x="1202" y="415"/>
                  <a:pt x="1202" y="415"/>
                  <a:pt x="1202" y="414"/>
                </a:cubicBezTo>
                <a:cubicBezTo>
                  <a:pt x="1202" y="414"/>
                  <a:pt x="1202" y="414"/>
                  <a:pt x="1202" y="413"/>
                </a:cubicBezTo>
                <a:cubicBezTo>
                  <a:pt x="1202" y="413"/>
                  <a:pt x="1202" y="413"/>
                  <a:pt x="1201" y="413"/>
                </a:cubicBezTo>
                <a:cubicBezTo>
                  <a:pt x="1201" y="413"/>
                  <a:pt x="1201" y="413"/>
                  <a:pt x="1200" y="414"/>
                </a:cubicBezTo>
                <a:cubicBezTo>
                  <a:pt x="1200" y="414"/>
                  <a:pt x="1200" y="414"/>
                  <a:pt x="1199" y="414"/>
                </a:cubicBezTo>
                <a:cubicBezTo>
                  <a:pt x="1199" y="414"/>
                  <a:pt x="1199" y="414"/>
                  <a:pt x="1198" y="412"/>
                </a:cubicBezTo>
                <a:cubicBezTo>
                  <a:pt x="1198" y="412"/>
                  <a:pt x="1198" y="412"/>
                  <a:pt x="1197" y="412"/>
                </a:cubicBezTo>
                <a:cubicBezTo>
                  <a:pt x="1197" y="412"/>
                  <a:pt x="1197" y="412"/>
                  <a:pt x="1197" y="413"/>
                </a:cubicBezTo>
                <a:cubicBezTo>
                  <a:pt x="1197" y="413"/>
                  <a:pt x="1197" y="413"/>
                  <a:pt x="1197" y="414"/>
                </a:cubicBezTo>
                <a:cubicBezTo>
                  <a:pt x="1197" y="414"/>
                  <a:pt x="1197" y="414"/>
                  <a:pt x="1196" y="414"/>
                </a:cubicBezTo>
                <a:cubicBezTo>
                  <a:pt x="1196" y="414"/>
                  <a:pt x="1196" y="414"/>
                  <a:pt x="1197" y="415"/>
                </a:cubicBezTo>
                <a:cubicBezTo>
                  <a:pt x="1197" y="415"/>
                  <a:pt x="1197" y="415"/>
                  <a:pt x="1199" y="415"/>
                </a:cubicBezTo>
                <a:cubicBezTo>
                  <a:pt x="1199" y="415"/>
                  <a:pt x="1199" y="415"/>
                  <a:pt x="1200" y="415"/>
                </a:cubicBezTo>
                <a:cubicBezTo>
                  <a:pt x="1200" y="415"/>
                  <a:pt x="1200" y="415"/>
                  <a:pt x="1201" y="414"/>
                </a:cubicBezTo>
                <a:cubicBezTo>
                  <a:pt x="1201" y="414"/>
                  <a:pt x="1201" y="414"/>
                  <a:pt x="1201" y="415"/>
                </a:cubicBezTo>
                <a:cubicBezTo>
                  <a:pt x="1201" y="415"/>
                  <a:pt x="1201" y="415"/>
                  <a:pt x="1202" y="415"/>
                </a:cubicBezTo>
                <a:close/>
                <a:moveTo>
                  <a:pt x="1190" y="410"/>
                </a:moveTo>
                <a:cubicBezTo>
                  <a:pt x="1190" y="410"/>
                  <a:pt x="1190" y="410"/>
                  <a:pt x="1191" y="412"/>
                </a:cubicBezTo>
                <a:cubicBezTo>
                  <a:pt x="1191" y="412"/>
                  <a:pt x="1191" y="412"/>
                  <a:pt x="1192" y="412"/>
                </a:cubicBezTo>
                <a:cubicBezTo>
                  <a:pt x="1192" y="412"/>
                  <a:pt x="1192" y="412"/>
                  <a:pt x="1193" y="412"/>
                </a:cubicBezTo>
                <a:cubicBezTo>
                  <a:pt x="1193" y="412"/>
                  <a:pt x="1193" y="412"/>
                  <a:pt x="1194" y="412"/>
                </a:cubicBezTo>
                <a:cubicBezTo>
                  <a:pt x="1194" y="412"/>
                  <a:pt x="1194" y="412"/>
                  <a:pt x="1195" y="410"/>
                </a:cubicBezTo>
                <a:cubicBezTo>
                  <a:pt x="1195" y="410"/>
                  <a:pt x="1195" y="410"/>
                  <a:pt x="1195" y="409"/>
                </a:cubicBezTo>
                <a:cubicBezTo>
                  <a:pt x="1195" y="409"/>
                  <a:pt x="1195" y="409"/>
                  <a:pt x="1194" y="408"/>
                </a:cubicBezTo>
                <a:cubicBezTo>
                  <a:pt x="1194" y="408"/>
                  <a:pt x="1194" y="408"/>
                  <a:pt x="1193" y="408"/>
                </a:cubicBezTo>
                <a:cubicBezTo>
                  <a:pt x="1193" y="408"/>
                  <a:pt x="1193" y="408"/>
                  <a:pt x="1192" y="407"/>
                </a:cubicBezTo>
                <a:cubicBezTo>
                  <a:pt x="1192" y="407"/>
                  <a:pt x="1192" y="407"/>
                  <a:pt x="1190" y="407"/>
                </a:cubicBezTo>
                <a:cubicBezTo>
                  <a:pt x="1190" y="407"/>
                  <a:pt x="1190" y="407"/>
                  <a:pt x="1189" y="409"/>
                </a:cubicBezTo>
                <a:cubicBezTo>
                  <a:pt x="1189" y="409"/>
                  <a:pt x="1189" y="409"/>
                  <a:pt x="1190" y="410"/>
                </a:cubicBezTo>
                <a:close/>
                <a:moveTo>
                  <a:pt x="1195" y="411"/>
                </a:moveTo>
                <a:cubicBezTo>
                  <a:pt x="1195" y="412"/>
                  <a:pt x="1195" y="412"/>
                  <a:pt x="1195" y="412"/>
                </a:cubicBezTo>
                <a:cubicBezTo>
                  <a:pt x="1195" y="413"/>
                  <a:pt x="1195" y="413"/>
                  <a:pt x="1195" y="413"/>
                </a:cubicBezTo>
                <a:cubicBezTo>
                  <a:pt x="1195" y="414"/>
                  <a:pt x="1195" y="414"/>
                  <a:pt x="1195" y="414"/>
                </a:cubicBezTo>
                <a:cubicBezTo>
                  <a:pt x="1196" y="413"/>
                  <a:pt x="1196" y="413"/>
                  <a:pt x="1196" y="413"/>
                </a:cubicBezTo>
                <a:cubicBezTo>
                  <a:pt x="1196" y="412"/>
                  <a:pt x="1196" y="412"/>
                  <a:pt x="1196" y="412"/>
                </a:cubicBezTo>
                <a:lnTo>
                  <a:pt x="1195" y="411"/>
                </a:lnTo>
                <a:close/>
                <a:moveTo>
                  <a:pt x="1185" y="396"/>
                </a:moveTo>
                <a:cubicBezTo>
                  <a:pt x="1185" y="396"/>
                  <a:pt x="1185" y="396"/>
                  <a:pt x="1185" y="395"/>
                </a:cubicBezTo>
                <a:cubicBezTo>
                  <a:pt x="1185" y="395"/>
                  <a:pt x="1185" y="395"/>
                  <a:pt x="1184" y="395"/>
                </a:cubicBezTo>
                <a:cubicBezTo>
                  <a:pt x="1185" y="394"/>
                  <a:pt x="1185" y="394"/>
                  <a:pt x="1185" y="394"/>
                </a:cubicBezTo>
                <a:cubicBezTo>
                  <a:pt x="1185" y="395"/>
                  <a:pt x="1185" y="395"/>
                  <a:pt x="1185" y="395"/>
                </a:cubicBezTo>
                <a:cubicBezTo>
                  <a:pt x="1187" y="394"/>
                  <a:pt x="1187" y="394"/>
                  <a:pt x="1187" y="394"/>
                </a:cubicBezTo>
                <a:cubicBezTo>
                  <a:pt x="1188" y="395"/>
                  <a:pt x="1188" y="395"/>
                  <a:pt x="1188" y="395"/>
                </a:cubicBezTo>
                <a:cubicBezTo>
                  <a:pt x="1189" y="394"/>
                  <a:pt x="1189" y="394"/>
                  <a:pt x="1189" y="394"/>
                </a:cubicBezTo>
                <a:cubicBezTo>
                  <a:pt x="1190" y="394"/>
                  <a:pt x="1190" y="394"/>
                  <a:pt x="1190" y="394"/>
                </a:cubicBezTo>
                <a:cubicBezTo>
                  <a:pt x="1191" y="395"/>
                  <a:pt x="1191" y="395"/>
                  <a:pt x="1191" y="395"/>
                </a:cubicBezTo>
                <a:cubicBezTo>
                  <a:pt x="1192" y="395"/>
                  <a:pt x="1192" y="395"/>
                  <a:pt x="1192" y="395"/>
                </a:cubicBezTo>
                <a:cubicBezTo>
                  <a:pt x="1193" y="392"/>
                  <a:pt x="1193" y="392"/>
                  <a:pt x="1193" y="392"/>
                </a:cubicBezTo>
                <a:cubicBezTo>
                  <a:pt x="1193" y="391"/>
                  <a:pt x="1193" y="391"/>
                  <a:pt x="1193" y="391"/>
                </a:cubicBezTo>
                <a:cubicBezTo>
                  <a:pt x="1193" y="389"/>
                  <a:pt x="1193" y="389"/>
                  <a:pt x="1193" y="389"/>
                </a:cubicBezTo>
                <a:cubicBezTo>
                  <a:pt x="1194" y="388"/>
                  <a:pt x="1194" y="388"/>
                  <a:pt x="1194" y="388"/>
                </a:cubicBezTo>
                <a:cubicBezTo>
                  <a:pt x="1193" y="387"/>
                  <a:pt x="1193" y="387"/>
                  <a:pt x="1193" y="387"/>
                </a:cubicBezTo>
                <a:cubicBezTo>
                  <a:pt x="1192" y="389"/>
                  <a:pt x="1192" y="389"/>
                  <a:pt x="1192" y="389"/>
                </a:cubicBezTo>
                <a:cubicBezTo>
                  <a:pt x="1190" y="390"/>
                  <a:pt x="1190" y="390"/>
                  <a:pt x="1190" y="390"/>
                </a:cubicBezTo>
                <a:cubicBezTo>
                  <a:pt x="1189" y="390"/>
                  <a:pt x="1189" y="390"/>
                  <a:pt x="1189" y="390"/>
                </a:cubicBezTo>
                <a:cubicBezTo>
                  <a:pt x="1188" y="391"/>
                  <a:pt x="1188" y="391"/>
                  <a:pt x="1188" y="391"/>
                </a:cubicBezTo>
                <a:cubicBezTo>
                  <a:pt x="1188" y="392"/>
                  <a:pt x="1188" y="392"/>
                  <a:pt x="1188" y="392"/>
                </a:cubicBezTo>
                <a:cubicBezTo>
                  <a:pt x="1186" y="393"/>
                  <a:pt x="1186" y="393"/>
                  <a:pt x="1186" y="393"/>
                </a:cubicBezTo>
                <a:cubicBezTo>
                  <a:pt x="1185" y="393"/>
                  <a:pt x="1185" y="393"/>
                  <a:pt x="1185" y="393"/>
                </a:cubicBezTo>
                <a:cubicBezTo>
                  <a:pt x="1183" y="394"/>
                  <a:pt x="1183" y="394"/>
                  <a:pt x="1183" y="394"/>
                </a:cubicBezTo>
                <a:cubicBezTo>
                  <a:pt x="1182" y="394"/>
                  <a:pt x="1182" y="394"/>
                  <a:pt x="1182" y="394"/>
                </a:cubicBezTo>
                <a:cubicBezTo>
                  <a:pt x="1182" y="396"/>
                  <a:pt x="1182" y="396"/>
                  <a:pt x="1182" y="396"/>
                </a:cubicBezTo>
                <a:cubicBezTo>
                  <a:pt x="1181" y="397"/>
                  <a:pt x="1181" y="397"/>
                  <a:pt x="1181" y="397"/>
                </a:cubicBezTo>
                <a:cubicBezTo>
                  <a:pt x="1182" y="397"/>
                  <a:pt x="1182" y="397"/>
                  <a:pt x="1182" y="397"/>
                </a:cubicBezTo>
                <a:cubicBezTo>
                  <a:pt x="1183" y="398"/>
                  <a:pt x="1183" y="398"/>
                  <a:pt x="1183" y="398"/>
                </a:cubicBezTo>
                <a:cubicBezTo>
                  <a:pt x="1183" y="397"/>
                  <a:pt x="1183" y="397"/>
                  <a:pt x="1183" y="397"/>
                </a:cubicBezTo>
                <a:cubicBezTo>
                  <a:pt x="1183" y="396"/>
                  <a:pt x="1183" y="396"/>
                  <a:pt x="1183" y="396"/>
                </a:cubicBezTo>
                <a:cubicBezTo>
                  <a:pt x="1183" y="396"/>
                  <a:pt x="1183" y="396"/>
                  <a:pt x="1184" y="398"/>
                </a:cubicBezTo>
                <a:cubicBezTo>
                  <a:pt x="1184" y="398"/>
                  <a:pt x="1184" y="398"/>
                  <a:pt x="1184" y="397"/>
                </a:cubicBezTo>
                <a:cubicBezTo>
                  <a:pt x="1184" y="397"/>
                  <a:pt x="1184" y="397"/>
                  <a:pt x="1185" y="396"/>
                </a:cubicBezTo>
                <a:close/>
                <a:moveTo>
                  <a:pt x="1204" y="411"/>
                </a:moveTo>
                <a:cubicBezTo>
                  <a:pt x="1203" y="412"/>
                  <a:pt x="1203" y="412"/>
                  <a:pt x="1203" y="412"/>
                </a:cubicBezTo>
                <a:cubicBezTo>
                  <a:pt x="1204" y="412"/>
                  <a:pt x="1204" y="412"/>
                  <a:pt x="1204" y="412"/>
                </a:cubicBezTo>
                <a:cubicBezTo>
                  <a:pt x="1204" y="411"/>
                  <a:pt x="1204" y="411"/>
                  <a:pt x="1204" y="411"/>
                </a:cubicBezTo>
                <a:close/>
                <a:moveTo>
                  <a:pt x="1185" y="397"/>
                </a:moveTo>
                <a:cubicBezTo>
                  <a:pt x="1184" y="398"/>
                  <a:pt x="1184" y="398"/>
                  <a:pt x="1184" y="398"/>
                </a:cubicBezTo>
                <a:cubicBezTo>
                  <a:pt x="1185" y="399"/>
                  <a:pt x="1185" y="399"/>
                  <a:pt x="1185" y="399"/>
                </a:cubicBezTo>
                <a:cubicBezTo>
                  <a:pt x="1186" y="398"/>
                  <a:pt x="1186" y="398"/>
                  <a:pt x="1186" y="398"/>
                </a:cubicBezTo>
                <a:cubicBezTo>
                  <a:pt x="1185" y="397"/>
                  <a:pt x="1185" y="397"/>
                  <a:pt x="1185" y="397"/>
                </a:cubicBezTo>
                <a:close/>
                <a:moveTo>
                  <a:pt x="1205" y="406"/>
                </a:moveTo>
                <a:cubicBezTo>
                  <a:pt x="1204" y="407"/>
                  <a:pt x="1204" y="407"/>
                  <a:pt x="1204" y="407"/>
                </a:cubicBezTo>
                <a:cubicBezTo>
                  <a:pt x="1205" y="407"/>
                  <a:pt x="1205" y="407"/>
                  <a:pt x="1205" y="407"/>
                </a:cubicBezTo>
                <a:cubicBezTo>
                  <a:pt x="1205" y="406"/>
                  <a:pt x="1205" y="406"/>
                  <a:pt x="1205" y="406"/>
                </a:cubicBezTo>
                <a:close/>
                <a:moveTo>
                  <a:pt x="1197" y="407"/>
                </a:moveTo>
                <a:cubicBezTo>
                  <a:pt x="1197" y="407"/>
                  <a:pt x="1197" y="407"/>
                  <a:pt x="1198" y="408"/>
                </a:cubicBezTo>
                <a:cubicBezTo>
                  <a:pt x="1198" y="408"/>
                  <a:pt x="1198" y="408"/>
                  <a:pt x="1198" y="409"/>
                </a:cubicBezTo>
                <a:cubicBezTo>
                  <a:pt x="1198" y="409"/>
                  <a:pt x="1198" y="409"/>
                  <a:pt x="1198" y="410"/>
                </a:cubicBezTo>
                <a:cubicBezTo>
                  <a:pt x="1198" y="410"/>
                  <a:pt x="1198" y="410"/>
                  <a:pt x="1199" y="410"/>
                </a:cubicBezTo>
                <a:cubicBezTo>
                  <a:pt x="1199" y="410"/>
                  <a:pt x="1199" y="410"/>
                  <a:pt x="1201" y="410"/>
                </a:cubicBezTo>
                <a:cubicBezTo>
                  <a:pt x="1201" y="410"/>
                  <a:pt x="1201" y="410"/>
                  <a:pt x="1201" y="411"/>
                </a:cubicBezTo>
                <a:cubicBezTo>
                  <a:pt x="1201" y="411"/>
                  <a:pt x="1201" y="411"/>
                  <a:pt x="1200" y="411"/>
                </a:cubicBezTo>
                <a:cubicBezTo>
                  <a:pt x="1200" y="411"/>
                  <a:pt x="1200" y="411"/>
                  <a:pt x="1201" y="412"/>
                </a:cubicBezTo>
                <a:cubicBezTo>
                  <a:pt x="1201" y="412"/>
                  <a:pt x="1201" y="412"/>
                  <a:pt x="1202" y="412"/>
                </a:cubicBezTo>
                <a:cubicBezTo>
                  <a:pt x="1202" y="412"/>
                  <a:pt x="1202" y="412"/>
                  <a:pt x="1202" y="411"/>
                </a:cubicBezTo>
                <a:cubicBezTo>
                  <a:pt x="1202" y="411"/>
                  <a:pt x="1202" y="411"/>
                  <a:pt x="1202" y="410"/>
                </a:cubicBezTo>
                <a:cubicBezTo>
                  <a:pt x="1202" y="410"/>
                  <a:pt x="1202" y="410"/>
                  <a:pt x="1203" y="410"/>
                </a:cubicBezTo>
                <a:cubicBezTo>
                  <a:pt x="1203" y="410"/>
                  <a:pt x="1203" y="410"/>
                  <a:pt x="1204" y="409"/>
                </a:cubicBezTo>
                <a:cubicBezTo>
                  <a:pt x="1204" y="409"/>
                  <a:pt x="1204" y="409"/>
                  <a:pt x="1203" y="408"/>
                </a:cubicBezTo>
                <a:cubicBezTo>
                  <a:pt x="1203" y="408"/>
                  <a:pt x="1203" y="408"/>
                  <a:pt x="1203" y="407"/>
                </a:cubicBezTo>
                <a:cubicBezTo>
                  <a:pt x="1203" y="407"/>
                  <a:pt x="1203" y="407"/>
                  <a:pt x="1204" y="407"/>
                </a:cubicBezTo>
                <a:cubicBezTo>
                  <a:pt x="1204" y="407"/>
                  <a:pt x="1204" y="407"/>
                  <a:pt x="1204" y="405"/>
                </a:cubicBezTo>
                <a:cubicBezTo>
                  <a:pt x="1204" y="405"/>
                  <a:pt x="1204" y="405"/>
                  <a:pt x="1204" y="404"/>
                </a:cubicBezTo>
                <a:cubicBezTo>
                  <a:pt x="1204" y="404"/>
                  <a:pt x="1204" y="404"/>
                  <a:pt x="1204" y="403"/>
                </a:cubicBezTo>
                <a:cubicBezTo>
                  <a:pt x="1204" y="403"/>
                  <a:pt x="1204" y="403"/>
                  <a:pt x="1202" y="403"/>
                </a:cubicBezTo>
                <a:cubicBezTo>
                  <a:pt x="1202" y="403"/>
                  <a:pt x="1202" y="403"/>
                  <a:pt x="1201" y="403"/>
                </a:cubicBezTo>
                <a:cubicBezTo>
                  <a:pt x="1201" y="403"/>
                  <a:pt x="1201" y="403"/>
                  <a:pt x="1200" y="404"/>
                </a:cubicBezTo>
                <a:cubicBezTo>
                  <a:pt x="1200" y="404"/>
                  <a:pt x="1200" y="404"/>
                  <a:pt x="1201" y="405"/>
                </a:cubicBezTo>
                <a:cubicBezTo>
                  <a:pt x="1201" y="405"/>
                  <a:pt x="1201" y="405"/>
                  <a:pt x="1202" y="406"/>
                </a:cubicBezTo>
                <a:cubicBezTo>
                  <a:pt x="1202" y="406"/>
                  <a:pt x="1202" y="406"/>
                  <a:pt x="1201" y="406"/>
                </a:cubicBezTo>
                <a:cubicBezTo>
                  <a:pt x="1201" y="406"/>
                  <a:pt x="1201" y="406"/>
                  <a:pt x="1199" y="406"/>
                </a:cubicBezTo>
                <a:cubicBezTo>
                  <a:pt x="1199" y="406"/>
                  <a:pt x="1199" y="406"/>
                  <a:pt x="1199" y="405"/>
                </a:cubicBezTo>
                <a:cubicBezTo>
                  <a:pt x="1199" y="405"/>
                  <a:pt x="1199" y="405"/>
                  <a:pt x="1199" y="404"/>
                </a:cubicBezTo>
                <a:cubicBezTo>
                  <a:pt x="1199" y="404"/>
                  <a:pt x="1199" y="404"/>
                  <a:pt x="1198" y="405"/>
                </a:cubicBezTo>
                <a:cubicBezTo>
                  <a:pt x="1198" y="405"/>
                  <a:pt x="1198" y="405"/>
                  <a:pt x="1198" y="406"/>
                </a:cubicBezTo>
                <a:cubicBezTo>
                  <a:pt x="1198" y="406"/>
                  <a:pt x="1198" y="406"/>
                  <a:pt x="1197" y="406"/>
                </a:cubicBezTo>
                <a:cubicBezTo>
                  <a:pt x="1197" y="406"/>
                  <a:pt x="1197" y="406"/>
                  <a:pt x="1197" y="407"/>
                </a:cubicBezTo>
                <a:close/>
                <a:moveTo>
                  <a:pt x="1195" y="392"/>
                </a:moveTo>
                <a:cubicBezTo>
                  <a:pt x="1195" y="392"/>
                  <a:pt x="1195" y="392"/>
                  <a:pt x="1196" y="392"/>
                </a:cubicBezTo>
                <a:cubicBezTo>
                  <a:pt x="1196" y="392"/>
                  <a:pt x="1196" y="392"/>
                  <a:pt x="1197" y="391"/>
                </a:cubicBezTo>
                <a:cubicBezTo>
                  <a:pt x="1197" y="391"/>
                  <a:pt x="1197" y="391"/>
                  <a:pt x="1195" y="391"/>
                </a:cubicBezTo>
                <a:cubicBezTo>
                  <a:pt x="1195" y="391"/>
                  <a:pt x="1195" y="391"/>
                  <a:pt x="1195" y="392"/>
                </a:cubicBezTo>
                <a:close/>
                <a:moveTo>
                  <a:pt x="1219" y="411"/>
                </a:moveTo>
                <a:cubicBezTo>
                  <a:pt x="1218" y="409"/>
                  <a:pt x="1218" y="409"/>
                  <a:pt x="1218" y="409"/>
                </a:cubicBezTo>
                <a:cubicBezTo>
                  <a:pt x="1217" y="409"/>
                  <a:pt x="1217" y="409"/>
                  <a:pt x="1217" y="409"/>
                </a:cubicBezTo>
                <a:cubicBezTo>
                  <a:pt x="1217" y="410"/>
                  <a:pt x="1217" y="410"/>
                  <a:pt x="1217" y="410"/>
                </a:cubicBezTo>
                <a:cubicBezTo>
                  <a:pt x="1217" y="411"/>
                  <a:pt x="1217" y="411"/>
                  <a:pt x="1217" y="411"/>
                </a:cubicBezTo>
                <a:cubicBezTo>
                  <a:pt x="1219" y="412"/>
                  <a:pt x="1219" y="412"/>
                  <a:pt x="1219" y="412"/>
                </a:cubicBezTo>
                <a:cubicBezTo>
                  <a:pt x="1219" y="411"/>
                  <a:pt x="1219" y="411"/>
                  <a:pt x="1219" y="411"/>
                </a:cubicBezTo>
                <a:close/>
                <a:moveTo>
                  <a:pt x="1194" y="414"/>
                </a:moveTo>
                <a:cubicBezTo>
                  <a:pt x="1194" y="413"/>
                  <a:pt x="1194" y="413"/>
                  <a:pt x="1194" y="413"/>
                </a:cubicBezTo>
                <a:cubicBezTo>
                  <a:pt x="1193" y="413"/>
                  <a:pt x="1193" y="413"/>
                  <a:pt x="1193" y="413"/>
                </a:cubicBezTo>
                <a:cubicBezTo>
                  <a:pt x="1194" y="414"/>
                  <a:pt x="1194" y="414"/>
                  <a:pt x="1194" y="414"/>
                </a:cubicBezTo>
                <a:close/>
                <a:moveTo>
                  <a:pt x="1194" y="406"/>
                </a:moveTo>
                <a:cubicBezTo>
                  <a:pt x="1194" y="406"/>
                  <a:pt x="1194" y="406"/>
                  <a:pt x="1194" y="405"/>
                </a:cubicBezTo>
                <a:cubicBezTo>
                  <a:pt x="1194" y="405"/>
                  <a:pt x="1194" y="405"/>
                  <a:pt x="1193" y="406"/>
                </a:cubicBezTo>
                <a:cubicBezTo>
                  <a:pt x="1193" y="406"/>
                  <a:pt x="1193" y="406"/>
                  <a:pt x="1194" y="406"/>
                </a:cubicBezTo>
                <a:close/>
                <a:moveTo>
                  <a:pt x="1242" y="250"/>
                </a:moveTo>
                <a:cubicBezTo>
                  <a:pt x="1242" y="250"/>
                  <a:pt x="1242" y="250"/>
                  <a:pt x="1244" y="251"/>
                </a:cubicBezTo>
                <a:cubicBezTo>
                  <a:pt x="1244" y="251"/>
                  <a:pt x="1244" y="251"/>
                  <a:pt x="1245" y="251"/>
                </a:cubicBezTo>
                <a:cubicBezTo>
                  <a:pt x="1245" y="251"/>
                  <a:pt x="1245" y="251"/>
                  <a:pt x="1245" y="250"/>
                </a:cubicBezTo>
                <a:cubicBezTo>
                  <a:pt x="1245" y="250"/>
                  <a:pt x="1245" y="250"/>
                  <a:pt x="1243" y="250"/>
                </a:cubicBezTo>
                <a:cubicBezTo>
                  <a:pt x="1243" y="250"/>
                  <a:pt x="1243" y="250"/>
                  <a:pt x="1242" y="250"/>
                </a:cubicBezTo>
                <a:close/>
                <a:moveTo>
                  <a:pt x="1227" y="253"/>
                </a:moveTo>
                <a:cubicBezTo>
                  <a:pt x="1227" y="253"/>
                  <a:pt x="1227" y="253"/>
                  <a:pt x="1225" y="254"/>
                </a:cubicBezTo>
                <a:cubicBezTo>
                  <a:pt x="1225" y="254"/>
                  <a:pt x="1225" y="254"/>
                  <a:pt x="1225" y="255"/>
                </a:cubicBezTo>
                <a:cubicBezTo>
                  <a:pt x="1227" y="254"/>
                  <a:pt x="1227" y="254"/>
                  <a:pt x="1227" y="254"/>
                </a:cubicBezTo>
                <a:cubicBezTo>
                  <a:pt x="1227" y="254"/>
                  <a:pt x="1227" y="254"/>
                  <a:pt x="1227" y="253"/>
                </a:cubicBezTo>
                <a:close/>
                <a:moveTo>
                  <a:pt x="1282" y="255"/>
                </a:moveTo>
                <a:cubicBezTo>
                  <a:pt x="1283" y="256"/>
                  <a:pt x="1283" y="256"/>
                  <a:pt x="1283" y="256"/>
                </a:cubicBezTo>
                <a:cubicBezTo>
                  <a:pt x="1283" y="255"/>
                  <a:pt x="1283" y="255"/>
                  <a:pt x="1283" y="255"/>
                </a:cubicBezTo>
                <a:cubicBezTo>
                  <a:pt x="1282" y="255"/>
                  <a:pt x="1282" y="255"/>
                  <a:pt x="1282" y="255"/>
                </a:cubicBezTo>
                <a:close/>
                <a:moveTo>
                  <a:pt x="1251" y="246"/>
                </a:moveTo>
                <a:cubicBezTo>
                  <a:pt x="1251" y="246"/>
                  <a:pt x="1251" y="246"/>
                  <a:pt x="1249" y="245"/>
                </a:cubicBezTo>
                <a:cubicBezTo>
                  <a:pt x="1248" y="245"/>
                  <a:pt x="1248" y="245"/>
                  <a:pt x="1248" y="245"/>
                </a:cubicBezTo>
                <a:cubicBezTo>
                  <a:pt x="1248" y="245"/>
                  <a:pt x="1248" y="245"/>
                  <a:pt x="1249" y="246"/>
                </a:cubicBezTo>
                <a:cubicBezTo>
                  <a:pt x="1249" y="246"/>
                  <a:pt x="1249" y="246"/>
                  <a:pt x="1249" y="248"/>
                </a:cubicBezTo>
                <a:cubicBezTo>
                  <a:pt x="1249" y="248"/>
                  <a:pt x="1249" y="248"/>
                  <a:pt x="1250" y="247"/>
                </a:cubicBezTo>
                <a:cubicBezTo>
                  <a:pt x="1250" y="247"/>
                  <a:pt x="1250" y="247"/>
                  <a:pt x="1251" y="246"/>
                </a:cubicBezTo>
                <a:close/>
                <a:moveTo>
                  <a:pt x="1244" y="245"/>
                </a:moveTo>
                <a:cubicBezTo>
                  <a:pt x="1244" y="245"/>
                  <a:pt x="1244" y="245"/>
                  <a:pt x="1243" y="247"/>
                </a:cubicBezTo>
                <a:cubicBezTo>
                  <a:pt x="1243" y="247"/>
                  <a:pt x="1243" y="247"/>
                  <a:pt x="1243" y="246"/>
                </a:cubicBezTo>
                <a:cubicBezTo>
                  <a:pt x="1243" y="246"/>
                  <a:pt x="1243" y="246"/>
                  <a:pt x="1242" y="247"/>
                </a:cubicBezTo>
                <a:cubicBezTo>
                  <a:pt x="1242" y="247"/>
                  <a:pt x="1242" y="247"/>
                  <a:pt x="1240" y="246"/>
                </a:cubicBezTo>
                <a:cubicBezTo>
                  <a:pt x="1240" y="246"/>
                  <a:pt x="1240" y="246"/>
                  <a:pt x="1241" y="248"/>
                </a:cubicBezTo>
                <a:cubicBezTo>
                  <a:pt x="1241" y="248"/>
                  <a:pt x="1241" y="248"/>
                  <a:pt x="1243" y="248"/>
                </a:cubicBezTo>
                <a:cubicBezTo>
                  <a:pt x="1243" y="248"/>
                  <a:pt x="1243" y="248"/>
                  <a:pt x="1244" y="248"/>
                </a:cubicBezTo>
                <a:cubicBezTo>
                  <a:pt x="1244" y="248"/>
                  <a:pt x="1244" y="248"/>
                  <a:pt x="1247" y="245"/>
                </a:cubicBezTo>
                <a:cubicBezTo>
                  <a:pt x="1247" y="245"/>
                  <a:pt x="1247" y="245"/>
                  <a:pt x="1247" y="244"/>
                </a:cubicBezTo>
                <a:cubicBezTo>
                  <a:pt x="1247" y="244"/>
                  <a:pt x="1247" y="244"/>
                  <a:pt x="1245" y="246"/>
                </a:cubicBezTo>
                <a:cubicBezTo>
                  <a:pt x="1245" y="246"/>
                  <a:pt x="1245" y="246"/>
                  <a:pt x="1244" y="245"/>
                </a:cubicBezTo>
                <a:close/>
                <a:moveTo>
                  <a:pt x="1165" y="374"/>
                </a:moveTo>
                <a:cubicBezTo>
                  <a:pt x="1165" y="374"/>
                  <a:pt x="1165" y="374"/>
                  <a:pt x="1165" y="375"/>
                </a:cubicBezTo>
                <a:cubicBezTo>
                  <a:pt x="1165" y="375"/>
                  <a:pt x="1165" y="375"/>
                  <a:pt x="1166" y="375"/>
                </a:cubicBezTo>
                <a:cubicBezTo>
                  <a:pt x="1166" y="375"/>
                  <a:pt x="1166" y="375"/>
                  <a:pt x="1165" y="374"/>
                </a:cubicBezTo>
                <a:close/>
                <a:moveTo>
                  <a:pt x="1218" y="269"/>
                </a:moveTo>
                <a:cubicBezTo>
                  <a:pt x="1218" y="269"/>
                  <a:pt x="1218" y="269"/>
                  <a:pt x="1218" y="270"/>
                </a:cubicBezTo>
                <a:cubicBezTo>
                  <a:pt x="1218" y="270"/>
                  <a:pt x="1218" y="270"/>
                  <a:pt x="1219" y="270"/>
                </a:cubicBezTo>
                <a:cubicBezTo>
                  <a:pt x="1219" y="270"/>
                  <a:pt x="1219" y="270"/>
                  <a:pt x="1218" y="269"/>
                </a:cubicBezTo>
                <a:close/>
                <a:moveTo>
                  <a:pt x="1234" y="252"/>
                </a:moveTo>
                <a:cubicBezTo>
                  <a:pt x="1234" y="252"/>
                  <a:pt x="1234" y="252"/>
                  <a:pt x="1234" y="253"/>
                </a:cubicBezTo>
                <a:cubicBezTo>
                  <a:pt x="1234" y="253"/>
                  <a:pt x="1234" y="253"/>
                  <a:pt x="1234" y="255"/>
                </a:cubicBezTo>
                <a:cubicBezTo>
                  <a:pt x="1234" y="255"/>
                  <a:pt x="1234" y="255"/>
                  <a:pt x="1235" y="255"/>
                </a:cubicBezTo>
                <a:cubicBezTo>
                  <a:pt x="1235" y="255"/>
                  <a:pt x="1235" y="255"/>
                  <a:pt x="1235" y="256"/>
                </a:cubicBezTo>
                <a:cubicBezTo>
                  <a:pt x="1235" y="256"/>
                  <a:pt x="1235" y="256"/>
                  <a:pt x="1236" y="255"/>
                </a:cubicBezTo>
                <a:cubicBezTo>
                  <a:pt x="1236" y="255"/>
                  <a:pt x="1236" y="255"/>
                  <a:pt x="1235" y="254"/>
                </a:cubicBezTo>
                <a:cubicBezTo>
                  <a:pt x="1235" y="254"/>
                  <a:pt x="1235" y="254"/>
                  <a:pt x="1236" y="253"/>
                </a:cubicBezTo>
                <a:cubicBezTo>
                  <a:pt x="1236" y="253"/>
                  <a:pt x="1236" y="253"/>
                  <a:pt x="1234" y="252"/>
                </a:cubicBezTo>
                <a:close/>
                <a:moveTo>
                  <a:pt x="1227" y="252"/>
                </a:moveTo>
                <a:cubicBezTo>
                  <a:pt x="1227" y="252"/>
                  <a:pt x="1227" y="252"/>
                  <a:pt x="1227" y="253"/>
                </a:cubicBezTo>
                <a:cubicBezTo>
                  <a:pt x="1227" y="253"/>
                  <a:pt x="1227" y="253"/>
                  <a:pt x="1228" y="252"/>
                </a:cubicBezTo>
                <a:cubicBezTo>
                  <a:pt x="1228" y="252"/>
                  <a:pt x="1228" y="252"/>
                  <a:pt x="1227" y="252"/>
                </a:cubicBezTo>
                <a:close/>
                <a:moveTo>
                  <a:pt x="1230" y="257"/>
                </a:moveTo>
                <a:cubicBezTo>
                  <a:pt x="1230" y="257"/>
                  <a:pt x="1230" y="257"/>
                  <a:pt x="1230" y="256"/>
                </a:cubicBezTo>
                <a:cubicBezTo>
                  <a:pt x="1230" y="256"/>
                  <a:pt x="1230" y="256"/>
                  <a:pt x="1229" y="258"/>
                </a:cubicBezTo>
                <a:cubicBezTo>
                  <a:pt x="1229" y="258"/>
                  <a:pt x="1229" y="258"/>
                  <a:pt x="1230" y="257"/>
                </a:cubicBezTo>
                <a:close/>
                <a:moveTo>
                  <a:pt x="1225" y="261"/>
                </a:moveTo>
                <a:cubicBezTo>
                  <a:pt x="1225" y="261"/>
                  <a:pt x="1225" y="261"/>
                  <a:pt x="1226" y="261"/>
                </a:cubicBezTo>
                <a:cubicBezTo>
                  <a:pt x="1226" y="261"/>
                  <a:pt x="1226" y="261"/>
                  <a:pt x="1226" y="260"/>
                </a:cubicBezTo>
                <a:cubicBezTo>
                  <a:pt x="1226" y="260"/>
                  <a:pt x="1226" y="260"/>
                  <a:pt x="1227" y="259"/>
                </a:cubicBezTo>
                <a:cubicBezTo>
                  <a:pt x="1227" y="259"/>
                  <a:pt x="1227" y="259"/>
                  <a:pt x="1226" y="258"/>
                </a:cubicBezTo>
                <a:cubicBezTo>
                  <a:pt x="1226" y="258"/>
                  <a:pt x="1226" y="258"/>
                  <a:pt x="1226" y="259"/>
                </a:cubicBezTo>
                <a:cubicBezTo>
                  <a:pt x="1226" y="259"/>
                  <a:pt x="1226" y="259"/>
                  <a:pt x="1224" y="259"/>
                </a:cubicBezTo>
                <a:cubicBezTo>
                  <a:pt x="1224" y="259"/>
                  <a:pt x="1224" y="259"/>
                  <a:pt x="1224" y="260"/>
                </a:cubicBezTo>
                <a:cubicBezTo>
                  <a:pt x="1224" y="260"/>
                  <a:pt x="1224" y="260"/>
                  <a:pt x="1222" y="260"/>
                </a:cubicBezTo>
                <a:cubicBezTo>
                  <a:pt x="1222" y="260"/>
                  <a:pt x="1222" y="260"/>
                  <a:pt x="1224" y="262"/>
                </a:cubicBezTo>
                <a:cubicBezTo>
                  <a:pt x="1224" y="262"/>
                  <a:pt x="1224" y="262"/>
                  <a:pt x="1225" y="261"/>
                </a:cubicBezTo>
                <a:close/>
                <a:moveTo>
                  <a:pt x="1229" y="251"/>
                </a:moveTo>
                <a:cubicBezTo>
                  <a:pt x="1229" y="251"/>
                  <a:pt x="1229" y="251"/>
                  <a:pt x="1230" y="253"/>
                </a:cubicBezTo>
                <a:cubicBezTo>
                  <a:pt x="1230" y="253"/>
                  <a:pt x="1230" y="253"/>
                  <a:pt x="1230" y="251"/>
                </a:cubicBezTo>
                <a:cubicBezTo>
                  <a:pt x="1230" y="251"/>
                  <a:pt x="1230" y="251"/>
                  <a:pt x="1229" y="251"/>
                </a:cubicBezTo>
                <a:close/>
                <a:moveTo>
                  <a:pt x="1231" y="255"/>
                </a:moveTo>
                <a:cubicBezTo>
                  <a:pt x="1231" y="255"/>
                  <a:pt x="1231" y="255"/>
                  <a:pt x="1232" y="254"/>
                </a:cubicBezTo>
                <a:cubicBezTo>
                  <a:pt x="1232" y="254"/>
                  <a:pt x="1232" y="254"/>
                  <a:pt x="1230" y="253"/>
                </a:cubicBezTo>
                <a:cubicBezTo>
                  <a:pt x="1230" y="253"/>
                  <a:pt x="1230" y="253"/>
                  <a:pt x="1230" y="254"/>
                </a:cubicBezTo>
                <a:cubicBezTo>
                  <a:pt x="1230" y="254"/>
                  <a:pt x="1230" y="254"/>
                  <a:pt x="1231" y="255"/>
                </a:cubicBezTo>
                <a:close/>
                <a:moveTo>
                  <a:pt x="1229" y="255"/>
                </a:moveTo>
                <a:cubicBezTo>
                  <a:pt x="1229" y="255"/>
                  <a:pt x="1229" y="255"/>
                  <a:pt x="1228" y="255"/>
                </a:cubicBezTo>
                <a:cubicBezTo>
                  <a:pt x="1228" y="255"/>
                  <a:pt x="1228" y="255"/>
                  <a:pt x="1226" y="256"/>
                </a:cubicBezTo>
                <a:cubicBezTo>
                  <a:pt x="1226" y="256"/>
                  <a:pt x="1226" y="256"/>
                  <a:pt x="1227" y="258"/>
                </a:cubicBezTo>
                <a:cubicBezTo>
                  <a:pt x="1227" y="258"/>
                  <a:pt x="1227" y="258"/>
                  <a:pt x="1228" y="258"/>
                </a:cubicBezTo>
                <a:cubicBezTo>
                  <a:pt x="1228" y="258"/>
                  <a:pt x="1228" y="258"/>
                  <a:pt x="1229" y="257"/>
                </a:cubicBezTo>
                <a:cubicBezTo>
                  <a:pt x="1229" y="257"/>
                  <a:pt x="1229" y="257"/>
                  <a:pt x="1229" y="256"/>
                </a:cubicBezTo>
                <a:cubicBezTo>
                  <a:pt x="1229" y="256"/>
                  <a:pt x="1229" y="256"/>
                  <a:pt x="1230" y="255"/>
                </a:cubicBezTo>
                <a:cubicBezTo>
                  <a:pt x="1230" y="255"/>
                  <a:pt x="1230" y="255"/>
                  <a:pt x="1229" y="255"/>
                </a:cubicBezTo>
                <a:close/>
                <a:moveTo>
                  <a:pt x="1254" y="241"/>
                </a:moveTo>
                <a:cubicBezTo>
                  <a:pt x="1254" y="241"/>
                  <a:pt x="1254" y="241"/>
                  <a:pt x="1254" y="240"/>
                </a:cubicBezTo>
                <a:cubicBezTo>
                  <a:pt x="1254" y="240"/>
                  <a:pt x="1254" y="240"/>
                  <a:pt x="1253" y="240"/>
                </a:cubicBezTo>
                <a:cubicBezTo>
                  <a:pt x="1253" y="240"/>
                  <a:pt x="1253" y="240"/>
                  <a:pt x="1254" y="241"/>
                </a:cubicBezTo>
                <a:close/>
                <a:moveTo>
                  <a:pt x="1256" y="241"/>
                </a:moveTo>
                <a:cubicBezTo>
                  <a:pt x="1257" y="241"/>
                  <a:pt x="1257" y="241"/>
                  <a:pt x="1257" y="241"/>
                </a:cubicBezTo>
                <a:cubicBezTo>
                  <a:pt x="1257" y="241"/>
                  <a:pt x="1257" y="241"/>
                  <a:pt x="1258" y="242"/>
                </a:cubicBezTo>
                <a:cubicBezTo>
                  <a:pt x="1258" y="242"/>
                  <a:pt x="1258" y="242"/>
                  <a:pt x="1259" y="242"/>
                </a:cubicBezTo>
                <a:cubicBezTo>
                  <a:pt x="1259" y="242"/>
                  <a:pt x="1259" y="242"/>
                  <a:pt x="1260" y="241"/>
                </a:cubicBezTo>
                <a:cubicBezTo>
                  <a:pt x="1260" y="241"/>
                  <a:pt x="1260" y="241"/>
                  <a:pt x="1259" y="241"/>
                </a:cubicBezTo>
                <a:cubicBezTo>
                  <a:pt x="1259" y="241"/>
                  <a:pt x="1259" y="241"/>
                  <a:pt x="1259" y="240"/>
                </a:cubicBezTo>
                <a:cubicBezTo>
                  <a:pt x="1259" y="240"/>
                  <a:pt x="1259" y="240"/>
                  <a:pt x="1258" y="239"/>
                </a:cubicBezTo>
                <a:cubicBezTo>
                  <a:pt x="1258" y="239"/>
                  <a:pt x="1258" y="239"/>
                  <a:pt x="1257" y="240"/>
                </a:cubicBezTo>
                <a:cubicBezTo>
                  <a:pt x="1257" y="240"/>
                  <a:pt x="1257" y="240"/>
                  <a:pt x="1256" y="240"/>
                </a:cubicBezTo>
                <a:cubicBezTo>
                  <a:pt x="1256" y="240"/>
                  <a:pt x="1256" y="240"/>
                  <a:pt x="1256" y="241"/>
                </a:cubicBezTo>
                <a:close/>
                <a:moveTo>
                  <a:pt x="1165" y="342"/>
                </a:moveTo>
                <a:cubicBezTo>
                  <a:pt x="1165" y="342"/>
                  <a:pt x="1165" y="342"/>
                  <a:pt x="1165" y="343"/>
                </a:cubicBezTo>
                <a:cubicBezTo>
                  <a:pt x="1165" y="343"/>
                  <a:pt x="1165" y="343"/>
                  <a:pt x="1167" y="343"/>
                </a:cubicBezTo>
                <a:cubicBezTo>
                  <a:pt x="1167" y="343"/>
                  <a:pt x="1167" y="343"/>
                  <a:pt x="1166" y="342"/>
                </a:cubicBezTo>
                <a:cubicBezTo>
                  <a:pt x="1166" y="342"/>
                  <a:pt x="1166" y="342"/>
                  <a:pt x="1165" y="342"/>
                </a:cubicBezTo>
                <a:close/>
                <a:moveTo>
                  <a:pt x="1163" y="343"/>
                </a:moveTo>
                <a:cubicBezTo>
                  <a:pt x="1163" y="343"/>
                  <a:pt x="1163" y="343"/>
                  <a:pt x="1165" y="343"/>
                </a:cubicBezTo>
                <a:cubicBezTo>
                  <a:pt x="1165" y="343"/>
                  <a:pt x="1165" y="343"/>
                  <a:pt x="1164" y="342"/>
                </a:cubicBezTo>
                <a:cubicBezTo>
                  <a:pt x="1164" y="342"/>
                  <a:pt x="1164" y="342"/>
                  <a:pt x="1163" y="343"/>
                </a:cubicBezTo>
                <a:close/>
                <a:moveTo>
                  <a:pt x="1177" y="336"/>
                </a:moveTo>
                <a:cubicBezTo>
                  <a:pt x="1177" y="335"/>
                  <a:pt x="1177" y="335"/>
                  <a:pt x="1177" y="335"/>
                </a:cubicBezTo>
                <a:cubicBezTo>
                  <a:pt x="1176" y="336"/>
                  <a:pt x="1176" y="336"/>
                  <a:pt x="1176" y="336"/>
                </a:cubicBezTo>
                <a:cubicBezTo>
                  <a:pt x="1178" y="337"/>
                  <a:pt x="1178" y="337"/>
                  <a:pt x="1178" y="337"/>
                </a:cubicBezTo>
                <a:cubicBezTo>
                  <a:pt x="1177" y="336"/>
                  <a:pt x="1177" y="336"/>
                  <a:pt x="1177" y="336"/>
                </a:cubicBezTo>
                <a:close/>
                <a:moveTo>
                  <a:pt x="1222" y="264"/>
                </a:moveTo>
                <a:cubicBezTo>
                  <a:pt x="1222" y="264"/>
                  <a:pt x="1222" y="264"/>
                  <a:pt x="1222" y="262"/>
                </a:cubicBezTo>
                <a:cubicBezTo>
                  <a:pt x="1222" y="262"/>
                  <a:pt x="1222" y="262"/>
                  <a:pt x="1221" y="262"/>
                </a:cubicBezTo>
                <a:cubicBezTo>
                  <a:pt x="1221" y="262"/>
                  <a:pt x="1221" y="262"/>
                  <a:pt x="1221" y="261"/>
                </a:cubicBezTo>
                <a:cubicBezTo>
                  <a:pt x="1221" y="261"/>
                  <a:pt x="1221" y="261"/>
                  <a:pt x="1219" y="261"/>
                </a:cubicBezTo>
                <a:cubicBezTo>
                  <a:pt x="1219" y="261"/>
                  <a:pt x="1219" y="261"/>
                  <a:pt x="1219" y="262"/>
                </a:cubicBezTo>
                <a:cubicBezTo>
                  <a:pt x="1219" y="262"/>
                  <a:pt x="1219" y="262"/>
                  <a:pt x="1218" y="261"/>
                </a:cubicBezTo>
                <a:cubicBezTo>
                  <a:pt x="1218" y="261"/>
                  <a:pt x="1218" y="261"/>
                  <a:pt x="1218" y="263"/>
                </a:cubicBezTo>
                <a:cubicBezTo>
                  <a:pt x="1218" y="263"/>
                  <a:pt x="1218" y="263"/>
                  <a:pt x="1219" y="263"/>
                </a:cubicBezTo>
                <a:cubicBezTo>
                  <a:pt x="1219" y="263"/>
                  <a:pt x="1219" y="263"/>
                  <a:pt x="1217" y="264"/>
                </a:cubicBezTo>
                <a:cubicBezTo>
                  <a:pt x="1217" y="264"/>
                  <a:pt x="1217" y="264"/>
                  <a:pt x="1217" y="265"/>
                </a:cubicBezTo>
                <a:cubicBezTo>
                  <a:pt x="1217" y="265"/>
                  <a:pt x="1217" y="265"/>
                  <a:pt x="1218" y="265"/>
                </a:cubicBezTo>
                <a:cubicBezTo>
                  <a:pt x="1218" y="265"/>
                  <a:pt x="1218" y="265"/>
                  <a:pt x="1217" y="266"/>
                </a:cubicBezTo>
                <a:cubicBezTo>
                  <a:pt x="1217" y="266"/>
                  <a:pt x="1217" y="266"/>
                  <a:pt x="1218" y="267"/>
                </a:cubicBezTo>
                <a:cubicBezTo>
                  <a:pt x="1218" y="267"/>
                  <a:pt x="1218" y="267"/>
                  <a:pt x="1218" y="268"/>
                </a:cubicBezTo>
                <a:cubicBezTo>
                  <a:pt x="1218" y="268"/>
                  <a:pt x="1218" y="268"/>
                  <a:pt x="1219" y="268"/>
                </a:cubicBezTo>
                <a:cubicBezTo>
                  <a:pt x="1219" y="268"/>
                  <a:pt x="1219" y="268"/>
                  <a:pt x="1219" y="266"/>
                </a:cubicBezTo>
                <a:cubicBezTo>
                  <a:pt x="1219" y="266"/>
                  <a:pt x="1219" y="266"/>
                  <a:pt x="1221" y="266"/>
                </a:cubicBezTo>
                <a:cubicBezTo>
                  <a:pt x="1221" y="266"/>
                  <a:pt x="1221" y="266"/>
                  <a:pt x="1222" y="265"/>
                </a:cubicBezTo>
                <a:cubicBezTo>
                  <a:pt x="1222" y="265"/>
                  <a:pt x="1222" y="265"/>
                  <a:pt x="1222" y="264"/>
                </a:cubicBezTo>
                <a:close/>
                <a:moveTo>
                  <a:pt x="1161" y="346"/>
                </a:moveTo>
                <a:cubicBezTo>
                  <a:pt x="1161" y="346"/>
                  <a:pt x="1161" y="346"/>
                  <a:pt x="1162" y="346"/>
                </a:cubicBezTo>
                <a:cubicBezTo>
                  <a:pt x="1162" y="346"/>
                  <a:pt x="1162" y="346"/>
                  <a:pt x="1161" y="345"/>
                </a:cubicBezTo>
                <a:cubicBezTo>
                  <a:pt x="1161" y="345"/>
                  <a:pt x="1161" y="345"/>
                  <a:pt x="1161" y="346"/>
                </a:cubicBezTo>
                <a:close/>
                <a:moveTo>
                  <a:pt x="1163" y="345"/>
                </a:moveTo>
                <a:cubicBezTo>
                  <a:pt x="1162" y="344"/>
                  <a:pt x="1162" y="344"/>
                  <a:pt x="1162" y="344"/>
                </a:cubicBezTo>
                <a:cubicBezTo>
                  <a:pt x="1162" y="345"/>
                  <a:pt x="1162" y="345"/>
                  <a:pt x="1162" y="345"/>
                </a:cubicBezTo>
                <a:cubicBezTo>
                  <a:pt x="1163" y="346"/>
                  <a:pt x="1163" y="346"/>
                  <a:pt x="1163" y="346"/>
                </a:cubicBezTo>
                <a:cubicBezTo>
                  <a:pt x="1162" y="346"/>
                  <a:pt x="1162" y="346"/>
                  <a:pt x="1162" y="346"/>
                </a:cubicBezTo>
                <a:cubicBezTo>
                  <a:pt x="1163" y="347"/>
                  <a:pt x="1163" y="347"/>
                  <a:pt x="1163" y="347"/>
                </a:cubicBezTo>
                <a:cubicBezTo>
                  <a:pt x="1164" y="346"/>
                  <a:pt x="1164" y="346"/>
                  <a:pt x="1164" y="346"/>
                </a:cubicBezTo>
                <a:cubicBezTo>
                  <a:pt x="1163" y="345"/>
                  <a:pt x="1163" y="345"/>
                  <a:pt x="1163" y="345"/>
                </a:cubicBezTo>
                <a:close/>
                <a:moveTo>
                  <a:pt x="1165" y="366"/>
                </a:moveTo>
                <a:cubicBezTo>
                  <a:pt x="1165" y="366"/>
                  <a:pt x="1165" y="366"/>
                  <a:pt x="1165" y="365"/>
                </a:cubicBezTo>
                <a:cubicBezTo>
                  <a:pt x="1165" y="365"/>
                  <a:pt x="1165" y="365"/>
                  <a:pt x="1164" y="366"/>
                </a:cubicBezTo>
                <a:cubicBezTo>
                  <a:pt x="1164" y="366"/>
                  <a:pt x="1164" y="366"/>
                  <a:pt x="1165" y="366"/>
                </a:cubicBezTo>
                <a:close/>
                <a:moveTo>
                  <a:pt x="1245" y="249"/>
                </a:moveTo>
                <a:cubicBezTo>
                  <a:pt x="1245" y="249"/>
                  <a:pt x="1245" y="249"/>
                  <a:pt x="1246" y="250"/>
                </a:cubicBezTo>
                <a:cubicBezTo>
                  <a:pt x="1246" y="250"/>
                  <a:pt x="1246" y="250"/>
                  <a:pt x="1247" y="249"/>
                </a:cubicBezTo>
                <a:cubicBezTo>
                  <a:pt x="1247" y="249"/>
                  <a:pt x="1247" y="249"/>
                  <a:pt x="1248" y="248"/>
                </a:cubicBezTo>
                <a:cubicBezTo>
                  <a:pt x="1248" y="248"/>
                  <a:pt x="1248" y="248"/>
                  <a:pt x="1247" y="247"/>
                </a:cubicBezTo>
                <a:cubicBezTo>
                  <a:pt x="1247" y="247"/>
                  <a:pt x="1247" y="247"/>
                  <a:pt x="1245" y="249"/>
                </a:cubicBezTo>
                <a:close/>
                <a:moveTo>
                  <a:pt x="1212" y="277"/>
                </a:moveTo>
                <a:cubicBezTo>
                  <a:pt x="1211" y="277"/>
                  <a:pt x="1211" y="277"/>
                  <a:pt x="1211" y="277"/>
                </a:cubicBezTo>
                <a:cubicBezTo>
                  <a:pt x="1210" y="278"/>
                  <a:pt x="1210" y="278"/>
                  <a:pt x="1210" y="278"/>
                </a:cubicBezTo>
                <a:cubicBezTo>
                  <a:pt x="1211" y="279"/>
                  <a:pt x="1211" y="279"/>
                  <a:pt x="1211" y="279"/>
                </a:cubicBezTo>
                <a:cubicBezTo>
                  <a:pt x="1212" y="279"/>
                  <a:pt x="1212" y="279"/>
                  <a:pt x="1212" y="279"/>
                </a:cubicBezTo>
                <a:cubicBezTo>
                  <a:pt x="1212" y="278"/>
                  <a:pt x="1212" y="278"/>
                  <a:pt x="1212" y="278"/>
                </a:cubicBezTo>
                <a:cubicBezTo>
                  <a:pt x="1212" y="277"/>
                  <a:pt x="1212" y="277"/>
                  <a:pt x="1212" y="277"/>
                </a:cubicBezTo>
                <a:close/>
                <a:moveTo>
                  <a:pt x="1251" y="243"/>
                </a:moveTo>
                <a:cubicBezTo>
                  <a:pt x="1251" y="243"/>
                  <a:pt x="1251" y="243"/>
                  <a:pt x="1251" y="242"/>
                </a:cubicBezTo>
                <a:cubicBezTo>
                  <a:pt x="1251" y="242"/>
                  <a:pt x="1251" y="242"/>
                  <a:pt x="1250" y="242"/>
                </a:cubicBezTo>
                <a:cubicBezTo>
                  <a:pt x="1250" y="242"/>
                  <a:pt x="1250" y="242"/>
                  <a:pt x="1249" y="242"/>
                </a:cubicBezTo>
                <a:cubicBezTo>
                  <a:pt x="1249" y="242"/>
                  <a:pt x="1249" y="242"/>
                  <a:pt x="1250" y="243"/>
                </a:cubicBezTo>
                <a:cubicBezTo>
                  <a:pt x="1250" y="243"/>
                  <a:pt x="1250" y="243"/>
                  <a:pt x="1251" y="243"/>
                </a:cubicBezTo>
                <a:close/>
                <a:moveTo>
                  <a:pt x="1212" y="276"/>
                </a:moveTo>
                <a:cubicBezTo>
                  <a:pt x="1212" y="276"/>
                  <a:pt x="1212" y="276"/>
                  <a:pt x="1213" y="275"/>
                </a:cubicBezTo>
                <a:cubicBezTo>
                  <a:pt x="1213" y="275"/>
                  <a:pt x="1213" y="275"/>
                  <a:pt x="1214" y="274"/>
                </a:cubicBezTo>
                <a:cubicBezTo>
                  <a:pt x="1214" y="274"/>
                  <a:pt x="1214" y="274"/>
                  <a:pt x="1216" y="271"/>
                </a:cubicBezTo>
                <a:cubicBezTo>
                  <a:pt x="1216" y="271"/>
                  <a:pt x="1216" y="271"/>
                  <a:pt x="1215" y="270"/>
                </a:cubicBezTo>
                <a:cubicBezTo>
                  <a:pt x="1215" y="270"/>
                  <a:pt x="1215" y="270"/>
                  <a:pt x="1214" y="269"/>
                </a:cubicBezTo>
                <a:cubicBezTo>
                  <a:pt x="1214" y="269"/>
                  <a:pt x="1214" y="269"/>
                  <a:pt x="1214" y="270"/>
                </a:cubicBezTo>
                <a:cubicBezTo>
                  <a:pt x="1214" y="270"/>
                  <a:pt x="1214" y="270"/>
                  <a:pt x="1215" y="271"/>
                </a:cubicBezTo>
                <a:cubicBezTo>
                  <a:pt x="1215" y="271"/>
                  <a:pt x="1215" y="271"/>
                  <a:pt x="1213" y="271"/>
                </a:cubicBezTo>
                <a:cubicBezTo>
                  <a:pt x="1213" y="271"/>
                  <a:pt x="1213" y="271"/>
                  <a:pt x="1212" y="273"/>
                </a:cubicBezTo>
                <a:cubicBezTo>
                  <a:pt x="1212" y="273"/>
                  <a:pt x="1212" y="273"/>
                  <a:pt x="1212" y="272"/>
                </a:cubicBezTo>
                <a:cubicBezTo>
                  <a:pt x="1212" y="272"/>
                  <a:pt x="1212" y="272"/>
                  <a:pt x="1212" y="268"/>
                </a:cubicBezTo>
                <a:cubicBezTo>
                  <a:pt x="1212" y="268"/>
                  <a:pt x="1212" y="268"/>
                  <a:pt x="1211" y="271"/>
                </a:cubicBezTo>
                <a:cubicBezTo>
                  <a:pt x="1211" y="271"/>
                  <a:pt x="1211" y="271"/>
                  <a:pt x="1211" y="272"/>
                </a:cubicBezTo>
                <a:cubicBezTo>
                  <a:pt x="1211" y="272"/>
                  <a:pt x="1211" y="272"/>
                  <a:pt x="1210" y="273"/>
                </a:cubicBezTo>
                <a:cubicBezTo>
                  <a:pt x="1210" y="273"/>
                  <a:pt x="1210" y="273"/>
                  <a:pt x="1210" y="274"/>
                </a:cubicBezTo>
                <a:cubicBezTo>
                  <a:pt x="1210" y="274"/>
                  <a:pt x="1210" y="274"/>
                  <a:pt x="1209" y="276"/>
                </a:cubicBezTo>
                <a:cubicBezTo>
                  <a:pt x="1209" y="276"/>
                  <a:pt x="1209" y="276"/>
                  <a:pt x="1210" y="276"/>
                </a:cubicBezTo>
                <a:cubicBezTo>
                  <a:pt x="1210" y="276"/>
                  <a:pt x="1210" y="276"/>
                  <a:pt x="1211" y="274"/>
                </a:cubicBezTo>
                <a:cubicBezTo>
                  <a:pt x="1211" y="274"/>
                  <a:pt x="1211" y="274"/>
                  <a:pt x="1211" y="275"/>
                </a:cubicBezTo>
                <a:cubicBezTo>
                  <a:pt x="1211" y="275"/>
                  <a:pt x="1211" y="275"/>
                  <a:pt x="1212" y="276"/>
                </a:cubicBezTo>
                <a:close/>
                <a:moveTo>
                  <a:pt x="1206" y="290"/>
                </a:moveTo>
                <a:cubicBezTo>
                  <a:pt x="1206" y="290"/>
                  <a:pt x="1206" y="290"/>
                  <a:pt x="1206" y="291"/>
                </a:cubicBezTo>
                <a:cubicBezTo>
                  <a:pt x="1206" y="291"/>
                  <a:pt x="1206" y="291"/>
                  <a:pt x="1207" y="290"/>
                </a:cubicBezTo>
                <a:cubicBezTo>
                  <a:pt x="1207" y="290"/>
                  <a:pt x="1207" y="290"/>
                  <a:pt x="1206" y="290"/>
                </a:cubicBezTo>
                <a:close/>
                <a:moveTo>
                  <a:pt x="1199" y="304"/>
                </a:moveTo>
                <a:cubicBezTo>
                  <a:pt x="1199" y="304"/>
                  <a:pt x="1199" y="304"/>
                  <a:pt x="1200" y="303"/>
                </a:cubicBezTo>
                <a:cubicBezTo>
                  <a:pt x="1200" y="303"/>
                  <a:pt x="1200" y="303"/>
                  <a:pt x="1199" y="303"/>
                </a:cubicBezTo>
                <a:cubicBezTo>
                  <a:pt x="1199" y="303"/>
                  <a:pt x="1199" y="303"/>
                  <a:pt x="1199" y="304"/>
                </a:cubicBezTo>
                <a:close/>
                <a:moveTo>
                  <a:pt x="1197" y="306"/>
                </a:moveTo>
                <a:cubicBezTo>
                  <a:pt x="1197" y="306"/>
                  <a:pt x="1197" y="306"/>
                  <a:pt x="1196" y="306"/>
                </a:cubicBezTo>
                <a:cubicBezTo>
                  <a:pt x="1196" y="306"/>
                  <a:pt x="1196" y="306"/>
                  <a:pt x="1196" y="307"/>
                </a:cubicBezTo>
                <a:cubicBezTo>
                  <a:pt x="1196" y="307"/>
                  <a:pt x="1196" y="307"/>
                  <a:pt x="1196" y="308"/>
                </a:cubicBezTo>
                <a:cubicBezTo>
                  <a:pt x="1196" y="308"/>
                  <a:pt x="1196" y="308"/>
                  <a:pt x="1197" y="307"/>
                </a:cubicBezTo>
                <a:cubicBezTo>
                  <a:pt x="1197" y="307"/>
                  <a:pt x="1197" y="307"/>
                  <a:pt x="1197" y="306"/>
                </a:cubicBezTo>
                <a:close/>
                <a:moveTo>
                  <a:pt x="1195" y="313"/>
                </a:moveTo>
                <a:cubicBezTo>
                  <a:pt x="1195" y="313"/>
                  <a:pt x="1195" y="313"/>
                  <a:pt x="1195" y="314"/>
                </a:cubicBezTo>
                <a:cubicBezTo>
                  <a:pt x="1195" y="314"/>
                  <a:pt x="1195" y="314"/>
                  <a:pt x="1197" y="312"/>
                </a:cubicBezTo>
                <a:cubicBezTo>
                  <a:pt x="1197" y="312"/>
                  <a:pt x="1197" y="312"/>
                  <a:pt x="1195" y="313"/>
                </a:cubicBezTo>
                <a:close/>
                <a:moveTo>
                  <a:pt x="1198" y="303"/>
                </a:moveTo>
                <a:cubicBezTo>
                  <a:pt x="1198" y="303"/>
                  <a:pt x="1198" y="303"/>
                  <a:pt x="1199" y="301"/>
                </a:cubicBezTo>
                <a:cubicBezTo>
                  <a:pt x="1199" y="301"/>
                  <a:pt x="1199" y="301"/>
                  <a:pt x="1199" y="300"/>
                </a:cubicBezTo>
                <a:cubicBezTo>
                  <a:pt x="1199" y="300"/>
                  <a:pt x="1199" y="300"/>
                  <a:pt x="1198" y="301"/>
                </a:cubicBezTo>
                <a:cubicBezTo>
                  <a:pt x="1198" y="301"/>
                  <a:pt x="1198" y="301"/>
                  <a:pt x="1198" y="303"/>
                </a:cubicBezTo>
                <a:close/>
                <a:moveTo>
                  <a:pt x="1194" y="316"/>
                </a:moveTo>
                <a:cubicBezTo>
                  <a:pt x="1194" y="316"/>
                  <a:pt x="1194" y="316"/>
                  <a:pt x="1195" y="314"/>
                </a:cubicBezTo>
                <a:cubicBezTo>
                  <a:pt x="1195" y="314"/>
                  <a:pt x="1195" y="314"/>
                  <a:pt x="1194" y="315"/>
                </a:cubicBezTo>
                <a:cubicBezTo>
                  <a:pt x="1194" y="315"/>
                  <a:pt x="1194" y="315"/>
                  <a:pt x="1193" y="315"/>
                </a:cubicBezTo>
                <a:cubicBezTo>
                  <a:pt x="1193" y="315"/>
                  <a:pt x="1193" y="315"/>
                  <a:pt x="1192" y="316"/>
                </a:cubicBezTo>
                <a:cubicBezTo>
                  <a:pt x="1192" y="316"/>
                  <a:pt x="1192" y="316"/>
                  <a:pt x="1193" y="316"/>
                </a:cubicBezTo>
                <a:cubicBezTo>
                  <a:pt x="1193" y="316"/>
                  <a:pt x="1193" y="316"/>
                  <a:pt x="1193" y="317"/>
                </a:cubicBezTo>
                <a:cubicBezTo>
                  <a:pt x="1193" y="317"/>
                  <a:pt x="1193" y="317"/>
                  <a:pt x="1194" y="316"/>
                </a:cubicBezTo>
                <a:close/>
                <a:moveTo>
                  <a:pt x="1181" y="328"/>
                </a:moveTo>
                <a:cubicBezTo>
                  <a:pt x="1181" y="328"/>
                  <a:pt x="1181" y="328"/>
                  <a:pt x="1180" y="327"/>
                </a:cubicBezTo>
                <a:cubicBezTo>
                  <a:pt x="1180" y="327"/>
                  <a:pt x="1180" y="327"/>
                  <a:pt x="1178" y="329"/>
                </a:cubicBezTo>
                <a:cubicBezTo>
                  <a:pt x="1178" y="329"/>
                  <a:pt x="1178" y="329"/>
                  <a:pt x="1180" y="329"/>
                </a:cubicBezTo>
                <a:cubicBezTo>
                  <a:pt x="1180" y="329"/>
                  <a:pt x="1180" y="329"/>
                  <a:pt x="1181" y="328"/>
                </a:cubicBezTo>
                <a:close/>
                <a:moveTo>
                  <a:pt x="1216" y="268"/>
                </a:moveTo>
                <a:cubicBezTo>
                  <a:pt x="1216" y="268"/>
                  <a:pt x="1216" y="268"/>
                  <a:pt x="1215" y="268"/>
                </a:cubicBezTo>
                <a:cubicBezTo>
                  <a:pt x="1215" y="268"/>
                  <a:pt x="1215" y="268"/>
                  <a:pt x="1216" y="269"/>
                </a:cubicBezTo>
                <a:cubicBezTo>
                  <a:pt x="1216" y="269"/>
                  <a:pt x="1216" y="269"/>
                  <a:pt x="1216" y="268"/>
                </a:cubicBezTo>
                <a:close/>
                <a:moveTo>
                  <a:pt x="1198" y="284"/>
                </a:moveTo>
                <a:cubicBezTo>
                  <a:pt x="1198" y="284"/>
                  <a:pt x="1198" y="284"/>
                  <a:pt x="1198" y="285"/>
                </a:cubicBezTo>
                <a:cubicBezTo>
                  <a:pt x="1198" y="285"/>
                  <a:pt x="1198" y="285"/>
                  <a:pt x="1199" y="284"/>
                </a:cubicBezTo>
                <a:cubicBezTo>
                  <a:pt x="1199" y="284"/>
                  <a:pt x="1199" y="284"/>
                  <a:pt x="1198" y="284"/>
                </a:cubicBezTo>
                <a:close/>
                <a:moveTo>
                  <a:pt x="1180" y="331"/>
                </a:moveTo>
                <a:cubicBezTo>
                  <a:pt x="1180" y="331"/>
                  <a:pt x="1180" y="331"/>
                  <a:pt x="1181" y="331"/>
                </a:cubicBezTo>
                <a:cubicBezTo>
                  <a:pt x="1181" y="331"/>
                  <a:pt x="1181" y="331"/>
                  <a:pt x="1182" y="330"/>
                </a:cubicBezTo>
                <a:cubicBezTo>
                  <a:pt x="1182" y="330"/>
                  <a:pt x="1182" y="330"/>
                  <a:pt x="1182" y="329"/>
                </a:cubicBezTo>
                <a:cubicBezTo>
                  <a:pt x="1182" y="329"/>
                  <a:pt x="1182" y="329"/>
                  <a:pt x="1181" y="329"/>
                </a:cubicBezTo>
                <a:cubicBezTo>
                  <a:pt x="1181" y="329"/>
                  <a:pt x="1181" y="329"/>
                  <a:pt x="1180" y="330"/>
                </a:cubicBezTo>
                <a:cubicBezTo>
                  <a:pt x="1180" y="330"/>
                  <a:pt x="1180" y="330"/>
                  <a:pt x="1179" y="330"/>
                </a:cubicBezTo>
                <a:cubicBezTo>
                  <a:pt x="1179" y="330"/>
                  <a:pt x="1179" y="330"/>
                  <a:pt x="1178" y="331"/>
                </a:cubicBezTo>
                <a:cubicBezTo>
                  <a:pt x="1178" y="331"/>
                  <a:pt x="1178" y="331"/>
                  <a:pt x="1179" y="331"/>
                </a:cubicBezTo>
                <a:cubicBezTo>
                  <a:pt x="1179" y="331"/>
                  <a:pt x="1179" y="331"/>
                  <a:pt x="1180" y="331"/>
                </a:cubicBezTo>
                <a:close/>
                <a:moveTo>
                  <a:pt x="1212" y="267"/>
                </a:moveTo>
                <a:cubicBezTo>
                  <a:pt x="1212" y="267"/>
                  <a:pt x="1212" y="267"/>
                  <a:pt x="1212" y="266"/>
                </a:cubicBezTo>
                <a:cubicBezTo>
                  <a:pt x="1212" y="266"/>
                  <a:pt x="1212" y="266"/>
                  <a:pt x="1210" y="267"/>
                </a:cubicBezTo>
                <a:cubicBezTo>
                  <a:pt x="1210" y="267"/>
                  <a:pt x="1210" y="267"/>
                  <a:pt x="1210" y="269"/>
                </a:cubicBezTo>
                <a:cubicBezTo>
                  <a:pt x="1210" y="269"/>
                  <a:pt x="1210" y="269"/>
                  <a:pt x="1211" y="269"/>
                </a:cubicBezTo>
                <a:cubicBezTo>
                  <a:pt x="1211" y="269"/>
                  <a:pt x="1211" y="269"/>
                  <a:pt x="1212" y="267"/>
                </a:cubicBezTo>
                <a:close/>
                <a:moveTo>
                  <a:pt x="1199" y="282"/>
                </a:moveTo>
                <a:cubicBezTo>
                  <a:pt x="1199" y="282"/>
                  <a:pt x="1199" y="282"/>
                  <a:pt x="1200" y="281"/>
                </a:cubicBezTo>
                <a:cubicBezTo>
                  <a:pt x="1200" y="281"/>
                  <a:pt x="1200" y="281"/>
                  <a:pt x="1200" y="279"/>
                </a:cubicBezTo>
                <a:cubicBezTo>
                  <a:pt x="1200" y="279"/>
                  <a:pt x="1200" y="279"/>
                  <a:pt x="1199" y="281"/>
                </a:cubicBezTo>
                <a:cubicBezTo>
                  <a:pt x="1199" y="281"/>
                  <a:pt x="1199" y="281"/>
                  <a:pt x="1199" y="282"/>
                </a:cubicBezTo>
                <a:close/>
                <a:moveTo>
                  <a:pt x="1162" y="363"/>
                </a:moveTo>
                <a:cubicBezTo>
                  <a:pt x="1162" y="363"/>
                  <a:pt x="1162" y="363"/>
                  <a:pt x="1162" y="362"/>
                </a:cubicBezTo>
                <a:cubicBezTo>
                  <a:pt x="1162" y="362"/>
                  <a:pt x="1162" y="362"/>
                  <a:pt x="1161" y="362"/>
                </a:cubicBezTo>
                <a:cubicBezTo>
                  <a:pt x="1161" y="362"/>
                  <a:pt x="1161" y="362"/>
                  <a:pt x="1162" y="363"/>
                </a:cubicBezTo>
                <a:close/>
                <a:moveTo>
                  <a:pt x="1163" y="365"/>
                </a:moveTo>
                <a:cubicBezTo>
                  <a:pt x="1163" y="365"/>
                  <a:pt x="1163" y="365"/>
                  <a:pt x="1164" y="364"/>
                </a:cubicBezTo>
                <a:cubicBezTo>
                  <a:pt x="1164" y="364"/>
                  <a:pt x="1164" y="364"/>
                  <a:pt x="1162" y="365"/>
                </a:cubicBezTo>
                <a:cubicBezTo>
                  <a:pt x="1162" y="365"/>
                  <a:pt x="1162" y="365"/>
                  <a:pt x="1163" y="365"/>
                </a:cubicBezTo>
                <a:close/>
                <a:moveTo>
                  <a:pt x="1162" y="367"/>
                </a:moveTo>
                <a:cubicBezTo>
                  <a:pt x="1162" y="367"/>
                  <a:pt x="1162" y="367"/>
                  <a:pt x="1163" y="369"/>
                </a:cubicBezTo>
                <a:cubicBezTo>
                  <a:pt x="1163" y="369"/>
                  <a:pt x="1163" y="369"/>
                  <a:pt x="1164" y="368"/>
                </a:cubicBezTo>
                <a:cubicBezTo>
                  <a:pt x="1164" y="368"/>
                  <a:pt x="1164" y="368"/>
                  <a:pt x="1163" y="367"/>
                </a:cubicBezTo>
                <a:lnTo>
                  <a:pt x="1162" y="367"/>
                </a:lnTo>
                <a:close/>
                <a:moveTo>
                  <a:pt x="1161" y="361"/>
                </a:moveTo>
                <a:cubicBezTo>
                  <a:pt x="1161" y="361"/>
                  <a:pt x="1161" y="361"/>
                  <a:pt x="1162" y="360"/>
                </a:cubicBezTo>
                <a:cubicBezTo>
                  <a:pt x="1162" y="360"/>
                  <a:pt x="1162" y="360"/>
                  <a:pt x="1161" y="360"/>
                </a:cubicBezTo>
                <a:cubicBezTo>
                  <a:pt x="1161" y="360"/>
                  <a:pt x="1161" y="360"/>
                  <a:pt x="1161" y="361"/>
                </a:cubicBezTo>
                <a:close/>
                <a:moveTo>
                  <a:pt x="1177" y="332"/>
                </a:moveTo>
                <a:cubicBezTo>
                  <a:pt x="1177" y="332"/>
                  <a:pt x="1177" y="332"/>
                  <a:pt x="1176" y="331"/>
                </a:cubicBezTo>
                <a:cubicBezTo>
                  <a:pt x="1176" y="331"/>
                  <a:pt x="1176" y="331"/>
                  <a:pt x="1175" y="331"/>
                </a:cubicBezTo>
                <a:cubicBezTo>
                  <a:pt x="1175" y="331"/>
                  <a:pt x="1175" y="331"/>
                  <a:pt x="1176" y="332"/>
                </a:cubicBezTo>
                <a:lnTo>
                  <a:pt x="1177" y="332"/>
                </a:lnTo>
                <a:close/>
                <a:moveTo>
                  <a:pt x="1177" y="334"/>
                </a:moveTo>
                <a:cubicBezTo>
                  <a:pt x="1177" y="334"/>
                  <a:pt x="1177" y="334"/>
                  <a:pt x="1178" y="334"/>
                </a:cubicBezTo>
                <a:cubicBezTo>
                  <a:pt x="1178" y="334"/>
                  <a:pt x="1178" y="334"/>
                  <a:pt x="1178" y="333"/>
                </a:cubicBezTo>
                <a:cubicBezTo>
                  <a:pt x="1176" y="334"/>
                  <a:pt x="1176" y="334"/>
                  <a:pt x="1176" y="334"/>
                </a:cubicBezTo>
                <a:cubicBezTo>
                  <a:pt x="1176" y="334"/>
                  <a:pt x="1176" y="334"/>
                  <a:pt x="1177" y="334"/>
                </a:cubicBezTo>
                <a:close/>
                <a:moveTo>
                  <a:pt x="1163" y="362"/>
                </a:moveTo>
                <a:cubicBezTo>
                  <a:pt x="1163" y="362"/>
                  <a:pt x="1163" y="362"/>
                  <a:pt x="1164" y="364"/>
                </a:cubicBezTo>
                <a:cubicBezTo>
                  <a:pt x="1164" y="364"/>
                  <a:pt x="1164" y="364"/>
                  <a:pt x="1164" y="363"/>
                </a:cubicBezTo>
                <a:lnTo>
                  <a:pt x="1163" y="362"/>
                </a:lnTo>
                <a:close/>
                <a:moveTo>
                  <a:pt x="1161" y="358"/>
                </a:moveTo>
                <a:cubicBezTo>
                  <a:pt x="1161" y="358"/>
                  <a:pt x="1161" y="358"/>
                  <a:pt x="1160" y="359"/>
                </a:cubicBezTo>
                <a:cubicBezTo>
                  <a:pt x="1160" y="359"/>
                  <a:pt x="1160" y="359"/>
                  <a:pt x="1161" y="359"/>
                </a:cubicBezTo>
                <a:lnTo>
                  <a:pt x="1161" y="358"/>
                </a:lnTo>
                <a:close/>
                <a:moveTo>
                  <a:pt x="1213" y="264"/>
                </a:moveTo>
                <a:cubicBezTo>
                  <a:pt x="1213" y="264"/>
                  <a:pt x="1213" y="264"/>
                  <a:pt x="1212" y="264"/>
                </a:cubicBezTo>
                <a:cubicBezTo>
                  <a:pt x="1212" y="264"/>
                  <a:pt x="1212" y="264"/>
                  <a:pt x="1212" y="266"/>
                </a:cubicBezTo>
                <a:cubicBezTo>
                  <a:pt x="1212" y="266"/>
                  <a:pt x="1212" y="266"/>
                  <a:pt x="1214" y="265"/>
                </a:cubicBezTo>
                <a:cubicBezTo>
                  <a:pt x="1214" y="265"/>
                  <a:pt x="1214" y="265"/>
                  <a:pt x="1213" y="264"/>
                </a:cubicBezTo>
                <a:close/>
                <a:moveTo>
                  <a:pt x="1208" y="273"/>
                </a:moveTo>
                <a:cubicBezTo>
                  <a:pt x="1208" y="273"/>
                  <a:pt x="1208" y="273"/>
                  <a:pt x="1207" y="274"/>
                </a:cubicBezTo>
                <a:cubicBezTo>
                  <a:pt x="1207" y="274"/>
                  <a:pt x="1207" y="274"/>
                  <a:pt x="1209" y="274"/>
                </a:cubicBezTo>
                <a:cubicBezTo>
                  <a:pt x="1209" y="274"/>
                  <a:pt x="1209" y="274"/>
                  <a:pt x="1208" y="273"/>
                </a:cubicBezTo>
                <a:close/>
                <a:moveTo>
                  <a:pt x="1205" y="277"/>
                </a:moveTo>
                <a:cubicBezTo>
                  <a:pt x="1205" y="277"/>
                  <a:pt x="1205" y="277"/>
                  <a:pt x="1203" y="277"/>
                </a:cubicBezTo>
                <a:cubicBezTo>
                  <a:pt x="1203" y="277"/>
                  <a:pt x="1203" y="277"/>
                  <a:pt x="1202" y="280"/>
                </a:cubicBezTo>
                <a:cubicBezTo>
                  <a:pt x="1202" y="280"/>
                  <a:pt x="1202" y="280"/>
                  <a:pt x="1205" y="278"/>
                </a:cubicBezTo>
                <a:cubicBezTo>
                  <a:pt x="1205" y="278"/>
                  <a:pt x="1205" y="278"/>
                  <a:pt x="1205" y="277"/>
                </a:cubicBezTo>
                <a:close/>
                <a:moveTo>
                  <a:pt x="1210" y="270"/>
                </a:moveTo>
                <a:cubicBezTo>
                  <a:pt x="1210" y="270"/>
                  <a:pt x="1210" y="270"/>
                  <a:pt x="1209" y="268"/>
                </a:cubicBezTo>
                <a:cubicBezTo>
                  <a:pt x="1209" y="268"/>
                  <a:pt x="1209" y="268"/>
                  <a:pt x="1208" y="269"/>
                </a:cubicBezTo>
                <a:cubicBezTo>
                  <a:pt x="1208" y="269"/>
                  <a:pt x="1208" y="269"/>
                  <a:pt x="1209" y="269"/>
                </a:cubicBezTo>
                <a:cubicBezTo>
                  <a:pt x="1209" y="269"/>
                  <a:pt x="1209" y="269"/>
                  <a:pt x="1208" y="270"/>
                </a:cubicBezTo>
                <a:cubicBezTo>
                  <a:pt x="1208" y="270"/>
                  <a:pt x="1208" y="270"/>
                  <a:pt x="1206" y="270"/>
                </a:cubicBezTo>
                <a:cubicBezTo>
                  <a:pt x="1206" y="270"/>
                  <a:pt x="1206" y="270"/>
                  <a:pt x="1206" y="271"/>
                </a:cubicBezTo>
                <a:cubicBezTo>
                  <a:pt x="1206" y="271"/>
                  <a:pt x="1206" y="271"/>
                  <a:pt x="1206" y="272"/>
                </a:cubicBezTo>
                <a:cubicBezTo>
                  <a:pt x="1206" y="272"/>
                  <a:pt x="1206" y="272"/>
                  <a:pt x="1208" y="271"/>
                </a:cubicBezTo>
                <a:cubicBezTo>
                  <a:pt x="1208" y="271"/>
                  <a:pt x="1208" y="271"/>
                  <a:pt x="1209" y="271"/>
                </a:cubicBezTo>
                <a:cubicBezTo>
                  <a:pt x="1209" y="271"/>
                  <a:pt x="1209" y="271"/>
                  <a:pt x="1207" y="272"/>
                </a:cubicBezTo>
                <a:cubicBezTo>
                  <a:pt x="1207" y="272"/>
                  <a:pt x="1207" y="272"/>
                  <a:pt x="1208" y="273"/>
                </a:cubicBezTo>
                <a:cubicBezTo>
                  <a:pt x="1208" y="273"/>
                  <a:pt x="1208" y="273"/>
                  <a:pt x="1210" y="272"/>
                </a:cubicBezTo>
                <a:cubicBezTo>
                  <a:pt x="1210" y="272"/>
                  <a:pt x="1210" y="272"/>
                  <a:pt x="1210" y="270"/>
                </a:cubicBezTo>
                <a:close/>
                <a:moveTo>
                  <a:pt x="1208" y="277"/>
                </a:moveTo>
                <a:cubicBezTo>
                  <a:pt x="1208" y="277"/>
                  <a:pt x="1208" y="277"/>
                  <a:pt x="1208" y="275"/>
                </a:cubicBezTo>
                <a:cubicBezTo>
                  <a:pt x="1208" y="275"/>
                  <a:pt x="1208" y="275"/>
                  <a:pt x="1206" y="276"/>
                </a:cubicBezTo>
                <a:cubicBezTo>
                  <a:pt x="1206" y="276"/>
                  <a:pt x="1206" y="276"/>
                  <a:pt x="1205" y="277"/>
                </a:cubicBezTo>
                <a:cubicBezTo>
                  <a:pt x="1205" y="277"/>
                  <a:pt x="1205" y="277"/>
                  <a:pt x="1207" y="276"/>
                </a:cubicBezTo>
                <a:cubicBezTo>
                  <a:pt x="1207" y="276"/>
                  <a:pt x="1207" y="276"/>
                  <a:pt x="1208" y="277"/>
                </a:cubicBezTo>
                <a:close/>
                <a:moveTo>
                  <a:pt x="1201" y="279"/>
                </a:moveTo>
                <a:cubicBezTo>
                  <a:pt x="1201" y="279"/>
                  <a:pt x="1201" y="279"/>
                  <a:pt x="1201" y="280"/>
                </a:cubicBezTo>
                <a:cubicBezTo>
                  <a:pt x="1201" y="280"/>
                  <a:pt x="1201" y="280"/>
                  <a:pt x="1202" y="279"/>
                </a:cubicBezTo>
                <a:cubicBezTo>
                  <a:pt x="1202" y="279"/>
                  <a:pt x="1202" y="279"/>
                  <a:pt x="1201" y="278"/>
                </a:cubicBezTo>
                <a:cubicBezTo>
                  <a:pt x="1201" y="278"/>
                  <a:pt x="1201" y="278"/>
                  <a:pt x="1201" y="279"/>
                </a:cubicBezTo>
                <a:close/>
                <a:moveTo>
                  <a:pt x="1198" y="384"/>
                </a:moveTo>
                <a:cubicBezTo>
                  <a:pt x="1197" y="385"/>
                  <a:pt x="1197" y="385"/>
                  <a:pt x="1197" y="385"/>
                </a:cubicBezTo>
                <a:cubicBezTo>
                  <a:pt x="1198" y="385"/>
                  <a:pt x="1198" y="385"/>
                  <a:pt x="1198" y="385"/>
                </a:cubicBezTo>
                <a:cubicBezTo>
                  <a:pt x="1198" y="384"/>
                  <a:pt x="1198" y="384"/>
                  <a:pt x="1198" y="384"/>
                </a:cubicBezTo>
                <a:close/>
                <a:moveTo>
                  <a:pt x="1240" y="386"/>
                </a:moveTo>
                <a:cubicBezTo>
                  <a:pt x="1241" y="386"/>
                  <a:pt x="1241" y="386"/>
                  <a:pt x="1241" y="386"/>
                </a:cubicBezTo>
                <a:cubicBezTo>
                  <a:pt x="1242" y="385"/>
                  <a:pt x="1242" y="385"/>
                  <a:pt x="1242" y="385"/>
                </a:cubicBezTo>
                <a:cubicBezTo>
                  <a:pt x="1240" y="385"/>
                  <a:pt x="1240" y="385"/>
                  <a:pt x="1240" y="385"/>
                </a:cubicBezTo>
                <a:cubicBezTo>
                  <a:pt x="1240" y="386"/>
                  <a:pt x="1240" y="386"/>
                  <a:pt x="1240" y="386"/>
                </a:cubicBezTo>
                <a:close/>
                <a:moveTo>
                  <a:pt x="1238" y="387"/>
                </a:moveTo>
                <a:cubicBezTo>
                  <a:pt x="1237" y="387"/>
                  <a:pt x="1237" y="387"/>
                  <a:pt x="1237" y="387"/>
                </a:cubicBezTo>
                <a:cubicBezTo>
                  <a:pt x="1236" y="388"/>
                  <a:pt x="1236" y="388"/>
                  <a:pt x="1236" y="388"/>
                </a:cubicBezTo>
                <a:cubicBezTo>
                  <a:pt x="1235" y="389"/>
                  <a:pt x="1235" y="389"/>
                  <a:pt x="1235" y="389"/>
                </a:cubicBezTo>
                <a:cubicBezTo>
                  <a:pt x="1235" y="390"/>
                  <a:pt x="1235" y="390"/>
                  <a:pt x="1235" y="390"/>
                </a:cubicBezTo>
                <a:cubicBezTo>
                  <a:pt x="1235" y="391"/>
                  <a:pt x="1235" y="391"/>
                  <a:pt x="1235" y="391"/>
                </a:cubicBezTo>
                <a:cubicBezTo>
                  <a:pt x="1234" y="391"/>
                  <a:pt x="1234" y="391"/>
                  <a:pt x="1234" y="391"/>
                </a:cubicBezTo>
                <a:cubicBezTo>
                  <a:pt x="1236" y="393"/>
                  <a:pt x="1236" y="393"/>
                  <a:pt x="1236" y="393"/>
                </a:cubicBezTo>
                <a:cubicBezTo>
                  <a:pt x="1236" y="394"/>
                  <a:pt x="1236" y="394"/>
                  <a:pt x="1236" y="394"/>
                </a:cubicBezTo>
                <a:cubicBezTo>
                  <a:pt x="1235" y="395"/>
                  <a:pt x="1235" y="395"/>
                  <a:pt x="1235" y="395"/>
                </a:cubicBezTo>
                <a:cubicBezTo>
                  <a:pt x="1237" y="395"/>
                  <a:pt x="1237" y="395"/>
                  <a:pt x="1237" y="395"/>
                </a:cubicBezTo>
                <a:cubicBezTo>
                  <a:pt x="1237" y="394"/>
                  <a:pt x="1237" y="394"/>
                  <a:pt x="1237" y="394"/>
                </a:cubicBezTo>
                <a:cubicBezTo>
                  <a:pt x="1237" y="393"/>
                  <a:pt x="1237" y="393"/>
                  <a:pt x="1237" y="393"/>
                </a:cubicBezTo>
                <a:cubicBezTo>
                  <a:pt x="1238" y="392"/>
                  <a:pt x="1238" y="392"/>
                  <a:pt x="1238" y="392"/>
                </a:cubicBezTo>
                <a:cubicBezTo>
                  <a:pt x="1239" y="391"/>
                  <a:pt x="1239" y="391"/>
                  <a:pt x="1239" y="391"/>
                </a:cubicBezTo>
                <a:cubicBezTo>
                  <a:pt x="1239" y="390"/>
                  <a:pt x="1239" y="390"/>
                  <a:pt x="1239" y="390"/>
                </a:cubicBezTo>
                <a:cubicBezTo>
                  <a:pt x="1238" y="389"/>
                  <a:pt x="1238" y="389"/>
                  <a:pt x="1238" y="389"/>
                </a:cubicBezTo>
                <a:cubicBezTo>
                  <a:pt x="1239" y="388"/>
                  <a:pt x="1239" y="388"/>
                  <a:pt x="1239" y="388"/>
                </a:cubicBezTo>
                <a:cubicBezTo>
                  <a:pt x="1239" y="387"/>
                  <a:pt x="1239" y="387"/>
                  <a:pt x="1239" y="387"/>
                </a:cubicBezTo>
                <a:cubicBezTo>
                  <a:pt x="1240" y="387"/>
                  <a:pt x="1240" y="387"/>
                  <a:pt x="1240" y="387"/>
                </a:cubicBezTo>
                <a:cubicBezTo>
                  <a:pt x="1239" y="386"/>
                  <a:pt x="1239" y="386"/>
                  <a:pt x="1239" y="386"/>
                </a:cubicBezTo>
                <a:cubicBezTo>
                  <a:pt x="1238" y="387"/>
                  <a:pt x="1238" y="387"/>
                  <a:pt x="1238" y="387"/>
                </a:cubicBezTo>
                <a:close/>
                <a:moveTo>
                  <a:pt x="1240" y="381"/>
                </a:moveTo>
                <a:cubicBezTo>
                  <a:pt x="1240" y="380"/>
                  <a:pt x="1240" y="380"/>
                  <a:pt x="1240" y="380"/>
                </a:cubicBezTo>
                <a:cubicBezTo>
                  <a:pt x="1239" y="380"/>
                  <a:pt x="1239" y="380"/>
                  <a:pt x="1239" y="380"/>
                </a:cubicBezTo>
                <a:cubicBezTo>
                  <a:pt x="1240" y="381"/>
                  <a:pt x="1240" y="381"/>
                  <a:pt x="1240" y="381"/>
                </a:cubicBezTo>
                <a:close/>
                <a:moveTo>
                  <a:pt x="1199" y="383"/>
                </a:moveTo>
                <a:cubicBezTo>
                  <a:pt x="1198" y="382"/>
                  <a:pt x="1198" y="382"/>
                  <a:pt x="1198" y="382"/>
                </a:cubicBezTo>
                <a:cubicBezTo>
                  <a:pt x="1198" y="383"/>
                  <a:pt x="1198" y="383"/>
                  <a:pt x="1198" y="383"/>
                </a:cubicBezTo>
                <a:cubicBezTo>
                  <a:pt x="1199" y="383"/>
                  <a:pt x="1199" y="383"/>
                  <a:pt x="1199" y="383"/>
                </a:cubicBezTo>
                <a:close/>
                <a:moveTo>
                  <a:pt x="1226" y="396"/>
                </a:moveTo>
                <a:cubicBezTo>
                  <a:pt x="1226" y="399"/>
                  <a:pt x="1226" y="399"/>
                  <a:pt x="1226" y="399"/>
                </a:cubicBezTo>
                <a:cubicBezTo>
                  <a:pt x="1226" y="400"/>
                  <a:pt x="1226" y="400"/>
                  <a:pt x="1226" y="400"/>
                </a:cubicBezTo>
                <a:cubicBezTo>
                  <a:pt x="1226" y="401"/>
                  <a:pt x="1226" y="401"/>
                  <a:pt x="1226" y="401"/>
                </a:cubicBezTo>
                <a:cubicBezTo>
                  <a:pt x="1227" y="402"/>
                  <a:pt x="1227" y="402"/>
                  <a:pt x="1227" y="402"/>
                </a:cubicBezTo>
                <a:cubicBezTo>
                  <a:pt x="1227" y="401"/>
                  <a:pt x="1227" y="401"/>
                  <a:pt x="1227" y="401"/>
                </a:cubicBezTo>
                <a:cubicBezTo>
                  <a:pt x="1228" y="399"/>
                  <a:pt x="1228" y="399"/>
                  <a:pt x="1228" y="399"/>
                </a:cubicBezTo>
                <a:cubicBezTo>
                  <a:pt x="1228" y="396"/>
                  <a:pt x="1228" y="396"/>
                  <a:pt x="1228" y="396"/>
                </a:cubicBezTo>
                <a:cubicBezTo>
                  <a:pt x="1229" y="394"/>
                  <a:pt x="1229" y="394"/>
                  <a:pt x="1229" y="394"/>
                </a:cubicBezTo>
                <a:cubicBezTo>
                  <a:pt x="1229" y="393"/>
                  <a:pt x="1229" y="393"/>
                  <a:pt x="1229" y="393"/>
                </a:cubicBezTo>
                <a:cubicBezTo>
                  <a:pt x="1228" y="392"/>
                  <a:pt x="1228" y="392"/>
                  <a:pt x="1228" y="392"/>
                </a:cubicBezTo>
                <a:cubicBezTo>
                  <a:pt x="1227" y="393"/>
                  <a:pt x="1227" y="393"/>
                  <a:pt x="1227" y="393"/>
                </a:cubicBezTo>
                <a:cubicBezTo>
                  <a:pt x="1228" y="394"/>
                  <a:pt x="1228" y="394"/>
                  <a:pt x="1228" y="394"/>
                </a:cubicBezTo>
                <a:cubicBezTo>
                  <a:pt x="1227" y="395"/>
                  <a:pt x="1227" y="395"/>
                  <a:pt x="1227" y="395"/>
                </a:cubicBezTo>
                <a:cubicBezTo>
                  <a:pt x="1226" y="396"/>
                  <a:pt x="1226" y="396"/>
                  <a:pt x="1226" y="396"/>
                </a:cubicBezTo>
                <a:close/>
                <a:moveTo>
                  <a:pt x="1235" y="372"/>
                </a:moveTo>
                <a:cubicBezTo>
                  <a:pt x="1236" y="371"/>
                  <a:pt x="1236" y="371"/>
                  <a:pt x="1236" y="371"/>
                </a:cubicBezTo>
                <a:cubicBezTo>
                  <a:pt x="1236" y="369"/>
                  <a:pt x="1236" y="369"/>
                  <a:pt x="1236" y="369"/>
                </a:cubicBezTo>
                <a:cubicBezTo>
                  <a:pt x="1235" y="369"/>
                  <a:pt x="1235" y="369"/>
                  <a:pt x="1235" y="369"/>
                </a:cubicBezTo>
                <a:cubicBezTo>
                  <a:pt x="1234" y="371"/>
                  <a:pt x="1234" y="371"/>
                  <a:pt x="1234" y="371"/>
                </a:cubicBezTo>
                <a:cubicBezTo>
                  <a:pt x="1235" y="373"/>
                  <a:pt x="1235" y="373"/>
                  <a:pt x="1235" y="373"/>
                </a:cubicBezTo>
                <a:cubicBezTo>
                  <a:pt x="1235" y="372"/>
                  <a:pt x="1235" y="372"/>
                  <a:pt x="1235" y="372"/>
                </a:cubicBezTo>
                <a:close/>
                <a:moveTo>
                  <a:pt x="1249" y="360"/>
                </a:moveTo>
                <a:cubicBezTo>
                  <a:pt x="1249" y="360"/>
                  <a:pt x="1249" y="360"/>
                  <a:pt x="1250" y="359"/>
                </a:cubicBezTo>
                <a:cubicBezTo>
                  <a:pt x="1250" y="359"/>
                  <a:pt x="1250" y="359"/>
                  <a:pt x="1249" y="359"/>
                </a:cubicBezTo>
                <a:lnTo>
                  <a:pt x="1249" y="360"/>
                </a:lnTo>
                <a:close/>
                <a:moveTo>
                  <a:pt x="1253" y="360"/>
                </a:moveTo>
                <a:cubicBezTo>
                  <a:pt x="1253" y="360"/>
                  <a:pt x="1253" y="360"/>
                  <a:pt x="1251" y="359"/>
                </a:cubicBezTo>
                <a:cubicBezTo>
                  <a:pt x="1251" y="359"/>
                  <a:pt x="1251" y="359"/>
                  <a:pt x="1251" y="360"/>
                </a:cubicBezTo>
                <a:cubicBezTo>
                  <a:pt x="1251" y="360"/>
                  <a:pt x="1251" y="360"/>
                  <a:pt x="1252" y="360"/>
                </a:cubicBezTo>
                <a:cubicBezTo>
                  <a:pt x="1252" y="360"/>
                  <a:pt x="1252" y="360"/>
                  <a:pt x="1253" y="360"/>
                </a:cubicBezTo>
                <a:close/>
                <a:moveTo>
                  <a:pt x="1255" y="362"/>
                </a:moveTo>
                <a:cubicBezTo>
                  <a:pt x="1255" y="362"/>
                  <a:pt x="1255" y="362"/>
                  <a:pt x="1256" y="361"/>
                </a:cubicBezTo>
                <a:cubicBezTo>
                  <a:pt x="1256" y="361"/>
                  <a:pt x="1256" y="361"/>
                  <a:pt x="1256" y="360"/>
                </a:cubicBezTo>
                <a:cubicBezTo>
                  <a:pt x="1256" y="360"/>
                  <a:pt x="1256" y="360"/>
                  <a:pt x="1254" y="361"/>
                </a:cubicBezTo>
                <a:cubicBezTo>
                  <a:pt x="1254" y="361"/>
                  <a:pt x="1254" y="361"/>
                  <a:pt x="1255" y="362"/>
                </a:cubicBezTo>
                <a:close/>
                <a:moveTo>
                  <a:pt x="1246" y="329"/>
                </a:moveTo>
                <a:cubicBezTo>
                  <a:pt x="1246" y="329"/>
                  <a:pt x="1246" y="329"/>
                  <a:pt x="1246" y="330"/>
                </a:cubicBezTo>
                <a:cubicBezTo>
                  <a:pt x="1246" y="330"/>
                  <a:pt x="1246" y="330"/>
                  <a:pt x="1247" y="329"/>
                </a:cubicBezTo>
                <a:cubicBezTo>
                  <a:pt x="1247" y="329"/>
                  <a:pt x="1247" y="329"/>
                  <a:pt x="1246" y="329"/>
                </a:cubicBezTo>
                <a:close/>
                <a:moveTo>
                  <a:pt x="1257" y="363"/>
                </a:moveTo>
                <a:cubicBezTo>
                  <a:pt x="1257" y="362"/>
                  <a:pt x="1257" y="362"/>
                  <a:pt x="1257" y="362"/>
                </a:cubicBezTo>
                <a:cubicBezTo>
                  <a:pt x="1257" y="362"/>
                  <a:pt x="1257" y="362"/>
                  <a:pt x="1256" y="363"/>
                </a:cubicBezTo>
                <a:cubicBezTo>
                  <a:pt x="1256" y="363"/>
                  <a:pt x="1256" y="363"/>
                  <a:pt x="1257" y="363"/>
                </a:cubicBezTo>
                <a:close/>
                <a:moveTo>
                  <a:pt x="1240" y="362"/>
                </a:moveTo>
                <a:cubicBezTo>
                  <a:pt x="1240" y="362"/>
                  <a:pt x="1240" y="362"/>
                  <a:pt x="1241" y="362"/>
                </a:cubicBezTo>
                <a:cubicBezTo>
                  <a:pt x="1241" y="362"/>
                  <a:pt x="1241" y="362"/>
                  <a:pt x="1241" y="363"/>
                </a:cubicBezTo>
                <a:cubicBezTo>
                  <a:pt x="1241" y="363"/>
                  <a:pt x="1241" y="363"/>
                  <a:pt x="1242" y="363"/>
                </a:cubicBezTo>
                <a:cubicBezTo>
                  <a:pt x="1242" y="363"/>
                  <a:pt x="1242" y="363"/>
                  <a:pt x="1244" y="364"/>
                </a:cubicBezTo>
                <a:cubicBezTo>
                  <a:pt x="1244" y="364"/>
                  <a:pt x="1244" y="364"/>
                  <a:pt x="1244" y="363"/>
                </a:cubicBezTo>
                <a:cubicBezTo>
                  <a:pt x="1244" y="363"/>
                  <a:pt x="1244" y="363"/>
                  <a:pt x="1243" y="363"/>
                </a:cubicBezTo>
                <a:cubicBezTo>
                  <a:pt x="1243" y="363"/>
                  <a:pt x="1243" y="363"/>
                  <a:pt x="1243" y="362"/>
                </a:cubicBezTo>
                <a:cubicBezTo>
                  <a:pt x="1243" y="362"/>
                  <a:pt x="1243" y="362"/>
                  <a:pt x="1243" y="361"/>
                </a:cubicBezTo>
                <a:cubicBezTo>
                  <a:pt x="1243" y="361"/>
                  <a:pt x="1243" y="361"/>
                  <a:pt x="1244" y="361"/>
                </a:cubicBezTo>
                <a:cubicBezTo>
                  <a:pt x="1244" y="361"/>
                  <a:pt x="1244" y="361"/>
                  <a:pt x="1244" y="360"/>
                </a:cubicBezTo>
                <a:cubicBezTo>
                  <a:pt x="1244" y="360"/>
                  <a:pt x="1244" y="360"/>
                  <a:pt x="1242" y="359"/>
                </a:cubicBezTo>
                <a:cubicBezTo>
                  <a:pt x="1242" y="359"/>
                  <a:pt x="1242" y="359"/>
                  <a:pt x="1241" y="359"/>
                </a:cubicBezTo>
                <a:cubicBezTo>
                  <a:pt x="1241" y="359"/>
                  <a:pt x="1241" y="359"/>
                  <a:pt x="1241" y="360"/>
                </a:cubicBezTo>
                <a:cubicBezTo>
                  <a:pt x="1241" y="360"/>
                  <a:pt x="1241" y="360"/>
                  <a:pt x="1242" y="361"/>
                </a:cubicBezTo>
                <a:cubicBezTo>
                  <a:pt x="1242" y="361"/>
                  <a:pt x="1242" y="361"/>
                  <a:pt x="1240" y="361"/>
                </a:cubicBezTo>
                <a:lnTo>
                  <a:pt x="1240" y="362"/>
                </a:lnTo>
                <a:close/>
                <a:moveTo>
                  <a:pt x="1263" y="311"/>
                </a:moveTo>
                <a:cubicBezTo>
                  <a:pt x="1263" y="311"/>
                  <a:pt x="1263" y="311"/>
                  <a:pt x="1264" y="311"/>
                </a:cubicBezTo>
                <a:cubicBezTo>
                  <a:pt x="1264" y="311"/>
                  <a:pt x="1264" y="311"/>
                  <a:pt x="1264" y="310"/>
                </a:cubicBezTo>
                <a:cubicBezTo>
                  <a:pt x="1264" y="310"/>
                  <a:pt x="1264" y="310"/>
                  <a:pt x="1262" y="310"/>
                </a:cubicBezTo>
                <a:cubicBezTo>
                  <a:pt x="1262" y="310"/>
                  <a:pt x="1262" y="310"/>
                  <a:pt x="1261" y="311"/>
                </a:cubicBezTo>
                <a:cubicBezTo>
                  <a:pt x="1261" y="311"/>
                  <a:pt x="1261" y="311"/>
                  <a:pt x="1262" y="312"/>
                </a:cubicBezTo>
                <a:cubicBezTo>
                  <a:pt x="1262" y="312"/>
                  <a:pt x="1262" y="312"/>
                  <a:pt x="1263" y="312"/>
                </a:cubicBezTo>
                <a:cubicBezTo>
                  <a:pt x="1263" y="312"/>
                  <a:pt x="1263" y="312"/>
                  <a:pt x="1263" y="311"/>
                </a:cubicBezTo>
                <a:close/>
                <a:moveTo>
                  <a:pt x="1258" y="365"/>
                </a:moveTo>
                <a:cubicBezTo>
                  <a:pt x="1258" y="365"/>
                  <a:pt x="1258" y="365"/>
                  <a:pt x="1258" y="364"/>
                </a:cubicBezTo>
                <a:cubicBezTo>
                  <a:pt x="1258" y="364"/>
                  <a:pt x="1258" y="364"/>
                  <a:pt x="1257" y="364"/>
                </a:cubicBezTo>
                <a:cubicBezTo>
                  <a:pt x="1257" y="364"/>
                  <a:pt x="1257" y="364"/>
                  <a:pt x="1258" y="365"/>
                </a:cubicBezTo>
                <a:close/>
                <a:moveTo>
                  <a:pt x="1262" y="374"/>
                </a:moveTo>
                <a:cubicBezTo>
                  <a:pt x="1261" y="374"/>
                  <a:pt x="1261" y="374"/>
                  <a:pt x="1261" y="374"/>
                </a:cubicBezTo>
                <a:cubicBezTo>
                  <a:pt x="1261" y="375"/>
                  <a:pt x="1261" y="375"/>
                  <a:pt x="1261" y="375"/>
                </a:cubicBezTo>
                <a:cubicBezTo>
                  <a:pt x="1262" y="375"/>
                  <a:pt x="1262" y="375"/>
                  <a:pt x="1262" y="375"/>
                </a:cubicBezTo>
                <a:cubicBezTo>
                  <a:pt x="1262" y="374"/>
                  <a:pt x="1262" y="374"/>
                  <a:pt x="1262" y="374"/>
                </a:cubicBezTo>
                <a:close/>
                <a:moveTo>
                  <a:pt x="1261" y="378"/>
                </a:moveTo>
                <a:cubicBezTo>
                  <a:pt x="1262" y="379"/>
                  <a:pt x="1262" y="379"/>
                  <a:pt x="1262" y="379"/>
                </a:cubicBezTo>
                <a:cubicBezTo>
                  <a:pt x="1263" y="379"/>
                  <a:pt x="1263" y="379"/>
                  <a:pt x="1263" y="379"/>
                </a:cubicBezTo>
                <a:cubicBezTo>
                  <a:pt x="1262" y="377"/>
                  <a:pt x="1262" y="377"/>
                  <a:pt x="1262" y="377"/>
                </a:cubicBezTo>
                <a:cubicBezTo>
                  <a:pt x="1261" y="377"/>
                  <a:pt x="1261" y="377"/>
                  <a:pt x="1261" y="377"/>
                </a:cubicBezTo>
                <a:cubicBezTo>
                  <a:pt x="1261" y="378"/>
                  <a:pt x="1261" y="378"/>
                  <a:pt x="1261" y="378"/>
                </a:cubicBezTo>
                <a:close/>
                <a:moveTo>
                  <a:pt x="1255" y="382"/>
                </a:moveTo>
                <a:cubicBezTo>
                  <a:pt x="1256" y="383"/>
                  <a:pt x="1256" y="383"/>
                  <a:pt x="1256" y="383"/>
                </a:cubicBezTo>
                <a:cubicBezTo>
                  <a:pt x="1256" y="384"/>
                  <a:pt x="1256" y="384"/>
                  <a:pt x="1256" y="384"/>
                </a:cubicBezTo>
                <a:cubicBezTo>
                  <a:pt x="1255" y="385"/>
                  <a:pt x="1255" y="385"/>
                  <a:pt x="1255" y="385"/>
                </a:cubicBezTo>
                <a:cubicBezTo>
                  <a:pt x="1256" y="385"/>
                  <a:pt x="1256" y="385"/>
                  <a:pt x="1256" y="385"/>
                </a:cubicBezTo>
                <a:cubicBezTo>
                  <a:pt x="1257" y="384"/>
                  <a:pt x="1257" y="384"/>
                  <a:pt x="1257" y="384"/>
                </a:cubicBezTo>
                <a:cubicBezTo>
                  <a:pt x="1257" y="382"/>
                  <a:pt x="1257" y="382"/>
                  <a:pt x="1257" y="382"/>
                </a:cubicBezTo>
                <a:cubicBezTo>
                  <a:pt x="1259" y="382"/>
                  <a:pt x="1259" y="382"/>
                  <a:pt x="1259" y="382"/>
                </a:cubicBezTo>
                <a:cubicBezTo>
                  <a:pt x="1260" y="381"/>
                  <a:pt x="1260" y="381"/>
                  <a:pt x="1260" y="381"/>
                </a:cubicBezTo>
                <a:cubicBezTo>
                  <a:pt x="1261" y="380"/>
                  <a:pt x="1261" y="380"/>
                  <a:pt x="1261" y="380"/>
                </a:cubicBezTo>
                <a:cubicBezTo>
                  <a:pt x="1262" y="380"/>
                  <a:pt x="1262" y="380"/>
                  <a:pt x="1262" y="380"/>
                </a:cubicBezTo>
                <a:cubicBezTo>
                  <a:pt x="1261" y="379"/>
                  <a:pt x="1261" y="379"/>
                  <a:pt x="1261" y="379"/>
                </a:cubicBezTo>
                <a:cubicBezTo>
                  <a:pt x="1260" y="378"/>
                  <a:pt x="1260" y="378"/>
                  <a:pt x="1260" y="378"/>
                </a:cubicBezTo>
                <a:cubicBezTo>
                  <a:pt x="1258" y="378"/>
                  <a:pt x="1258" y="378"/>
                  <a:pt x="1258" y="378"/>
                </a:cubicBezTo>
                <a:cubicBezTo>
                  <a:pt x="1257" y="378"/>
                  <a:pt x="1257" y="378"/>
                  <a:pt x="1257" y="378"/>
                </a:cubicBezTo>
                <a:cubicBezTo>
                  <a:pt x="1257" y="379"/>
                  <a:pt x="1257" y="379"/>
                  <a:pt x="1257" y="379"/>
                </a:cubicBezTo>
                <a:cubicBezTo>
                  <a:pt x="1256" y="379"/>
                  <a:pt x="1256" y="379"/>
                  <a:pt x="1256" y="379"/>
                </a:cubicBezTo>
                <a:cubicBezTo>
                  <a:pt x="1255" y="379"/>
                  <a:pt x="1255" y="379"/>
                  <a:pt x="1255" y="379"/>
                </a:cubicBezTo>
                <a:cubicBezTo>
                  <a:pt x="1254" y="379"/>
                  <a:pt x="1254" y="379"/>
                  <a:pt x="1254" y="379"/>
                </a:cubicBezTo>
                <a:cubicBezTo>
                  <a:pt x="1255" y="380"/>
                  <a:pt x="1255" y="380"/>
                  <a:pt x="1255" y="380"/>
                </a:cubicBezTo>
                <a:cubicBezTo>
                  <a:pt x="1254" y="381"/>
                  <a:pt x="1254" y="381"/>
                  <a:pt x="1254" y="381"/>
                </a:cubicBezTo>
                <a:cubicBezTo>
                  <a:pt x="1255" y="382"/>
                  <a:pt x="1255" y="382"/>
                  <a:pt x="1255" y="382"/>
                </a:cubicBezTo>
                <a:close/>
                <a:moveTo>
                  <a:pt x="1259" y="374"/>
                </a:moveTo>
                <a:cubicBezTo>
                  <a:pt x="1258" y="374"/>
                  <a:pt x="1258" y="374"/>
                  <a:pt x="1258" y="374"/>
                </a:cubicBezTo>
                <a:cubicBezTo>
                  <a:pt x="1257" y="375"/>
                  <a:pt x="1257" y="375"/>
                  <a:pt x="1257" y="375"/>
                </a:cubicBezTo>
                <a:cubicBezTo>
                  <a:pt x="1255" y="376"/>
                  <a:pt x="1255" y="376"/>
                  <a:pt x="1255" y="376"/>
                </a:cubicBezTo>
                <a:cubicBezTo>
                  <a:pt x="1257" y="376"/>
                  <a:pt x="1257" y="376"/>
                  <a:pt x="1257" y="376"/>
                </a:cubicBezTo>
                <a:cubicBezTo>
                  <a:pt x="1258" y="376"/>
                  <a:pt x="1258" y="376"/>
                  <a:pt x="1258" y="376"/>
                </a:cubicBezTo>
                <a:cubicBezTo>
                  <a:pt x="1258" y="377"/>
                  <a:pt x="1258" y="377"/>
                  <a:pt x="1258" y="377"/>
                </a:cubicBezTo>
                <a:cubicBezTo>
                  <a:pt x="1259" y="376"/>
                  <a:pt x="1259" y="376"/>
                  <a:pt x="1259" y="376"/>
                </a:cubicBezTo>
                <a:cubicBezTo>
                  <a:pt x="1260" y="376"/>
                  <a:pt x="1260" y="376"/>
                  <a:pt x="1260" y="376"/>
                </a:cubicBezTo>
                <a:cubicBezTo>
                  <a:pt x="1261" y="376"/>
                  <a:pt x="1261" y="376"/>
                  <a:pt x="1261" y="376"/>
                </a:cubicBezTo>
                <a:cubicBezTo>
                  <a:pt x="1260" y="375"/>
                  <a:pt x="1260" y="375"/>
                  <a:pt x="1260" y="375"/>
                </a:cubicBezTo>
                <a:cubicBezTo>
                  <a:pt x="1259" y="374"/>
                  <a:pt x="1259" y="374"/>
                  <a:pt x="1259" y="374"/>
                </a:cubicBezTo>
                <a:close/>
                <a:moveTo>
                  <a:pt x="1333" y="486"/>
                </a:moveTo>
                <a:cubicBezTo>
                  <a:pt x="1332" y="486"/>
                  <a:pt x="1332" y="486"/>
                  <a:pt x="1332" y="486"/>
                </a:cubicBezTo>
                <a:cubicBezTo>
                  <a:pt x="1330" y="487"/>
                  <a:pt x="1330" y="487"/>
                  <a:pt x="1330" y="487"/>
                </a:cubicBezTo>
                <a:cubicBezTo>
                  <a:pt x="1328" y="488"/>
                  <a:pt x="1328" y="488"/>
                  <a:pt x="1328" y="488"/>
                </a:cubicBezTo>
                <a:cubicBezTo>
                  <a:pt x="1327" y="490"/>
                  <a:pt x="1327" y="490"/>
                  <a:pt x="1327" y="490"/>
                </a:cubicBezTo>
                <a:cubicBezTo>
                  <a:pt x="1328" y="490"/>
                  <a:pt x="1328" y="490"/>
                  <a:pt x="1328" y="490"/>
                </a:cubicBezTo>
                <a:cubicBezTo>
                  <a:pt x="1329" y="490"/>
                  <a:pt x="1329" y="490"/>
                  <a:pt x="1329" y="490"/>
                </a:cubicBezTo>
                <a:cubicBezTo>
                  <a:pt x="1330" y="490"/>
                  <a:pt x="1330" y="490"/>
                  <a:pt x="1330" y="490"/>
                </a:cubicBezTo>
                <a:cubicBezTo>
                  <a:pt x="1331" y="490"/>
                  <a:pt x="1331" y="490"/>
                  <a:pt x="1331" y="490"/>
                </a:cubicBezTo>
                <a:cubicBezTo>
                  <a:pt x="1333" y="492"/>
                  <a:pt x="1333" y="492"/>
                  <a:pt x="1333" y="492"/>
                </a:cubicBezTo>
                <a:cubicBezTo>
                  <a:pt x="1333" y="493"/>
                  <a:pt x="1333" y="493"/>
                  <a:pt x="1333" y="493"/>
                </a:cubicBezTo>
                <a:cubicBezTo>
                  <a:pt x="1332" y="495"/>
                  <a:pt x="1332" y="495"/>
                  <a:pt x="1332" y="495"/>
                </a:cubicBezTo>
                <a:cubicBezTo>
                  <a:pt x="1333" y="496"/>
                  <a:pt x="1333" y="496"/>
                  <a:pt x="1333" y="496"/>
                </a:cubicBezTo>
                <a:cubicBezTo>
                  <a:pt x="1335" y="496"/>
                  <a:pt x="1335" y="496"/>
                  <a:pt x="1335" y="496"/>
                </a:cubicBezTo>
                <a:cubicBezTo>
                  <a:pt x="1337" y="495"/>
                  <a:pt x="1337" y="495"/>
                  <a:pt x="1337" y="495"/>
                </a:cubicBezTo>
                <a:cubicBezTo>
                  <a:pt x="1340" y="493"/>
                  <a:pt x="1340" y="493"/>
                  <a:pt x="1340" y="493"/>
                </a:cubicBezTo>
                <a:cubicBezTo>
                  <a:pt x="1342" y="493"/>
                  <a:pt x="1342" y="493"/>
                  <a:pt x="1342" y="493"/>
                </a:cubicBezTo>
                <a:cubicBezTo>
                  <a:pt x="1343" y="492"/>
                  <a:pt x="1343" y="492"/>
                  <a:pt x="1343" y="492"/>
                </a:cubicBezTo>
                <a:cubicBezTo>
                  <a:pt x="1345" y="491"/>
                  <a:pt x="1345" y="491"/>
                  <a:pt x="1345" y="491"/>
                </a:cubicBezTo>
                <a:cubicBezTo>
                  <a:pt x="1347" y="491"/>
                  <a:pt x="1347" y="491"/>
                  <a:pt x="1347" y="491"/>
                </a:cubicBezTo>
                <a:cubicBezTo>
                  <a:pt x="1349" y="491"/>
                  <a:pt x="1349" y="491"/>
                  <a:pt x="1349" y="491"/>
                </a:cubicBezTo>
                <a:cubicBezTo>
                  <a:pt x="1350" y="490"/>
                  <a:pt x="1350" y="490"/>
                  <a:pt x="1350" y="490"/>
                </a:cubicBezTo>
                <a:cubicBezTo>
                  <a:pt x="1350" y="489"/>
                  <a:pt x="1350" y="489"/>
                  <a:pt x="1350" y="489"/>
                </a:cubicBezTo>
                <a:cubicBezTo>
                  <a:pt x="1351" y="488"/>
                  <a:pt x="1351" y="488"/>
                  <a:pt x="1351" y="488"/>
                </a:cubicBezTo>
                <a:cubicBezTo>
                  <a:pt x="1349" y="488"/>
                  <a:pt x="1349" y="488"/>
                  <a:pt x="1349" y="488"/>
                </a:cubicBezTo>
                <a:cubicBezTo>
                  <a:pt x="1347" y="488"/>
                  <a:pt x="1347" y="488"/>
                  <a:pt x="1347" y="488"/>
                </a:cubicBezTo>
                <a:cubicBezTo>
                  <a:pt x="1346" y="489"/>
                  <a:pt x="1346" y="489"/>
                  <a:pt x="1346" y="489"/>
                </a:cubicBezTo>
                <a:cubicBezTo>
                  <a:pt x="1345" y="488"/>
                  <a:pt x="1345" y="488"/>
                  <a:pt x="1345" y="488"/>
                </a:cubicBezTo>
                <a:cubicBezTo>
                  <a:pt x="1344" y="490"/>
                  <a:pt x="1344" y="490"/>
                  <a:pt x="1344" y="490"/>
                </a:cubicBezTo>
                <a:cubicBezTo>
                  <a:pt x="1343" y="489"/>
                  <a:pt x="1343" y="489"/>
                  <a:pt x="1343" y="489"/>
                </a:cubicBezTo>
                <a:cubicBezTo>
                  <a:pt x="1340" y="486"/>
                  <a:pt x="1340" y="486"/>
                  <a:pt x="1340" y="486"/>
                </a:cubicBezTo>
                <a:cubicBezTo>
                  <a:pt x="1339" y="484"/>
                  <a:pt x="1339" y="484"/>
                  <a:pt x="1339" y="484"/>
                </a:cubicBezTo>
                <a:cubicBezTo>
                  <a:pt x="1338" y="483"/>
                  <a:pt x="1338" y="483"/>
                  <a:pt x="1338" y="483"/>
                </a:cubicBezTo>
                <a:cubicBezTo>
                  <a:pt x="1338" y="485"/>
                  <a:pt x="1338" y="485"/>
                  <a:pt x="1338" y="485"/>
                </a:cubicBezTo>
                <a:cubicBezTo>
                  <a:pt x="1340" y="487"/>
                  <a:pt x="1340" y="487"/>
                  <a:pt x="1340" y="487"/>
                </a:cubicBezTo>
                <a:cubicBezTo>
                  <a:pt x="1341" y="488"/>
                  <a:pt x="1341" y="488"/>
                  <a:pt x="1341" y="488"/>
                </a:cubicBezTo>
                <a:cubicBezTo>
                  <a:pt x="1343" y="490"/>
                  <a:pt x="1343" y="490"/>
                  <a:pt x="1343" y="490"/>
                </a:cubicBezTo>
                <a:cubicBezTo>
                  <a:pt x="1342" y="490"/>
                  <a:pt x="1342" y="490"/>
                  <a:pt x="1342" y="490"/>
                </a:cubicBezTo>
                <a:cubicBezTo>
                  <a:pt x="1341" y="489"/>
                  <a:pt x="1341" y="489"/>
                  <a:pt x="1341" y="489"/>
                </a:cubicBezTo>
                <a:cubicBezTo>
                  <a:pt x="1340" y="489"/>
                  <a:pt x="1340" y="489"/>
                  <a:pt x="1340" y="489"/>
                </a:cubicBezTo>
                <a:cubicBezTo>
                  <a:pt x="1340" y="487"/>
                  <a:pt x="1340" y="487"/>
                  <a:pt x="1340" y="487"/>
                </a:cubicBezTo>
                <a:cubicBezTo>
                  <a:pt x="1339" y="487"/>
                  <a:pt x="1339" y="487"/>
                  <a:pt x="1339" y="487"/>
                </a:cubicBezTo>
                <a:cubicBezTo>
                  <a:pt x="1338" y="488"/>
                  <a:pt x="1338" y="488"/>
                  <a:pt x="1338" y="488"/>
                </a:cubicBezTo>
                <a:cubicBezTo>
                  <a:pt x="1338" y="487"/>
                  <a:pt x="1338" y="487"/>
                  <a:pt x="1338" y="487"/>
                </a:cubicBezTo>
                <a:cubicBezTo>
                  <a:pt x="1337" y="487"/>
                  <a:pt x="1337" y="487"/>
                  <a:pt x="1337" y="487"/>
                </a:cubicBezTo>
                <a:cubicBezTo>
                  <a:pt x="1337" y="486"/>
                  <a:pt x="1337" y="486"/>
                  <a:pt x="1337" y="486"/>
                </a:cubicBezTo>
                <a:cubicBezTo>
                  <a:pt x="1338" y="486"/>
                  <a:pt x="1338" y="486"/>
                  <a:pt x="1338" y="486"/>
                </a:cubicBezTo>
                <a:cubicBezTo>
                  <a:pt x="1337" y="485"/>
                  <a:pt x="1337" y="485"/>
                  <a:pt x="1337" y="485"/>
                </a:cubicBezTo>
                <a:cubicBezTo>
                  <a:pt x="1336" y="485"/>
                  <a:pt x="1336" y="485"/>
                  <a:pt x="1336" y="485"/>
                </a:cubicBezTo>
                <a:cubicBezTo>
                  <a:pt x="1335" y="484"/>
                  <a:pt x="1335" y="484"/>
                  <a:pt x="1335" y="484"/>
                </a:cubicBezTo>
                <a:cubicBezTo>
                  <a:pt x="1333" y="484"/>
                  <a:pt x="1333" y="484"/>
                  <a:pt x="1333" y="484"/>
                </a:cubicBezTo>
                <a:cubicBezTo>
                  <a:pt x="1332" y="483"/>
                  <a:pt x="1332" y="483"/>
                  <a:pt x="1332" y="483"/>
                </a:cubicBezTo>
                <a:cubicBezTo>
                  <a:pt x="1332" y="485"/>
                  <a:pt x="1332" y="485"/>
                  <a:pt x="1332" y="485"/>
                </a:cubicBezTo>
                <a:cubicBezTo>
                  <a:pt x="1333" y="486"/>
                  <a:pt x="1333" y="486"/>
                  <a:pt x="1333" y="486"/>
                </a:cubicBezTo>
                <a:close/>
                <a:moveTo>
                  <a:pt x="1223" y="497"/>
                </a:moveTo>
                <a:cubicBezTo>
                  <a:pt x="1223" y="497"/>
                  <a:pt x="1223" y="497"/>
                  <a:pt x="1223" y="498"/>
                </a:cubicBezTo>
                <a:cubicBezTo>
                  <a:pt x="1223" y="498"/>
                  <a:pt x="1223" y="498"/>
                  <a:pt x="1224" y="498"/>
                </a:cubicBezTo>
                <a:cubicBezTo>
                  <a:pt x="1224" y="498"/>
                  <a:pt x="1224" y="498"/>
                  <a:pt x="1223" y="497"/>
                </a:cubicBezTo>
                <a:close/>
                <a:moveTo>
                  <a:pt x="1223" y="499"/>
                </a:moveTo>
                <a:cubicBezTo>
                  <a:pt x="1223" y="499"/>
                  <a:pt x="1223" y="499"/>
                  <a:pt x="1222" y="499"/>
                </a:cubicBezTo>
                <a:cubicBezTo>
                  <a:pt x="1222" y="499"/>
                  <a:pt x="1222" y="499"/>
                  <a:pt x="1223" y="500"/>
                </a:cubicBezTo>
                <a:cubicBezTo>
                  <a:pt x="1223" y="500"/>
                  <a:pt x="1223" y="500"/>
                  <a:pt x="1223" y="499"/>
                </a:cubicBezTo>
                <a:close/>
                <a:moveTo>
                  <a:pt x="1225" y="502"/>
                </a:moveTo>
                <a:cubicBezTo>
                  <a:pt x="1225" y="502"/>
                  <a:pt x="1225" y="502"/>
                  <a:pt x="1223" y="501"/>
                </a:cubicBezTo>
                <a:cubicBezTo>
                  <a:pt x="1223" y="501"/>
                  <a:pt x="1223" y="501"/>
                  <a:pt x="1225" y="503"/>
                </a:cubicBezTo>
                <a:cubicBezTo>
                  <a:pt x="1225" y="503"/>
                  <a:pt x="1225" y="503"/>
                  <a:pt x="1225" y="502"/>
                </a:cubicBezTo>
                <a:close/>
                <a:moveTo>
                  <a:pt x="1224" y="499"/>
                </a:moveTo>
                <a:cubicBezTo>
                  <a:pt x="1224" y="499"/>
                  <a:pt x="1224" y="499"/>
                  <a:pt x="1225" y="500"/>
                </a:cubicBezTo>
                <a:cubicBezTo>
                  <a:pt x="1225" y="500"/>
                  <a:pt x="1225" y="500"/>
                  <a:pt x="1226" y="500"/>
                </a:cubicBezTo>
                <a:cubicBezTo>
                  <a:pt x="1226" y="500"/>
                  <a:pt x="1226" y="500"/>
                  <a:pt x="1225" y="499"/>
                </a:cubicBezTo>
                <a:cubicBezTo>
                  <a:pt x="1225" y="499"/>
                  <a:pt x="1225" y="499"/>
                  <a:pt x="1224" y="499"/>
                </a:cubicBezTo>
                <a:close/>
                <a:moveTo>
                  <a:pt x="1221" y="493"/>
                </a:moveTo>
                <a:cubicBezTo>
                  <a:pt x="1220" y="493"/>
                  <a:pt x="1220" y="493"/>
                  <a:pt x="1220" y="493"/>
                </a:cubicBezTo>
                <a:cubicBezTo>
                  <a:pt x="1220" y="493"/>
                  <a:pt x="1220" y="493"/>
                  <a:pt x="1220" y="495"/>
                </a:cubicBezTo>
                <a:cubicBezTo>
                  <a:pt x="1220" y="495"/>
                  <a:pt x="1220" y="495"/>
                  <a:pt x="1221" y="495"/>
                </a:cubicBezTo>
                <a:cubicBezTo>
                  <a:pt x="1221" y="495"/>
                  <a:pt x="1221" y="495"/>
                  <a:pt x="1221" y="496"/>
                </a:cubicBezTo>
                <a:cubicBezTo>
                  <a:pt x="1221" y="496"/>
                  <a:pt x="1221" y="496"/>
                  <a:pt x="1222" y="495"/>
                </a:cubicBezTo>
                <a:cubicBezTo>
                  <a:pt x="1222" y="495"/>
                  <a:pt x="1222" y="495"/>
                  <a:pt x="1221" y="493"/>
                </a:cubicBezTo>
                <a:close/>
                <a:moveTo>
                  <a:pt x="1220" y="497"/>
                </a:moveTo>
                <a:cubicBezTo>
                  <a:pt x="1220" y="497"/>
                  <a:pt x="1220" y="497"/>
                  <a:pt x="1221" y="498"/>
                </a:cubicBezTo>
                <a:cubicBezTo>
                  <a:pt x="1221" y="498"/>
                  <a:pt x="1221" y="498"/>
                  <a:pt x="1222" y="498"/>
                </a:cubicBezTo>
                <a:cubicBezTo>
                  <a:pt x="1222" y="498"/>
                  <a:pt x="1222" y="498"/>
                  <a:pt x="1221" y="496"/>
                </a:cubicBezTo>
                <a:cubicBezTo>
                  <a:pt x="1221" y="496"/>
                  <a:pt x="1221" y="496"/>
                  <a:pt x="1220" y="495"/>
                </a:cubicBezTo>
                <a:cubicBezTo>
                  <a:pt x="1220" y="495"/>
                  <a:pt x="1220" y="495"/>
                  <a:pt x="1220" y="497"/>
                </a:cubicBezTo>
                <a:close/>
                <a:moveTo>
                  <a:pt x="1239" y="510"/>
                </a:moveTo>
                <a:cubicBezTo>
                  <a:pt x="1237" y="509"/>
                  <a:pt x="1237" y="509"/>
                  <a:pt x="1237" y="509"/>
                </a:cubicBezTo>
                <a:cubicBezTo>
                  <a:pt x="1238" y="510"/>
                  <a:pt x="1238" y="510"/>
                  <a:pt x="1238" y="510"/>
                </a:cubicBezTo>
                <a:cubicBezTo>
                  <a:pt x="1239" y="510"/>
                  <a:pt x="1239" y="510"/>
                  <a:pt x="1239" y="510"/>
                </a:cubicBezTo>
                <a:close/>
                <a:moveTo>
                  <a:pt x="1235" y="510"/>
                </a:moveTo>
                <a:cubicBezTo>
                  <a:pt x="1235" y="510"/>
                  <a:pt x="1235" y="510"/>
                  <a:pt x="1237" y="510"/>
                </a:cubicBezTo>
                <a:cubicBezTo>
                  <a:pt x="1237" y="510"/>
                  <a:pt x="1237" y="510"/>
                  <a:pt x="1237" y="509"/>
                </a:cubicBezTo>
                <a:cubicBezTo>
                  <a:pt x="1235" y="509"/>
                  <a:pt x="1235" y="509"/>
                  <a:pt x="1235" y="509"/>
                </a:cubicBezTo>
                <a:cubicBezTo>
                  <a:pt x="1234" y="509"/>
                  <a:pt x="1234" y="509"/>
                  <a:pt x="1234" y="509"/>
                </a:cubicBezTo>
                <a:cubicBezTo>
                  <a:pt x="1234" y="509"/>
                  <a:pt x="1234" y="509"/>
                  <a:pt x="1235" y="510"/>
                </a:cubicBezTo>
                <a:close/>
                <a:moveTo>
                  <a:pt x="1235" y="507"/>
                </a:moveTo>
                <a:cubicBezTo>
                  <a:pt x="1235" y="507"/>
                  <a:pt x="1235" y="507"/>
                  <a:pt x="1234" y="507"/>
                </a:cubicBezTo>
                <a:cubicBezTo>
                  <a:pt x="1234" y="507"/>
                  <a:pt x="1234" y="507"/>
                  <a:pt x="1235" y="508"/>
                </a:cubicBezTo>
                <a:cubicBezTo>
                  <a:pt x="1235" y="508"/>
                  <a:pt x="1235" y="508"/>
                  <a:pt x="1236" y="507"/>
                </a:cubicBezTo>
                <a:cubicBezTo>
                  <a:pt x="1236" y="507"/>
                  <a:pt x="1236" y="507"/>
                  <a:pt x="1235" y="507"/>
                </a:cubicBezTo>
                <a:close/>
                <a:moveTo>
                  <a:pt x="1235" y="508"/>
                </a:moveTo>
                <a:cubicBezTo>
                  <a:pt x="1235" y="508"/>
                  <a:pt x="1234" y="508"/>
                  <a:pt x="1233" y="508"/>
                </a:cubicBezTo>
                <a:cubicBezTo>
                  <a:pt x="1233" y="508"/>
                  <a:pt x="1233" y="508"/>
                  <a:pt x="1235" y="509"/>
                </a:cubicBezTo>
                <a:cubicBezTo>
                  <a:pt x="1235" y="509"/>
                  <a:pt x="1235" y="509"/>
                  <a:pt x="1236" y="508"/>
                </a:cubicBezTo>
                <a:cubicBezTo>
                  <a:pt x="1236" y="508"/>
                  <a:pt x="1236" y="508"/>
                  <a:pt x="1235" y="508"/>
                </a:cubicBezTo>
                <a:close/>
                <a:moveTo>
                  <a:pt x="1245" y="414"/>
                </a:moveTo>
                <a:cubicBezTo>
                  <a:pt x="1244" y="416"/>
                  <a:pt x="1244" y="416"/>
                  <a:pt x="1244" y="416"/>
                </a:cubicBezTo>
                <a:cubicBezTo>
                  <a:pt x="1246" y="414"/>
                  <a:pt x="1246" y="414"/>
                  <a:pt x="1246" y="414"/>
                </a:cubicBezTo>
                <a:cubicBezTo>
                  <a:pt x="1245" y="414"/>
                  <a:pt x="1245" y="414"/>
                  <a:pt x="1245" y="414"/>
                </a:cubicBezTo>
                <a:close/>
                <a:moveTo>
                  <a:pt x="1241" y="414"/>
                </a:moveTo>
                <a:cubicBezTo>
                  <a:pt x="1239" y="413"/>
                  <a:pt x="1239" y="413"/>
                  <a:pt x="1239" y="413"/>
                </a:cubicBezTo>
                <a:cubicBezTo>
                  <a:pt x="1240" y="414"/>
                  <a:pt x="1240" y="414"/>
                  <a:pt x="1240" y="414"/>
                </a:cubicBezTo>
                <a:cubicBezTo>
                  <a:pt x="1241" y="414"/>
                  <a:pt x="1241" y="414"/>
                  <a:pt x="1241" y="414"/>
                </a:cubicBezTo>
                <a:close/>
                <a:moveTo>
                  <a:pt x="1182" y="424"/>
                </a:moveTo>
                <a:cubicBezTo>
                  <a:pt x="1181" y="424"/>
                  <a:pt x="1181" y="424"/>
                  <a:pt x="1181" y="424"/>
                </a:cubicBezTo>
                <a:cubicBezTo>
                  <a:pt x="1181" y="425"/>
                  <a:pt x="1181" y="425"/>
                  <a:pt x="1181" y="425"/>
                </a:cubicBezTo>
                <a:cubicBezTo>
                  <a:pt x="1182" y="426"/>
                  <a:pt x="1182" y="426"/>
                  <a:pt x="1182" y="426"/>
                </a:cubicBezTo>
                <a:cubicBezTo>
                  <a:pt x="1182" y="425"/>
                  <a:pt x="1182" y="425"/>
                  <a:pt x="1182" y="425"/>
                </a:cubicBezTo>
                <a:cubicBezTo>
                  <a:pt x="1182" y="424"/>
                  <a:pt x="1182" y="424"/>
                  <a:pt x="1182" y="424"/>
                </a:cubicBezTo>
                <a:close/>
                <a:moveTo>
                  <a:pt x="1205" y="417"/>
                </a:moveTo>
                <a:cubicBezTo>
                  <a:pt x="1204" y="417"/>
                  <a:pt x="1204" y="417"/>
                  <a:pt x="1204" y="417"/>
                </a:cubicBezTo>
                <a:cubicBezTo>
                  <a:pt x="1204" y="418"/>
                  <a:pt x="1204" y="418"/>
                  <a:pt x="1204" y="418"/>
                </a:cubicBezTo>
                <a:cubicBezTo>
                  <a:pt x="1205" y="418"/>
                  <a:pt x="1205" y="418"/>
                  <a:pt x="1205" y="418"/>
                </a:cubicBezTo>
                <a:cubicBezTo>
                  <a:pt x="1205" y="417"/>
                  <a:pt x="1205" y="417"/>
                  <a:pt x="1205" y="417"/>
                </a:cubicBezTo>
                <a:close/>
                <a:moveTo>
                  <a:pt x="1158" y="444"/>
                </a:moveTo>
                <a:cubicBezTo>
                  <a:pt x="1158" y="443"/>
                  <a:pt x="1158" y="443"/>
                  <a:pt x="1158" y="443"/>
                </a:cubicBezTo>
                <a:cubicBezTo>
                  <a:pt x="1157" y="442"/>
                  <a:pt x="1157" y="442"/>
                  <a:pt x="1157" y="442"/>
                </a:cubicBezTo>
                <a:cubicBezTo>
                  <a:pt x="1156" y="442"/>
                  <a:pt x="1156" y="442"/>
                  <a:pt x="1156" y="442"/>
                </a:cubicBezTo>
                <a:cubicBezTo>
                  <a:pt x="1155" y="442"/>
                  <a:pt x="1155" y="442"/>
                  <a:pt x="1155" y="442"/>
                </a:cubicBezTo>
                <a:cubicBezTo>
                  <a:pt x="1156" y="443"/>
                  <a:pt x="1156" y="443"/>
                  <a:pt x="1156" y="443"/>
                </a:cubicBezTo>
                <a:cubicBezTo>
                  <a:pt x="1157" y="443"/>
                  <a:pt x="1157" y="443"/>
                  <a:pt x="1157" y="443"/>
                </a:cubicBezTo>
                <a:cubicBezTo>
                  <a:pt x="1158" y="444"/>
                  <a:pt x="1158" y="444"/>
                  <a:pt x="1158" y="444"/>
                </a:cubicBezTo>
                <a:close/>
                <a:moveTo>
                  <a:pt x="1159" y="440"/>
                </a:moveTo>
                <a:cubicBezTo>
                  <a:pt x="1158" y="440"/>
                  <a:pt x="1158" y="440"/>
                  <a:pt x="1158" y="440"/>
                </a:cubicBezTo>
                <a:cubicBezTo>
                  <a:pt x="1158" y="441"/>
                  <a:pt x="1158" y="441"/>
                  <a:pt x="1158" y="441"/>
                </a:cubicBezTo>
                <a:cubicBezTo>
                  <a:pt x="1159" y="441"/>
                  <a:pt x="1159" y="441"/>
                  <a:pt x="1159" y="441"/>
                </a:cubicBezTo>
                <a:cubicBezTo>
                  <a:pt x="1159" y="440"/>
                  <a:pt x="1159" y="440"/>
                  <a:pt x="1159" y="440"/>
                </a:cubicBezTo>
                <a:close/>
                <a:moveTo>
                  <a:pt x="1157" y="441"/>
                </a:moveTo>
                <a:cubicBezTo>
                  <a:pt x="1157" y="442"/>
                  <a:pt x="1157" y="442"/>
                  <a:pt x="1157" y="442"/>
                </a:cubicBezTo>
                <a:cubicBezTo>
                  <a:pt x="1158" y="441"/>
                  <a:pt x="1158" y="441"/>
                  <a:pt x="1158" y="441"/>
                </a:cubicBezTo>
                <a:cubicBezTo>
                  <a:pt x="1157" y="441"/>
                  <a:pt x="1157" y="441"/>
                  <a:pt x="1157" y="441"/>
                </a:cubicBezTo>
                <a:close/>
                <a:moveTo>
                  <a:pt x="1101" y="347"/>
                </a:moveTo>
                <a:cubicBezTo>
                  <a:pt x="1100" y="347"/>
                  <a:pt x="1100" y="347"/>
                  <a:pt x="1100" y="347"/>
                </a:cubicBezTo>
                <a:cubicBezTo>
                  <a:pt x="1101" y="348"/>
                  <a:pt x="1101" y="348"/>
                  <a:pt x="1101" y="348"/>
                </a:cubicBezTo>
                <a:cubicBezTo>
                  <a:pt x="1101" y="347"/>
                  <a:pt x="1101" y="347"/>
                  <a:pt x="1101" y="347"/>
                </a:cubicBezTo>
                <a:close/>
                <a:moveTo>
                  <a:pt x="1101" y="352"/>
                </a:moveTo>
                <a:cubicBezTo>
                  <a:pt x="1101" y="351"/>
                  <a:pt x="1101" y="351"/>
                  <a:pt x="1101" y="351"/>
                </a:cubicBezTo>
                <a:cubicBezTo>
                  <a:pt x="1101" y="350"/>
                  <a:pt x="1101" y="350"/>
                  <a:pt x="1101" y="350"/>
                </a:cubicBezTo>
                <a:cubicBezTo>
                  <a:pt x="1100" y="350"/>
                  <a:pt x="1100" y="350"/>
                  <a:pt x="1100" y="350"/>
                </a:cubicBezTo>
                <a:cubicBezTo>
                  <a:pt x="1101" y="352"/>
                  <a:pt x="1101" y="352"/>
                  <a:pt x="1101" y="352"/>
                </a:cubicBezTo>
                <a:close/>
                <a:moveTo>
                  <a:pt x="1098" y="343"/>
                </a:moveTo>
                <a:cubicBezTo>
                  <a:pt x="1098" y="344"/>
                  <a:pt x="1098" y="344"/>
                  <a:pt x="1098" y="344"/>
                </a:cubicBezTo>
                <a:cubicBezTo>
                  <a:pt x="1099" y="345"/>
                  <a:pt x="1099" y="345"/>
                  <a:pt x="1099" y="345"/>
                </a:cubicBezTo>
                <a:cubicBezTo>
                  <a:pt x="1098" y="343"/>
                  <a:pt x="1098" y="343"/>
                  <a:pt x="1098" y="343"/>
                </a:cubicBezTo>
                <a:close/>
                <a:moveTo>
                  <a:pt x="1102" y="342"/>
                </a:moveTo>
                <a:cubicBezTo>
                  <a:pt x="1101" y="342"/>
                  <a:pt x="1101" y="342"/>
                  <a:pt x="1101" y="342"/>
                </a:cubicBezTo>
                <a:cubicBezTo>
                  <a:pt x="1102" y="343"/>
                  <a:pt x="1102" y="343"/>
                  <a:pt x="1102" y="343"/>
                </a:cubicBezTo>
                <a:cubicBezTo>
                  <a:pt x="1102" y="342"/>
                  <a:pt x="1102" y="342"/>
                  <a:pt x="1102" y="342"/>
                </a:cubicBezTo>
                <a:close/>
                <a:moveTo>
                  <a:pt x="1102" y="346"/>
                </a:moveTo>
                <a:cubicBezTo>
                  <a:pt x="1102" y="346"/>
                  <a:pt x="1102" y="346"/>
                  <a:pt x="1101" y="345"/>
                </a:cubicBezTo>
                <a:cubicBezTo>
                  <a:pt x="1101" y="345"/>
                  <a:pt x="1101" y="345"/>
                  <a:pt x="1099" y="342"/>
                </a:cubicBezTo>
                <a:cubicBezTo>
                  <a:pt x="1099" y="343"/>
                  <a:pt x="1099" y="343"/>
                  <a:pt x="1099" y="343"/>
                </a:cubicBezTo>
                <a:cubicBezTo>
                  <a:pt x="1099" y="343"/>
                  <a:pt x="1099" y="343"/>
                  <a:pt x="1099" y="344"/>
                </a:cubicBezTo>
                <a:cubicBezTo>
                  <a:pt x="1099" y="344"/>
                  <a:pt x="1099" y="344"/>
                  <a:pt x="1101" y="346"/>
                </a:cubicBezTo>
                <a:cubicBezTo>
                  <a:pt x="1101" y="346"/>
                  <a:pt x="1101" y="346"/>
                  <a:pt x="1102" y="346"/>
                </a:cubicBezTo>
                <a:close/>
                <a:moveTo>
                  <a:pt x="1101" y="344"/>
                </a:moveTo>
                <a:cubicBezTo>
                  <a:pt x="1101" y="344"/>
                  <a:pt x="1101" y="344"/>
                  <a:pt x="1101" y="343"/>
                </a:cubicBezTo>
                <a:cubicBezTo>
                  <a:pt x="1101" y="343"/>
                  <a:pt x="1101" y="343"/>
                  <a:pt x="1100" y="342"/>
                </a:cubicBezTo>
                <a:cubicBezTo>
                  <a:pt x="1099" y="342"/>
                  <a:pt x="1099" y="342"/>
                  <a:pt x="1099" y="342"/>
                </a:cubicBezTo>
                <a:cubicBezTo>
                  <a:pt x="1099" y="342"/>
                  <a:pt x="1099" y="342"/>
                  <a:pt x="1100" y="343"/>
                </a:cubicBezTo>
                <a:cubicBezTo>
                  <a:pt x="1100" y="343"/>
                  <a:pt x="1100" y="343"/>
                  <a:pt x="1101" y="344"/>
                </a:cubicBezTo>
                <a:close/>
                <a:moveTo>
                  <a:pt x="1091" y="411"/>
                </a:moveTo>
                <a:cubicBezTo>
                  <a:pt x="1091" y="411"/>
                  <a:pt x="1091" y="411"/>
                  <a:pt x="1092" y="411"/>
                </a:cubicBezTo>
                <a:cubicBezTo>
                  <a:pt x="1092" y="411"/>
                  <a:pt x="1092" y="411"/>
                  <a:pt x="1092" y="410"/>
                </a:cubicBezTo>
                <a:cubicBezTo>
                  <a:pt x="1092" y="410"/>
                  <a:pt x="1092" y="410"/>
                  <a:pt x="1093" y="410"/>
                </a:cubicBezTo>
                <a:cubicBezTo>
                  <a:pt x="1093" y="410"/>
                  <a:pt x="1093" y="410"/>
                  <a:pt x="1094" y="410"/>
                </a:cubicBezTo>
                <a:cubicBezTo>
                  <a:pt x="1094" y="410"/>
                  <a:pt x="1094" y="410"/>
                  <a:pt x="1095" y="410"/>
                </a:cubicBezTo>
                <a:cubicBezTo>
                  <a:pt x="1095" y="410"/>
                  <a:pt x="1095" y="410"/>
                  <a:pt x="1094" y="409"/>
                </a:cubicBezTo>
                <a:cubicBezTo>
                  <a:pt x="1094" y="409"/>
                  <a:pt x="1094" y="409"/>
                  <a:pt x="1095" y="409"/>
                </a:cubicBezTo>
                <a:cubicBezTo>
                  <a:pt x="1095" y="409"/>
                  <a:pt x="1095" y="409"/>
                  <a:pt x="1096" y="410"/>
                </a:cubicBezTo>
                <a:cubicBezTo>
                  <a:pt x="1096" y="410"/>
                  <a:pt x="1096" y="410"/>
                  <a:pt x="1095" y="411"/>
                </a:cubicBezTo>
                <a:cubicBezTo>
                  <a:pt x="1095" y="411"/>
                  <a:pt x="1095" y="411"/>
                  <a:pt x="1095" y="412"/>
                </a:cubicBezTo>
                <a:cubicBezTo>
                  <a:pt x="1095" y="412"/>
                  <a:pt x="1095" y="412"/>
                  <a:pt x="1096" y="410"/>
                </a:cubicBezTo>
                <a:cubicBezTo>
                  <a:pt x="1096" y="410"/>
                  <a:pt x="1096" y="410"/>
                  <a:pt x="1096" y="409"/>
                </a:cubicBezTo>
                <a:cubicBezTo>
                  <a:pt x="1096" y="409"/>
                  <a:pt x="1096" y="409"/>
                  <a:pt x="1097" y="409"/>
                </a:cubicBezTo>
                <a:cubicBezTo>
                  <a:pt x="1097" y="409"/>
                  <a:pt x="1097" y="409"/>
                  <a:pt x="1097" y="408"/>
                </a:cubicBezTo>
                <a:cubicBezTo>
                  <a:pt x="1097" y="408"/>
                  <a:pt x="1097" y="408"/>
                  <a:pt x="1098" y="409"/>
                </a:cubicBezTo>
                <a:cubicBezTo>
                  <a:pt x="1098" y="409"/>
                  <a:pt x="1098" y="409"/>
                  <a:pt x="1099" y="410"/>
                </a:cubicBezTo>
                <a:cubicBezTo>
                  <a:pt x="1099" y="410"/>
                  <a:pt x="1099" y="410"/>
                  <a:pt x="1098" y="410"/>
                </a:cubicBezTo>
                <a:cubicBezTo>
                  <a:pt x="1098" y="410"/>
                  <a:pt x="1098" y="410"/>
                  <a:pt x="1097" y="411"/>
                </a:cubicBezTo>
                <a:cubicBezTo>
                  <a:pt x="1098" y="411"/>
                  <a:pt x="1098" y="411"/>
                  <a:pt x="1098" y="411"/>
                </a:cubicBezTo>
                <a:cubicBezTo>
                  <a:pt x="1099" y="411"/>
                  <a:pt x="1099" y="411"/>
                  <a:pt x="1099" y="411"/>
                </a:cubicBezTo>
                <a:cubicBezTo>
                  <a:pt x="1100" y="411"/>
                  <a:pt x="1100" y="411"/>
                  <a:pt x="1100" y="411"/>
                </a:cubicBezTo>
                <a:cubicBezTo>
                  <a:pt x="1101" y="410"/>
                  <a:pt x="1101" y="410"/>
                  <a:pt x="1101" y="410"/>
                </a:cubicBezTo>
                <a:cubicBezTo>
                  <a:pt x="1103" y="410"/>
                  <a:pt x="1103" y="410"/>
                  <a:pt x="1103" y="410"/>
                </a:cubicBezTo>
                <a:cubicBezTo>
                  <a:pt x="1104" y="410"/>
                  <a:pt x="1104" y="410"/>
                  <a:pt x="1104" y="410"/>
                </a:cubicBezTo>
                <a:cubicBezTo>
                  <a:pt x="1104" y="412"/>
                  <a:pt x="1104" y="412"/>
                  <a:pt x="1104" y="412"/>
                </a:cubicBezTo>
                <a:cubicBezTo>
                  <a:pt x="1105" y="414"/>
                  <a:pt x="1105" y="414"/>
                  <a:pt x="1105" y="414"/>
                </a:cubicBezTo>
                <a:cubicBezTo>
                  <a:pt x="1105" y="415"/>
                  <a:pt x="1105" y="415"/>
                  <a:pt x="1105" y="415"/>
                </a:cubicBezTo>
                <a:cubicBezTo>
                  <a:pt x="1106" y="415"/>
                  <a:pt x="1106" y="415"/>
                  <a:pt x="1106" y="415"/>
                </a:cubicBezTo>
                <a:cubicBezTo>
                  <a:pt x="1107" y="418"/>
                  <a:pt x="1107" y="418"/>
                  <a:pt x="1107" y="418"/>
                </a:cubicBezTo>
                <a:cubicBezTo>
                  <a:pt x="1106" y="416"/>
                  <a:pt x="1106" y="416"/>
                  <a:pt x="1106" y="416"/>
                </a:cubicBezTo>
                <a:cubicBezTo>
                  <a:pt x="1105" y="417"/>
                  <a:pt x="1105" y="417"/>
                  <a:pt x="1105" y="417"/>
                </a:cubicBezTo>
                <a:cubicBezTo>
                  <a:pt x="1106" y="418"/>
                  <a:pt x="1106" y="418"/>
                  <a:pt x="1106" y="418"/>
                </a:cubicBezTo>
                <a:cubicBezTo>
                  <a:pt x="1106" y="419"/>
                  <a:pt x="1106" y="419"/>
                  <a:pt x="1106" y="419"/>
                </a:cubicBezTo>
                <a:cubicBezTo>
                  <a:pt x="1104" y="418"/>
                  <a:pt x="1104" y="418"/>
                  <a:pt x="1104" y="418"/>
                </a:cubicBezTo>
                <a:cubicBezTo>
                  <a:pt x="1104" y="419"/>
                  <a:pt x="1104" y="419"/>
                  <a:pt x="1104" y="419"/>
                </a:cubicBezTo>
                <a:cubicBezTo>
                  <a:pt x="1103" y="420"/>
                  <a:pt x="1103" y="420"/>
                  <a:pt x="1103" y="420"/>
                </a:cubicBezTo>
                <a:cubicBezTo>
                  <a:pt x="1103" y="421"/>
                  <a:pt x="1103" y="421"/>
                  <a:pt x="1103" y="421"/>
                </a:cubicBezTo>
                <a:cubicBezTo>
                  <a:pt x="1103" y="421"/>
                  <a:pt x="1103" y="421"/>
                  <a:pt x="1102" y="421"/>
                </a:cubicBezTo>
                <a:cubicBezTo>
                  <a:pt x="1102" y="421"/>
                  <a:pt x="1102" y="421"/>
                  <a:pt x="1101" y="421"/>
                </a:cubicBezTo>
                <a:cubicBezTo>
                  <a:pt x="1101" y="421"/>
                  <a:pt x="1101" y="421"/>
                  <a:pt x="1102" y="422"/>
                </a:cubicBezTo>
                <a:cubicBezTo>
                  <a:pt x="1102" y="422"/>
                  <a:pt x="1102" y="422"/>
                  <a:pt x="1102" y="423"/>
                </a:cubicBezTo>
                <a:cubicBezTo>
                  <a:pt x="1102" y="423"/>
                  <a:pt x="1102" y="423"/>
                  <a:pt x="1103" y="425"/>
                </a:cubicBezTo>
                <a:cubicBezTo>
                  <a:pt x="1103" y="425"/>
                  <a:pt x="1103" y="425"/>
                  <a:pt x="1103" y="426"/>
                </a:cubicBezTo>
                <a:cubicBezTo>
                  <a:pt x="1103" y="426"/>
                  <a:pt x="1103" y="426"/>
                  <a:pt x="1102" y="426"/>
                </a:cubicBezTo>
                <a:cubicBezTo>
                  <a:pt x="1102" y="426"/>
                  <a:pt x="1102" y="426"/>
                  <a:pt x="1103" y="427"/>
                </a:cubicBezTo>
                <a:cubicBezTo>
                  <a:pt x="1103" y="427"/>
                  <a:pt x="1103" y="427"/>
                  <a:pt x="1103" y="430"/>
                </a:cubicBezTo>
                <a:cubicBezTo>
                  <a:pt x="1103" y="430"/>
                  <a:pt x="1103" y="430"/>
                  <a:pt x="1103" y="431"/>
                </a:cubicBezTo>
                <a:cubicBezTo>
                  <a:pt x="1103" y="431"/>
                  <a:pt x="1103" y="431"/>
                  <a:pt x="1102" y="432"/>
                </a:cubicBezTo>
                <a:cubicBezTo>
                  <a:pt x="1102" y="432"/>
                  <a:pt x="1102" y="432"/>
                  <a:pt x="1102" y="433"/>
                </a:cubicBezTo>
                <a:cubicBezTo>
                  <a:pt x="1102" y="433"/>
                  <a:pt x="1102" y="433"/>
                  <a:pt x="1101" y="434"/>
                </a:cubicBezTo>
                <a:cubicBezTo>
                  <a:pt x="1101" y="434"/>
                  <a:pt x="1101" y="434"/>
                  <a:pt x="1100" y="435"/>
                </a:cubicBezTo>
                <a:cubicBezTo>
                  <a:pt x="1100" y="435"/>
                  <a:pt x="1100" y="435"/>
                  <a:pt x="1102" y="436"/>
                </a:cubicBezTo>
                <a:cubicBezTo>
                  <a:pt x="1102" y="436"/>
                  <a:pt x="1102" y="436"/>
                  <a:pt x="1100" y="436"/>
                </a:cubicBezTo>
                <a:cubicBezTo>
                  <a:pt x="1100" y="436"/>
                  <a:pt x="1100" y="436"/>
                  <a:pt x="1099" y="436"/>
                </a:cubicBezTo>
                <a:cubicBezTo>
                  <a:pt x="1099" y="436"/>
                  <a:pt x="1099" y="436"/>
                  <a:pt x="1098" y="437"/>
                </a:cubicBezTo>
                <a:cubicBezTo>
                  <a:pt x="1098" y="437"/>
                  <a:pt x="1098" y="437"/>
                  <a:pt x="1098" y="436"/>
                </a:cubicBezTo>
                <a:cubicBezTo>
                  <a:pt x="1098" y="436"/>
                  <a:pt x="1098" y="436"/>
                  <a:pt x="1097" y="437"/>
                </a:cubicBezTo>
                <a:cubicBezTo>
                  <a:pt x="1097" y="437"/>
                  <a:pt x="1097" y="437"/>
                  <a:pt x="1094" y="437"/>
                </a:cubicBezTo>
                <a:cubicBezTo>
                  <a:pt x="1094" y="437"/>
                  <a:pt x="1094" y="437"/>
                  <a:pt x="1094" y="438"/>
                </a:cubicBezTo>
                <a:cubicBezTo>
                  <a:pt x="1094" y="438"/>
                  <a:pt x="1094" y="438"/>
                  <a:pt x="1093" y="438"/>
                </a:cubicBezTo>
                <a:cubicBezTo>
                  <a:pt x="1093" y="438"/>
                  <a:pt x="1093" y="438"/>
                  <a:pt x="1092" y="439"/>
                </a:cubicBezTo>
                <a:cubicBezTo>
                  <a:pt x="1092" y="439"/>
                  <a:pt x="1092" y="439"/>
                  <a:pt x="1091" y="439"/>
                </a:cubicBezTo>
                <a:cubicBezTo>
                  <a:pt x="1091" y="439"/>
                  <a:pt x="1091" y="439"/>
                  <a:pt x="1090" y="438"/>
                </a:cubicBezTo>
                <a:cubicBezTo>
                  <a:pt x="1090" y="438"/>
                  <a:pt x="1090" y="438"/>
                  <a:pt x="1090" y="440"/>
                </a:cubicBezTo>
                <a:cubicBezTo>
                  <a:pt x="1090" y="440"/>
                  <a:pt x="1090" y="440"/>
                  <a:pt x="1089" y="441"/>
                </a:cubicBezTo>
                <a:cubicBezTo>
                  <a:pt x="1089" y="441"/>
                  <a:pt x="1089" y="441"/>
                  <a:pt x="1087" y="441"/>
                </a:cubicBezTo>
                <a:cubicBezTo>
                  <a:pt x="1087" y="441"/>
                  <a:pt x="1087" y="441"/>
                  <a:pt x="1084" y="442"/>
                </a:cubicBezTo>
                <a:cubicBezTo>
                  <a:pt x="1084" y="442"/>
                  <a:pt x="1084" y="442"/>
                  <a:pt x="1084" y="441"/>
                </a:cubicBezTo>
                <a:cubicBezTo>
                  <a:pt x="1084" y="441"/>
                  <a:pt x="1084" y="441"/>
                  <a:pt x="1082" y="441"/>
                </a:cubicBezTo>
                <a:cubicBezTo>
                  <a:pt x="1082" y="441"/>
                  <a:pt x="1082" y="441"/>
                  <a:pt x="1081" y="441"/>
                </a:cubicBezTo>
                <a:cubicBezTo>
                  <a:pt x="1081" y="441"/>
                  <a:pt x="1081" y="441"/>
                  <a:pt x="1083" y="440"/>
                </a:cubicBezTo>
                <a:cubicBezTo>
                  <a:pt x="1083" y="440"/>
                  <a:pt x="1083" y="440"/>
                  <a:pt x="1083" y="439"/>
                </a:cubicBezTo>
                <a:cubicBezTo>
                  <a:pt x="1083" y="439"/>
                  <a:pt x="1083" y="439"/>
                  <a:pt x="1081" y="440"/>
                </a:cubicBezTo>
                <a:cubicBezTo>
                  <a:pt x="1081" y="440"/>
                  <a:pt x="1081" y="440"/>
                  <a:pt x="1083" y="438"/>
                </a:cubicBezTo>
                <a:cubicBezTo>
                  <a:pt x="1083" y="438"/>
                  <a:pt x="1083" y="438"/>
                  <a:pt x="1080" y="439"/>
                </a:cubicBezTo>
                <a:cubicBezTo>
                  <a:pt x="1080" y="439"/>
                  <a:pt x="1080" y="439"/>
                  <a:pt x="1080" y="438"/>
                </a:cubicBezTo>
                <a:cubicBezTo>
                  <a:pt x="1080" y="438"/>
                  <a:pt x="1080" y="438"/>
                  <a:pt x="1079" y="438"/>
                </a:cubicBezTo>
                <a:cubicBezTo>
                  <a:pt x="1079" y="438"/>
                  <a:pt x="1079" y="438"/>
                  <a:pt x="1079" y="437"/>
                </a:cubicBezTo>
                <a:cubicBezTo>
                  <a:pt x="1079" y="437"/>
                  <a:pt x="1079" y="437"/>
                  <a:pt x="1081" y="437"/>
                </a:cubicBezTo>
                <a:cubicBezTo>
                  <a:pt x="1081" y="437"/>
                  <a:pt x="1081" y="437"/>
                  <a:pt x="1082" y="436"/>
                </a:cubicBezTo>
                <a:cubicBezTo>
                  <a:pt x="1082" y="436"/>
                  <a:pt x="1082" y="436"/>
                  <a:pt x="1078" y="436"/>
                </a:cubicBezTo>
                <a:cubicBezTo>
                  <a:pt x="1078" y="436"/>
                  <a:pt x="1078" y="436"/>
                  <a:pt x="1078" y="435"/>
                </a:cubicBezTo>
                <a:cubicBezTo>
                  <a:pt x="1078" y="435"/>
                  <a:pt x="1078" y="435"/>
                  <a:pt x="1080" y="434"/>
                </a:cubicBezTo>
                <a:cubicBezTo>
                  <a:pt x="1080" y="434"/>
                  <a:pt x="1080" y="434"/>
                  <a:pt x="1081" y="435"/>
                </a:cubicBezTo>
                <a:cubicBezTo>
                  <a:pt x="1081" y="435"/>
                  <a:pt x="1081" y="435"/>
                  <a:pt x="1082" y="435"/>
                </a:cubicBezTo>
                <a:cubicBezTo>
                  <a:pt x="1082" y="435"/>
                  <a:pt x="1082" y="435"/>
                  <a:pt x="1082" y="434"/>
                </a:cubicBezTo>
                <a:cubicBezTo>
                  <a:pt x="1082" y="434"/>
                  <a:pt x="1082" y="434"/>
                  <a:pt x="1081" y="433"/>
                </a:cubicBezTo>
                <a:cubicBezTo>
                  <a:pt x="1081" y="433"/>
                  <a:pt x="1081" y="433"/>
                  <a:pt x="1083" y="433"/>
                </a:cubicBezTo>
                <a:cubicBezTo>
                  <a:pt x="1083" y="433"/>
                  <a:pt x="1083" y="433"/>
                  <a:pt x="1083" y="432"/>
                </a:cubicBezTo>
                <a:cubicBezTo>
                  <a:pt x="1083" y="432"/>
                  <a:pt x="1083" y="432"/>
                  <a:pt x="1084" y="432"/>
                </a:cubicBezTo>
                <a:cubicBezTo>
                  <a:pt x="1084" y="432"/>
                  <a:pt x="1084" y="432"/>
                  <a:pt x="1084" y="431"/>
                </a:cubicBezTo>
                <a:cubicBezTo>
                  <a:pt x="1084" y="431"/>
                  <a:pt x="1084" y="431"/>
                  <a:pt x="1085" y="429"/>
                </a:cubicBezTo>
                <a:cubicBezTo>
                  <a:pt x="1085" y="429"/>
                  <a:pt x="1085" y="429"/>
                  <a:pt x="1084" y="429"/>
                </a:cubicBezTo>
                <a:cubicBezTo>
                  <a:pt x="1084" y="429"/>
                  <a:pt x="1084" y="429"/>
                  <a:pt x="1085" y="427"/>
                </a:cubicBezTo>
                <a:cubicBezTo>
                  <a:pt x="1085" y="427"/>
                  <a:pt x="1085" y="427"/>
                  <a:pt x="1086" y="428"/>
                </a:cubicBezTo>
                <a:cubicBezTo>
                  <a:pt x="1086" y="428"/>
                  <a:pt x="1086" y="428"/>
                  <a:pt x="1087" y="426"/>
                </a:cubicBezTo>
                <a:cubicBezTo>
                  <a:pt x="1087" y="426"/>
                  <a:pt x="1087" y="426"/>
                  <a:pt x="1084" y="426"/>
                </a:cubicBezTo>
                <a:cubicBezTo>
                  <a:pt x="1084" y="426"/>
                  <a:pt x="1084" y="426"/>
                  <a:pt x="1084" y="425"/>
                </a:cubicBezTo>
                <a:cubicBezTo>
                  <a:pt x="1084" y="425"/>
                  <a:pt x="1084" y="425"/>
                  <a:pt x="1083" y="425"/>
                </a:cubicBezTo>
                <a:cubicBezTo>
                  <a:pt x="1083" y="425"/>
                  <a:pt x="1083" y="425"/>
                  <a:pt x="1082" y="425"/>
                </a:cubicBezTo>
                <a:cubicBezTo>
                  <a:pt x="1082" y="425"/>
                  <a:pt x="1082" y="425"/>
                  <a:pt x="1081" y="424"/>
                </a:cubicBezTo>
                <a:cubicBezTo>
                  <a:pt x="1081" y="424"/>
                  <a:pt x="1081" y="424"/>
                  <a:pt x="1081" y="423"/>
                </a:cubicBezTo>
                <a:cubicBezTo>
                  <a:pt x="1081" y="423"/>
                  <a:pt x="1081" y="423"/>
                  <a:pt x="1083" y="423"/>
                </a:cubicBezTo>
                <a:cubicBezTo>
                  <a:pt x="1083" y="423"/>
                  <a:pt x="1083" y="423"/>
                  <a:pt x="1082" y="422"/>
                </a:cubicBezTo>
                <a:cubicBezTo>
                  <a:pt x="1082" y="422"/>
                  <a:pt x="1082" y="422"/>
                  <a:pt x="1083" y="422"/>
                </a:cubicBezTo>
                <a:cubicBezTo>
                  <a:pt x="1083" y="422"/>
                  <a:pt x="1083" y="422"/>
                  <a:pt x="1084" y="421"/>
                </a:cubicBezTo>
                <a:cubicBezTo>
                  <a:pt x="1084" y="421"/>
                  <a:pt x="1084" y="421"/>
                  <a:pt x="1084" y="420"/>
                </a:cubicBezTo>
                <a:cubicBezTo>
                  <a:pt x="1084" y="420"/>
                  <a:pt x="1084" y="420"/>
                  <a:pt x="1083" y="421"/>
                </a:cubicBezTo>
                <a:cubicBezTo>
                  <a:pt x="1083" y="421"/>
                  <a:pt x="1083" y="421"/>
                  <a:pt x="1082" y="420"/>
                </a:cubicBezTo>
                <a:cubicBezTo>
                  <a:pt x="1082" y="420"/>
                  <a:pt x="1082" y="420"/>
                  <a:pt x="1083" y="420"/>
                </a:cubicBezTo>
                <a:cubicBezTo>
                  <a:pt x="1083" y="420"/>
                  <a:pt x="1083" y="420"/>
                  <a:pt x="1083" y="419"/>
                </a:cubicBezTo>
                <a:cubicBezTo>
                  <a:pt x="1083" y="419"/>
                  <a:pt x="1083" y="419"/>
                  <a:pt x="1082" y="419"/>
                </a:cubicBezTo>
                <a:cubicBezTo>
                  <a:pt x="1082" y="419"/>
                  <a:pt x="1082" y="419"/>
                  <a:pt x="1082" y="418"/>
                </a:cubicBezTo>
                <a:cubicBezTo>
                  <a:pt x="1082" y="418"/>
                  <a:pt x="1082" y="418"/>
                  <a:pt x="1081" y="418"/>
                </a:cubicBezTo>
                <a:cubicBezTo>
                  <a:pt x="1081" y="418"/>
                  <a:pt x="1081" y="418"/>
                  <a:pt x="1082" y="417"/>
                </a:cubicBezTo>
                <a:cubicBezTo>
                  <a:pt x="1082" y="417"/>
                  <a:pt x="1082" y="417"/>
                  <a:pt x="1083" y="417"/>
                </a:cubicBezTo>
                <a:cubicBezTo>
                  <a:pt x="1083" y="417"/>
                  <a:pt x="1083" y="417"/>
                  <a:pt x="1086" y="417"/>
                </a:cubicBezTo>
                <a:cubicBezTo>
                  <a:pt x="1086" y="417"/>
                  <a:pt x="1086" y="417"/>
                  <a:pt x="1087" y="418"/>
                </a:cubicBezTo>
                <a:cubicBezTo>
                  <a:pt x="1087" y="418"/>
                  <a:pt x="1087" y="418"/>
                  <a:pt x="1087" y="417"/>
                </a:cubicBezTo>
                <a:cubicBezTo>
                  <a:pt x="1087" y="417"/>
                  <a:pt x="1087" y="417"/>
                  <a:pt x="1088" y="418"/>
                </a:cubicBezTo>
                <a:cubicBezTo>
                  <a:pt x="1088" y="418"/>
                  <a:pt x="1088" y="418"/>
                  <a:pt x="1090" y="417"/>
                </a:cubicBezTo>
                <a:cubicBezTo>
                  <a:pt x="1090" y="417"/>
                  <a:pt x="1090" y="417"/>
                  <a:pt x="1089" y="417"/>
                </a:cubicBezTo>
                <a:cubicBezTo>
                  <a:pt x="1089" y="417"/>
                  <a:pt x="1089" y="417"/>
                  <a:pt x="1091" y="416"/>
                </a:cubicBezTo>
                <a:cubicBezTo>
                  <a:pt x="1091" y="416"/>
                  <a:pt x="1091" y="416"/>
                  <a:pt x="1093" y="415"/>
                </a:cubicBezTo>
                <a:cubicBezTo>
                  <a:pt x="1093" y="415"/>
                  <a:pt x="1093" y="415"/>
                  <a:pt x="1092" y="415"/>
                </a:cubicBezTo>
                <a:cubicBezTo>
                  <a:pt x="1092" y="415"/>
                  <a:pt x="1092" y="415"/>
                  <a:pt x="1091" y="415"/>
                </a:cubicBezTo>
                <a:cubicBezTo>
                  <a:pt x="1091" y="415"/>
                  <a:pt x="1091" y="415"/>
                  <a:pt x="1090" y="415"/>
                </a:cubicBezTo>
                <a:cubicBezTo>
                  <a:pt x="1090" y="415"/>
                  <a:pt x="1090" y="415"/>
                  <a:pt x="1089" y="414"/>
                </a:cubicBezTo>
                <a:cubicBezTo>
                  <a:pt x="1089" y="414"/>
                  <a:pt x="1089" y="414"/>
                  <a:pt x="1091" y="413"/>
                </a:cubicBezTo>
                <a:cubicBezTo>
                  <a:pt x="1091" y="413"/>
                  <a:pt x="1091" y="413"/>
                  <a:pt x="1092" y="412"/>
                </a:cubicBezTo>
                <a:cubicBezTo>
                  <a:pt x="1092" y="412"/>
                  <a:pt x="1092" y="412"/>
                  <a:pt x="1091" y="412"/>
                </a:cubicBezTo>
                <a:lnTo>
                  <a:pt x="1091" y="411"/>
                </a:lnTo>
                <a:close/>
                <a:moveTo>
                  <a:pt x="1088" y="431"/>
                </a:moveTo>
                <a:cubicBezTo>
                  <a:pt x="1088" y="431"/>
                  <a:pt x="1088" y="431"/>
                  <a:pt x="1087" y="431"/>
                </a:cubicBezTo>
                <a:cubicBezTo>
                  <a:pt x="1087" y="431"/>
                  <a:pt x="1087" y="431"/>
                  <a:pt x="1087" y="431"/>
                </a:cubicBezTo>
                <a:cubicBezTo>
                  <a:pt x="1087" y="431"/>
                  <a:pt x="1087" y="431"/>
                  <a:pt x="1085" y="432"/>
                </a:cubicBezTo>
                <a:cubicBezTo>
                  <a:pt x="1085" y="432"/>
                  <a:pt x="1085" y="432"/>
                  <a:pt x="1086" y="432"/>
                </a:cubicBezTo>
                <a:cubicBezTo>
                  <a:pt x="1086" y="432"/>
                  <a:pt x="1086" y="432"/>
                  <a:pt x="1087" y="431"/>
                </a:cubicBezTo>
                <a:lnTo>
                  <a:pt x="1088" y="431"/>
                </a:lnTo>
                <a:close/>
                <a:moveTo>
                  <a:pt x="1081" y="419"/>
                </a:moveTo>
                <a:cubicBezTo>
                  <a:pt x="1082" y="420"/>
                  <a:pt x="1082" y="420"/>
                  <a:pt x="1082" y="420"/>
                </a:cubicBezTo>
                <a:cubicBezTo>
                  <a:pt x="1082" y="419"/>
                  <a:pt x="1082" y="419"/>
                  <a:pt x="1082" y="419"/>
                </a:cubicBezTo>
                <a:cubicBezTo>
                  <a:pt x="1081" y="419"/>
                  <a:pt x="1081" y="419"/>
                  <a:pt x="1081" y="419"/>
                </a:cubicBezTo>
                <a:close/>
                <a:moveTo>
                  <a:pt x="1082" y="432"/>
                </a:moveTo>
                <a:cubicBezTo>
                  <a:pt x="1084" y="431"/>
                  <a:pt x="1084" y="431"/>
                  <a:pt x="1084" y="431"/>
                </a:cubicBezTo>
                <a:cubicBezTo>
                  <a:pt x="1081" y="432"/>
                  <a:pt x="1081" y="432"/>
                  <a:pt x="1081" y="432"/>
                </a:cubicBezTo>
                <a:cubicBezTo>
                  <a:pt x="1082" y="432"/>
                  <a:pt x="1082" y="432"/>
                  <a:pt x="1082" y="432"/>
                </a:cubicBezTo>
                <a:close/>
                <a:moveTo>
                  <a:pt x="1096" y="394"/>
                </a:moveTo>
                <a:cubicBezTo>
                  <a:pt x="1096" y="394"/>
                  <a:pt x="1096" y="394"/>
                  <a:pt x="1096" y="395"/>
                </a:cubicBezTo>
                <a:cubicBezTo>
                  <a:pt x="1096" y="395"/>
                  <a:pt x="1096" y="395"/>
                  <a:pt x="1097" y="394"/>
                </a:cubicBezTo>
                <a:cubicBezTo>
                  <a:pt x="1097" y="394"/>
                  <a:pt x="1097" y="394"/>
                  <a:pt x="1096" y="394"/>
                </a:cubicBezTo>
                <a:close/>
                <a:moveTo>
                  <a:pt x="1098" y="392"/>
                </a:moveTo>
                <a:cubicBezTo>
                  <a:pt x="1098" y="391"/>
                  <a:pt x="1098" y="391"/>
                  <a:pt x="1098" y="391"/>
                </a:cubicBezTo>
                <a:cubicBezTo>
                  <a:pt x="1097" y="391"/>
                  <a:pt x="1097" y="391"/>
                  <a:pt x="1097" y="391"/>
                </a:cubicBezTo>
                <a:cubicBezTo>
                  <a:pt x="1097" y="392"/>
                  <a:pt x="1097" y="392"/>
                  <a:pt x="1097" y="392"/>
                </a:cubicBezTo>
                <a:cubicBezTo>
                  <a:pt x="1097" y="393"/>
                  <a:pt x="1097" y="393"/>
                  <a:pt x="1097" y="393"/>
                </a:cubicBezTo>
                <a:cubicBezTo>
                  <a:pt x="1098" y="393"/>
                  <a:pt x="1098" y="393"/>
                  <a:pt x="1098" y="393"/>
                </a:cubicBezTo>
                <a:cubicBezTo>
                  <a:pt x="1098" y="392"/>
                  <a:pt x="1098" y="392"/>
                  <a:pt x="1098" y="392"/>
                </a:cubicBezTo>
                <a:close/>
                <a:moveTo>
                  <a:pt x="1104" y="399"/>
                </a:moveTo>
                <a:cubicBezTo>
                  <a:pt x="1103" y="400"/>
                  <a:pt x="1103" y="400"/>
                  <a:pt x="1103" y="400"/>
                </a:cubicBezTo>
                <a:cubicBezTo>
                  <a:pt x="1102" y="401"/>
                  <a:pt x="1102" y="401"/>
                  <a:pt x="1102" y="401"/>
                </a:cubicBezTo>
                <a:cubicBezTo>
                  <a:pt x="1105" y="400"/>
                  <a:pt x="1105" y="400"/>
                  <a:pt x="1105" y="400"/>
                </a:cubicBezTo>
                <a:cubicBezTo>
                  <a:pt x="1105" y="401"/>
                  <a:pt x="1105" y="401"/>
                  <a:pt x="1105" y="401"/>
                </a:cubicBezTo>
                <a:cubicBezTo>
                  <a:pt x="1106" y="400"/>
                  <a:pt x="1106" y="400"/>
                  <a:pt x="1106" y="400"/>
                </a:cubicBezTo>
                <a:cubicBezTo>
                  <a:pt x="1105" y="399"/>
                  <a:pt x="1105" y="399"/>
                  <a:pt x="1105" y="399"/>
                </a:cubicBezTo>
                <a:cubicBezTo>
                  <a:pt x="1104" y="397"/>
                  <a:pt x="1104" y="397"/>
                  <a:pt x="1104" y="397"/>
                </a:cubicBezTo>
                <a:cubicBezTo>
                  <a:pt x="1102" y="398"/>
                  <a:pt x="1102" y="398"/>
                  <a:pt x="1102" y="398"/>
                </a:cubicBezTo>
                <a:cubicBezTo>
                  <a:pt x="1104" y="399"/>
                  <a:pt x="1104" y="399"/>
                  <a:pt x="1104" y="399"/>
                </a:cubicBezTo>
                <a:close/>
                <a:moveTo>
                  <a:pt x="1106" y="409"/>
                </a:moveTo>
                <a:cubicBezTo>
                  <a:pt x="1106" y="408"/>
                  <a:pt x="1106" y="408"/>
                  <a:pt x="1106" y="408"/>
                </a:cubicBezTo>
                <a:cubicBezTo>
                  <a:pt x="1105" y="409"/>
                  <a:pt x="1105" y="409"/>
                  <a:pt x="1105" y="409"/>
                </a:cubicBezTo>
                <a:cubicBezTo>
                  <a:pt x="1106" y="409"/>
                  <a:pt x="1106" y="409"/>
                  <a:pt x="1106" y="409"/>
                </a:cubicBezTo>
                <a:close/>
                <a:moveTo>
                  <a:pt x="1109" y="406"/>
                </a:moveTo>
                <a:cubicBezTo>
                  <a:pt x="1109" y="405"/>
                  <a:pt x="1109" y="405"/>
                  <a:pt x="1109" y="405"/>
                </a:cubicBezTo>
                <a:cubicBezTo>
                  <a:pt x="1109" y="404"/>
                  <a:pt x="1109" y="404"/>
                  <a:pt x="1109" y="404"/>
                </a:cubicBezTo>
                <a:cubicBezTo>
                  <a:pt x="1108" y="405"/>
                  <a:pt x="1108" y="405"/>
                  <a:pt x="1108" y="405"/>
                </a:cubicBezTo>
                <a:cubicBezTo>
                  <a:pt x="1109" y="406"/>
                  <a:pt x="1109" y="406"/>
                  <a:pt x="1109" y="406"/>
                </a:cubicBezTo>
                <a:close/>
                <a:moveTo>
                  <a:pt x="1119" y="426"/>
                </a:moveTo>
                <a:cubicBezTo>
                  <a:pt x="1120" y="427"/>
                  <a:pt x="1120" y="427"/>
                  <a:pt x="1120" y="427"/>
                </a:cubicBezTo>
                <a:cubicBezTo>
                  <a:pt x="1120" y="426"/>
                  <a:pt x="1120" y="426"/>
                  <a:pt x="1120" y="426"/>
                </a:cubicBezTo>
                <a:cubicBezTo>
                  <a:pt x="1119" y="426"/>
                  <a:pt x="1119" y="426"/>
                  <a:pt x="1119" y="426"/>
                </a:cubicBezTo>
                <a:close/>
                <a:moveTo>
                  <a:pt x="1101" y="398"/>
                </a:moveTo>
                <a:cubicBezTo>
                  <a:pt x="1101" y="398"/>
                  <a:pt x="1101" y="398"/>
                  <a:pt x="1102" y="398"/>
                </a:cubicBezTo>
                <a:cubicBezTo>
                  <a:pt x="1102" y="398"/>
                  <a:pt x="1102" y="398"/>
                  <a:pt x="1102" y="397"/>
                </a:cubicBezTo>
                <a:cubicBezTo>
                  <a:pt x="1102" y="397"/>
                  <a:pt x="1102" y="397"/>
                  <a:pt x="1101" y="398"/>
                </a:cubicBezTo>
                <a:close/>
                <a:moveTo>
                  <a:pt x="1102" y="394"/>
                </a:moveTo>
                <a:cubicBezTo>
                  <a:pt x="1103" y="395"/>
                  <a:pt x="1103" y="395"/>
                  <a:pt x="1103" y="395"/>
                </a:cubicBezTo>
                <a:cubicBezTo>
                  <a:pt x="1103" y="394"/>
                  <a:pt x="1103" y="394"/>
                  <a:pt x="1103" y="394"/>
                </a:cubicBezTo>
                <a:cubicBezTo>
                  <a:pt x="1102" y="394"/>
                  <a:pt x="1102" y="394"/>
                  <a:pt x="1102" y="394"/>
                </a:cubicBezTo>
                <a:close/>
                <a:moveTo>
                  <a:pt x="1103" y="395"/>
                </a:moveTo>
                <a:cubicBezTo>
                  <a:pt x="1103" y="396"/>
                  <a:pt x="1103" y="396"/>
                  <a:pt x="1103" y="396"/>
                </a:cubicBezTo>
                <a:cubicBezTo>
                  <a:pt x="1104" y="395"/>
                  <a:pt x="1104" y="395"/>
                  <a:pt x="1104" y="395"/>
                </a:cubicBezTo>
                <a:cubicBezTo>
                  <a:pt x="1103" y="395"/>
                  <a:pt x="1103" y="395"/>
                  <a:pt x="1103" y="395"/>
                </a:cubicBezTo>
                <a:close/>
                <a:moveTo>
                  <a:pt x="1118" y="378"/>
                </a:moveTo>
                <a:cubicBezTo>
                  <a:pt x="1117" y="378"/>
                  <a:pt x="1117" y="378"/>
                  <a:pt x="1117" y="378"/>
                </a:cubicBezTo>
                <a:cubicBezTo>
                  <a:pt x="1118" y="379"/>
                  <a:pt x="1118" y="379"/>
                  <a:pt x="1118" y="379"/>
                </a:cubicBezTo>
                <a:cubicBezTo>
                  <a:pt x="1118" y="378"/>
                  <a:pt x="1118" y="378"/>
                  <a:pt x="1118" y="378"/>
                </a:cubicBezTo>
                <a:close/>
                <a:moveTo>
                  <a:pt x="1131" y="360"/>
                </a:moveTo>
                <a:cubicBezTo>
                  <a:pt x="1131" y="360"/>
                  <a:pt x="1131" y="360"/>
                  <a:pt x="1131" y="358"/>
                </a:cubicBezTo>
                <a:cubicBezTo>
                  <a:pt x="1131" y="358"/>
                  <a:pt x="1131" y="358"/>
                  <a:pt x="1130" y="358"/>
                </a:cubicBezTo>
                <a:cubicBezTo>
                  <a:pt x="1130" y="358"/>
                  <a:pt x="1130" y="358"/>
                  <a:pt x="1130" y="359"/>
                </a:cubicBezTo>
                <a:cubicBezTo>
                  <a:pt x="1130" y="359"/>
                  <a:pt x="1130" y="359"/>
                  <a:pt x="1129" y="360"/>
                </a:cubicBezTo>
                <a:cubicBezTo>
                  <a:pt x="1129" y="360"/>
                  <a:pt x="1129" y="360"/>
                  <a:pt x="1130" y="360"/>
                </a:cubicBezTo>
                <a:cubicBezTo>
                  <a:pt x="1130" y="360"/>
                  <a:pt x="1130" y="360"/>
                  <a:pt x="1131" y="360"/>
                </a:cubicBezTo>
                <a:close/>
                <a:moveTo>
                  <a:pt x="1129" y="363"/>
                </a:moveTo>
                <a:cubicBezTo>
                  <a:pt x="1129" y="363"/>
                  <a:pt x="1129" y="363"/>
                  <a:pt x="1130" y="364"/>
                </a:cubicBezTo>
                <a:cubicBezTo>
                  <a:pt x="1130" y="364"/>
                  <a:pt x="1130" y="364"/>
                  <a:pt x="1130" y="363"/>
                </a:cubicBezTo>
                <a:cubicBezTo>
                  <a:pt x="1130" y="363"/>
                  <a:pt x="1130" y="363"/>
                  <a:pt x="1131" y="363"/>
                </a:cubicBezTo>
                <a:cubicBezTo>
                  <a:pt x="1131" y="363"/>
                  <a:pt x="1131" y="363"/>
                  <a:pt x="1130" y="362"/>
                </a:cubicBezTo>
                <a:cubicBezTo>
                  <a:pt x="1130" y="362"/>
                  <a:pt x="1130" y="362"/>
                  <a:pt x="1131" y="361"/>
                </a:cubicBezTo>
                <a:cubicBezTo>
                  <a:pt x="1131" y="361"/>
                  <a:pt x="1131" y="361"/>
                  <a:pt x="1130" y="361"/>
                </a:cubicBezTo>
                <a:cubicBezTo>
                  <a:pt x="1130" y="361"/>
                  <a:pt x="1130" y="361"/>
                  <a:pt x="1129" y="361"/>
                </a:cubicBezTo>
                <a:cubicBezTo>
                  <a:pt x="1129" y="361"/>
                  <a:pt x="1129" y="361"/>
                  <a:pt x="1129" y="362"/>
                </a:cubicBezTo>
                <a:cubicBezTo>
                  <a:pt x="1129" y="362"/>
                  <a:pt x="1129" y="362"/>
                  <a:pt x="1128" y="362"/>
                </a:cubicBezTo>
                <a:cubicBezTo>
                  <a:pt x="1128" y="362"/>
                  <a:pt x="1128" y="362"/>
                  <a:pt x="1127" y="362"/>
                </a:cubicBezTo>
                <a:cubicBezTo>
                  <a:pt x="1127" y="362"/>
                  <a:pt x="1127" y="362"/>
                  <a:pt x="1128" y="363"/>
                </a:cubicBezTo>
                <a:cubicBezTo>
                  <a:pt x="1128" y="363"/>
                  <a:pt x="1128" y="363"/>
                  <a:pt x="1129" y="363"/>
                </a:cubicBezTo>
                <a:close/>
                <a:moveTo>
                  <a:pt x="1128" y="360"/>
                </a:moveTo>
                <a:cubicBezTo>
                  <a:pt x="1128" y="361"/>
                  <a:pt x="1128" y="361"/>
                  <a:pt x="1128" y="361"/>
                </a:cubicBezTo>
                <a:cubicBezTo>
                  <a:pt x="1129" y="361"/>
                  <a:pt x="1129" y="361"/>
                  <a:pt x="1129" y="361"/>
                </a:cubicBezTo>
                <a:cubicBezTo>
                  <a:pt x="1129" y="360"/>
                  <a:pt x="1129" y="360"/>
                  <a:pt x="1129" y="360"/>
                </a:cubicBezTo>
                <a:cubicBezTo>
                  <a:pt x="1128" y="360"/>
                  <a:pt x="1128" y="360"/>
                  <a:pt x="1128" y="360"/>
                </a:cubicBezTo>
                <a:close/>
                <a:moveTo>
                  <a:pt x="1106" y="392"/>
                </a:moveTo>
                <a:cubicBezTo>
                  <a:pt x="1106" y="392"/>
                  <a:pt x="1106" y="392"/>
                  <a:pt x="1105" y="392"/>
                </a:cubicBezTo>
                <a:cubicBezTo>
                  <a:pt x="1105" y="392"/>
                  <a:pt x="1105" y="392"/>
                  <a:pt x="1104" y="391"/>
                </a:cubicBezTo>
                <a:cubicBezTo>
                  <a:pt x="1104" y="391"/>
                  <a:pt x="1104" y="391"/>
                  <a:pt x="1104" y="389"/>
                </a:cubicBezTo>
                <a:cubicBezTo>
                  <a:pt x="1104" y="389"/>
                  <a:pt x="1104" y="389"/>
                  <a:pt x="1103" y="388"/>
                </a:cubicBezTo>
                <a:cubicBezTo>
                  <a:pt x="1103" y="388"/>
                  <a:pt x="1103" y="388"/>
                  <a:pt x="1102" y="389"/>
                </a:cubicBezTo>
                <a:cubicBezTo>
                  <a:pt x="1102" y="389"/>
                  <a:pt x="1102" y="389"/>
                  <a:pt x="1103" y="390"/>
                </a:cubicBezTo>
                <a:cubicBezTo>
                  <a:pt x="1103" y="390"/>
                  <a:pt x="1103" y="390"/>
                  <a:pt x="1101" y="389"/>
                </a:cubicBezTo>
                <a:cubicBezTo>
                  <a:pt x="1101" y="389"/>
                  <a:pt x="1101" y="389"/>
                  <a:pt x="1101" y="390"/>
                </a:cubicBezTo>
                <a:cubicBezTo>
                  <a:pt x="1101" y="390"/>
                  <a:pt x="1101" y="390"/>
                  <a:pt x="1100" y="390"/>
                </a:cubicBezTo>
                <a:cubicBezTo>
                  <a:pt x="1100" y="390"/>
                  <a:pt x="1100" y="390"/>
                  <a:pt x="1102" y="391"/>
                </a:cubicBezTo>
                <a:cubicBezTo>
                  <a:pt x="1102" y="391"/>
                  <a:pt x="1102" y="391"/>
                  <a:pt x="1103" y="393"/>
                </a:cubicBezTo>
                <a:cubicBezTo>
                  <a:pt x="1103" y="393"/>
                  <a:pt x="1103" y="393"/>
                  <a:pt x="1104" y="393"/>
                </a:cubicBezTo>
                <a:cubicBezTo>
                  <a:pt x="1104" y="393"/>
                  <a:pt x="1104" y="393"/>
                  <a:pt x="1104" y="394"/>
                </a:cubicBezTo>
                <a:cubicBezTo>
                  <a:pt x="1104" y="394"/>
                  <a:pt x="1104" y="394"/>
                  <a:pt x="1105" y="394"/>
                </a:cubicBezTo>
                <a:cubicBezTo>
                  <a:pt x="1105" y="394"/>
                  <a:pt x="1105" y="394"/>
                  <a:pt x="1105" y="393"/>
                </a:cubicBezTo>
                <a:cubicBezTo>
                  <a:pt x="1105" y="393"/>
                  <a:pt x="1105" y="393"/>
                  <a:pt x="1106" y="392"/>
                </a:cubicBezTo>
                <a:close/>
                <a:moveTo>
                  <a:pt x="1118" y="375"/>
                </a:moveTo>
                <a:cubicBezTo>
                  <a:pt x="1119" y="376"/>
                  <a:pt x="1119" y="376"/>
                  <a:pt x="1119" y="376"/>
                </a:cubicBezTo>
                <a:cubicBezTo>
                  <a:pt x="1119" y="375"/>
                  <a:pt x="1119" y="375"/>
                  <a:pt x="1119" y="375"/>
                </a:cubicBezTo>
                <a:cubicBezTo>
                  <a:pt x="1118" y="375"/>
                  <a:pt x="1118" y="375"/>
                  <a:pt x="1118" y="375"/>
                </a:cubicBezTo>
                <a:close/>
                <a:moveTo>
                  <a:pt x="1119" y="376"/>
                </a:moveTo>
                <a:cubicBezTo>
                  <a:pt x="1119" y="376"/>
                  <a:pt x="1119" y="376"/>
                  <a:pt x="1118" y="376"/>
                </a:cubicBezTo>
                <a:cubicBezTo>
                  <a:pt x="1118" y="376"/>
                  <a:pt x="1118" y="376"/>
                  <a:pt x="1117" y="376"/>
                </a:cubicBezTo>
                <a:cubicBezTo>
                  <a:pt x="1117" y="376"/>
                  <a:pt x="1117" y="376"/>
                  <a:pt x="1117" y="377"/>
                </a:cubicBezTo>
                <a:cubicBezTo>
                  <a:pt x="1117" y="377"/>
                  <a:pt x="1117" y="377"/>
                  <a:pt x="1118" y="377"/>
                </a:cubicBezTo>
                <a:cubicBezTo>
                  <a:pt x="1118" y="377"/>
                  <a:pt x="1118" y="377"/>
                  <a:pt x="1119" y="376"/>
                </a:cubicBezTo>
                <a:close/>
                <a:moveTo>
                  <a:pt x="1120" y="378"/>
                </a:moveTo>
                <a:cubicBezTo>
                  <a:pt x="1120" y="378"/>
                  <a:pt x="1120" y="378"/>
                  <a:pt x="1120" y="377"/>
                </a:cubicBezTo>
                <a:cubicBezTo>
                  <a:pt x="1120" y="377"/>
                  <a:pt x="1120" y="377"/>
                  <a:pt x="1119" y="377"/>
                </a:cubicBezTo>
                <a:cubicBezTo>
                  <a:pt x="1119" y="377"/>
                  <a:pt x="1119" y="377"/>
                  <a:pt x="1120" y="378"/>
                </a:cubicBezTo>
                <a:close/>
                <a:moveTo>
                  <a:pt x="1104" y="404"/>
                </a:moveTo>
                <a:cubicBezTo>
                  <a:pt x="1104" y="404"/>
                  <a:pt x="1104" y="404"/>
                  <a:pt x="1104" y="405"/>
                </a:cubicBezTo>
                <a:cubicBezTo>
                  <a:pt x="1104" y="405"/>
                  <a:pt x="1104" y="405"/>
                  <a:pt x="1105" y="404"/>
                </a:cubicBezTo>
                <a:cubicBezTo>
                  <a:pt x="1105" y="404"/>
                  <a:pt x="1105" y="404"/>
                  <a:pt x="1106" y="402"/>
                </a:cubicBezTo>
                <a:cubicBezTo>
                  <a:pt x="1106" y="402"/>
                  <a:pt x="1106" y="402"/>
                  <a:pt x="1104" y="404"/>
                </a:cubicBezTo>
                <a:close/>
                <a:moveTo>
                  <a:pt x="1100" y="388"/>
                </a:moveTo>
                <a:cubicBezTo>
                  <a:pt x="1101" y="387"/>
                  <a:pt x="1101" y="387"/>
                  <a:pt x="1101" y="387"/>
                </a:cubicBezTo>
                <a:cubicBezTo>
                  <a:pt x="1100" y="386"/>
                  <a:pt x="1100" y="386"/>
                  <a:pt x="1100" y="386"/>
                </a:cubicBezTo>
                <a:cubicBezTo>
                  <a:pt x="1099" y="387"/>
                  <a:pt x="1099" y="387"/>
                  <a:pt x="1099" y="387"/>
                </a:cubicBezTo>
                <a:cubicBezTo>
                  <a:pt x="1100" y="388"/>
                  <a:pt x="1100" y="388"/>
                  <a:pt x="1100" y="388"/>
                </a:cubicBezTo>
                <a:close/>
                <a:moveTo>
                  <a:pt x="1110" y="419"/>
                </a:moveTo>
                <a:cubicBezTo>
                  <a:pt x="1110" y="419"/>
                  <a:pt x="1110" y="419"/>
                  <a:pt x="1110" y="420"/>
                </a:cubicBezTo>
                <a:cubicBezTo>
                  <a:pt x="1110" y="420"/>
                  <a:pt x="1110" y="420"/>
                  <a:pt x="1111" y="420"/>
                </a:cubicBezTo>
                <a:cubicBezTo>
                  <a:pt x="1111" y="420"/>
                  <a:pt x="1111" y="420"/>
                  <a:pt x="1113" y="419"/>
                </a:cubicBezTo>
                <a:cubicBezTo>
                  <a:pt x="1113" y="419"/>
                  <a:pt x="1113" y="419"/>
                  <a:pt x="1112" y="418"/>
                </a:cubicBezTo>
                <a:cubicBezTo>
                  <a:pt x="1112" y="418"/>
                  <a:pt x="1112" y="418"/>
                  <a:pt x="1113" y="417"/>
                </a:cubicBezTo>
                <a:cubicBezTo>
                  <a:pt x="1113" y="417"/>
                  <a:pt x="1113" y="417"/>
                  <a:pt x="1110" y="419"/>
                </a:cubicBezTo>
                <a:close/>
                <a:moveTo>
                  <a:pt x="1112" y="426"/>
                </a:moveTo>
                <a:cubicBezTo>
                  <a:pt x="1111" y="427"/>
                  <a:pt x="1111" y="427"/>
                  <a:pt x="1111" y="427"/>
                </a:cubicBezTo>
                <a:cubicBezTo>
                  <a:pt x="1113" y="428"/>
                  <a:pt x="1113" y="428"/>
                  <a:pt x="1113" y="428"/>
                </a:cubicBezTo>
                <a:cubicBezTo>
                  <a:pt x="1114" y="427"/>
                  <a:pt x="1114" y="427"/>
                  <a:pt x="1114" y="427"/>
                </a:cubicBezTo>
                <a:cubicBezTo>
                  <a:pt x="1113" y="427"/>
                  <a:pt x="1113" y="427"/>
                  <a:pt x="1113" y="427"/>
                </a:cubicBezTo>
                <a:cubicBezTo>
                  <a:pt x="1113" y="426"/>
                  <a:pt x="1113" y="426"/>
                  <a:pt x="1113" y="426"/>
                </a:cubicBezTo>
                <a:cubicBezTo>
                  <a:pt x="1112" y="426"/>
                  <a:pt x="1112" y="426"/>
                  <a:pt x="1112" y="426"/>
                </a:cubicBezTo>
                <a:close/>
                <a:moveTo>
                  <a:pt x="1106" y="393"/>
                </a:moveTo>
                <a:cubicBezTo>
                  <a:pt x="1105" y="394"/>
                  <a:pt x="1105" y="394"/>
                  <a:pt x="1105" y="394"/>
                </a:cubicBezTo>
                <a:cubicBezTo>
                  <a:pt x="1106" y="394"/>
                  <a:pt x="1106" y="394"/>
                  <a:pt x="1106" y="394"/>
                </a:cubicBezTo>
                <a:cubicBezTo>
                  <a:pt x="1106" y="395"/>
                  <a:pt x="1106" y="395"/>
                  <a:pt x="1106" y="395"/>
                </a:cubicBezTo>
                <a:cubicBezTo>
                  <a:pt x="1105" y="394"/>
                  <a:pt x="1105" y="394"/>
                  <a:pt x="1105" y="394"/>
                </a:cubicBezTo>
                <a:cubicBezTo>
                  <a:pt x="1105" y="395"/>
                  <a:pt x="1105" y="395"/>
                  <a:pt x="1105" y="395"/>
                </a:cubicBezTo>
                <a:cubicBezTo>
                  <a:pt x="1105" y="396"/>
                  <a:pt x="1105" y="396"/>
                  <a:pt x="1105" y="396"/>
                </a:cubicBezTo>
                <a:cubicBezTo>
                  <a:pt x="1103" y="396"/>
                  <a:pt x="1103" y="396"/>
                  <a:pt x="1103" y="396"/>
                </a:cubicBezTo>
                <a:cubicBezTo>
                  <a:pt x="1103" y="397"/>
                  <a:pt x="1103" y="397"/>
                  <a:pt x="1103" y="397"/>
                </a:cubicBezTo>
                <a:cubicBezTo>
                  <a:pt x="1104" y="397"/>
                  <a:pt x="1104" y="397"/>
                  <a:pt x="1104" y="397"/>
                </a:cubicBezTo>
                <a:cubicBezTo>
                  <a:pt x="1105" y="398"/>
                  <a:pt x="1105" y="398"/>
                  <a:pt x="1105" y="398"/>
                </a:cubicBezTo>
                <a:cubicBezTo>
                  <a:pt x="1106" y="399"/>
                  <a:pt x="1106" y="399"/>
                  <a:pt x="1106" y="399"/>
                </a:cubicBezTo>
                <a:cubicBezTo>
                  <a:pt x="1108" y="396"/>
                  <a:pt x="1108" y="396"/>
                  <a:pt x="1108" y="396"/>
                </a:cubicBezTo>
                <a:cubicBezTo>
                  <a:pt x="1108" y="397"/>
                  <a:pt x="1108" y="397"/>
                  <a:pt x="1108" y="397"/>
                </a:cubicBezTo>
                <a:cubicBezTo>
                  <a:pt x="1107" y="399"/>
                  <a:pt x="1107" y="399"/>
                  <a:pt x="1107" y="399"/>
                </a:cubicBezTo>
                <a:cubicBezTo>
                  <a:pt x="1106" y="401"/>
                  <a:pt x="1106" y="401"/>
                  <a:pt x="1106" y="401"/>
                </a:cubicBezTo>
                <a:cubicBezTo>
                  <a:pt x="1107" y="401"/>
                  <a:pt x="1107" y="401"/>
                  <a:pt x="1107" y="401"/>
                </a:cubicBezTo>
                <a:cubicBezTo>
                  <a:pt x="1106" y="403"/>
                  <a:pt x="1106" y="403"/>
                  <a:pt x="1106" y="403"/>
                </a:cubicBezTo>
                <a:cubicBezTo>
                  <a:pt x="1106" y="404"/>
                  <a:pt x="1106" y="404"/>
                  <a:pt x="1106" y="404"/>
                </a:cubicBezTo>
                <a:cubicBezTo>
                  <a:pt x="1106" y="405"/>
                  <a:pt x="1106" y="405"/>
                  <a:pt x="1106" y="405"/>
                </a:cubicBezTo>
                <a:cubicBezTo>
                  <a:pt x="1106" y="406"/>
                  <a:pt x="1106" y="406"/>
                  <a:pt x="1106" y="406"/>
                </a:cubicBezTo>
                <a:cubicBezTo>
                  <a:pt x="1106" y="408"/>
                  <a:pt x="1106" y="408"/>
                  <a:pt x="1106" y="408"/>
                </a:cubicBezTo>
                <a:cubicBezTo>
                  <a:pt x="1107" y="407"/>
                  <a:pt x="1107" y="407"/>
                  <a:pt x="1107" y="407"/>
                </a:cubicBezTo>
                <a:cubicBezTo>
                  <a:pt x="1107" y="408"/>
                  <a:pt x="1107" y="408"/>
                  <a:pt x="1107" y="408"/>
                </a:cubicBezTo>
                <a:cubicBezTo>
                  <a:pt x="1109" y="409"/>
                  <a:pt x="1109" y="409"/>
                  <a:pt x="1109" y="409"/>
                </a:cubicBezTo>
                <a:cubicBezTo>
                  <a:pt x="1109" y="407"/>
                  <a:pt x="1109" y="407"/>
                  <a:pt x="1109" y="407"/>
                </a:cubicBezTo>
                <a:cubicBezTo>
                  <a:pt x="1108" y="406"/>
                  <a:pt x="1108" y="406"/>
                  <a:pt x="1108" y="406"/>
                </a:cubicBezTo>
                <a:cubicBezTo>
                  <a:pt x="1107" y="406"/>
                  <a:pt x="1107" y="406"/>
                  <a:pt x="1107" y="406"/>
                </a:cubicBezTo>
                <a:cubicBezTo>
                  <a:pt x="1107" y="405"/>
                  <a:pt x="1107" y="405"/>
                  <a:pt x="1107" y="405"/>
                </a:cubicBezTo>
                <a:cubicBezTo>
                  <a:pt x="1107" y="403"/>
                  <a:pt x="1107" y="403"/>
                  <a:pt x="1107" y="403"/>
                </a:cubicBezTo>
                <a:cubicBezTo>
                  <a:pt x="1109" y="401"/>
                  <a:pt x="1109" y="401"/>
                  <a:pt x="1109" y="401"/>
                </a:cubicBezTo>
                <a:cubicBezTo>
                  <a:pt x="1108" y="403"/>
                  <a:pt x="1108" y="403"/>
                  <a:pt x="1108" y="403"/>
                </a:cubicBezTo>
                <a:cubicBezTo>
                  <a:pt x="1108" y="404"/>
                  <a:pt x="1108" y="404"/>
                  <a:pt x="1108" y="404"/>
                </a:cubicBezTo>
                <a:cubicBezTo>
                  <a:pt x="1109" y="403"/>
                  <a:pt x="1109" y="403"/>
                  <a:pt x="1109" y="403"/>
                </a:cubicBezTo>
                <a:cubicBezTo>
                  <a:pt x="1109" y="404"/>
                  <a:pt x="1109" y="404"/>
                  <a:pt x="1109" y="404"/>
                </a:cubicBezTo>
                <a:cubicBezTo>
                  <a:pt x="1110" y="403"/>
                  <a:pt x="1110" y="403"/>
                  <a:pt x="1110" y="403"/>
                </a:cubicBezTo>
                <a:cubicBezTo>
                  <a:pt x="1110" y="405"/>
                  <a:pt x="1110" y="405"/>
                  <a:pt x="1110" y="405"/>
                </a:cubicBezTo>
                <a:cubicBezTo>
                  <a:pt x="1110" y="406"/>
                  <a:pt x="1110" y="406"/>
                  <a:pt x="1110" y="406"/>
                </a:cubicBezTo>
                <a:cubicBezTo>
                  <a:pt x="1111" y="407"/>
                  <a:pt x="1111" y="407"/>
                  <a:pt x="1111" y="407"/>
                </a:cubicBezTo>
                <a:cubicBezTo>
                  <a:pt x="1111" y="408"/>
                  <a:pt x="1111" y="408"/>
                  <a:pt x="1111" y="408"/>
                </a:cubicBezTo>
                <a:cubicBezTo>
                  <a:pt x="1110" y="409"/>
                  <a:pt x="1110" y="409"/>
                  <a:pt x="1110" y="409"/>
                </a:cubicBezTo>
                <a:cubicBezTo>
                  <a:pt x="1109" y="411"/>
                  <a:pt x="1109" y="411"/>
                  <a:pt x="1109" y="411"/>
                </a:cubicBezTo>
                <a:cubicBezTo>
                  <a:pt x="1109" y="413"/>
                  <a:pt x="1109" y="413"/>
                  <a:pt x="1109" y="413"/>
                </a:cubicBezTo>
                <a:cubicBezTo>
                  <a:pt x="1110" y="413"/>
                  <a:pt x="1110" y="413"/>
                  <a:pt x="1110" y="413"/>
                </a:cubicBezTo>
                <a:cubicBezTo>
                  <a:pt x="1112" y="415"/>
                  <a:pt x="1112" y="415"/>
                  <a:pt x="1112" y="415"/>
                </a:cubicBezTo>
                <a:cubicBezTo>
                  <a:pt x="1112" y="414"/>
                  <a:pt x="1112" y="414"/>
                  <a:pt x="1112" y="414"/>
                </a:cubicBezTo>
                <a:cubicBezTo>
                  <a:pt x="1112" y="413"/>
                  <a:pt x="1112" y="413"/>
                  <a:pt x="1112" y="413"/>
                </a:cubicBezTo>
                <a:cubicBezTo>
                  <a:pt x="1114" y="414"/>
                  <a:pt x="1114" y="414"/>
                  <a:pt x="1114" y="414"/>
                </a:cubicBezTo>
                <a:cubicBezTo>
                  <a:pt x="1115" y="414"/>
                  <a:pt x="1115" y="414"/>
                  <a:pt x="1115" y="414"/>
                </a:cubicBezTo>
                <a:cubicBezTo>
                  <a:pt x="1115" y="413"/>
                  <a:pt x="1115" y="413"/>
                  <a:pt x="1115" y="413"/>
                </a:cubicBezTo>
                <a:cubicBezTo>
                  <a:pt x="1116" y="413"/>
                  <a:pt x="1116" y="413"/>
                  <a:pt x="1116" y="413"/>
                </a:cubicBezTo>
                <a:cubicBezTo>
                  <a:pt x="1117" y="412"/>
                  <a:pt x="1117" y="412"/>
                  <a:pt x="1117" y="412"/>
                </a:cubicBezTo>
                <a:cubicBezTo>
                  <a:pt x="1120" y="412"/>
                  <a:pt x="1120" y="412"/>
                  <a:pt x="1120" y="412"/>
                </a:cubicBezTo>
                <a:cubicBezTo>
                  <a:pt x="1118" y="413"/>
                  <a:pt x="1118" y="413"/>
                  <a:pt x="1118" y="413"/>
                </a:cubicBezTo>
                <a:cubicBezTo>
                  <a:pt x="1116" y="416"/>
                  <a:pt x="1116" y="416"/>
                  <a:pt x="1116" y="416"/>
                </a:cubicBezTo>
                <a:cubicBezTo>
                  <a:pt x="1118" y="419"/>
                  <a:pt x="1118" y="419"/>
                  <a:pt x="1118" y="419"/>
                </a:cubicBezTo>
                <a:cubicBezTo>
                  <a:pt x="1119" y="419"/>
                  <a:pt x="1119" y="419"/>
                  <a:pt x="1119" y="419"/>
                </a:cubicBezTo>
                <a:cubicBezTo>
                  <a:pt x="1119" y="420"/>
                  <a:pt x="1119" y="420"/>
                  <a:pt x="1119" y="420"/>
                </a:cubicBezTo>
                <a:cubicBezTo>
                  <a:pt x="1120" y="419"/>
                  <a:pt x="1120" y="419"/>
                  <a:pt x="1120" y="419"/>
                </a:cubicBezTo>
                <a:cubicBezTo>
                  <a:pt x="1121" y="419"/>
                  <a:pt x="1121" y="419"/>
                  <a:pt x="1121" y="419"/>
                </a:cubicBezTo>
                <a:cubicBezTo>
                  <a:pt x="1121" y="420"/>
                  <a:pt x="1121" y="420"/>
                  <a:pt x="1121" y="420"/>
                </a:cubicBezTo>
                <a:cubicBezTo>
                  <a:pt x="1121" y="421"/>
                  <a:pt x="1121" y="421"/>
                  <a:pt x="1121" y="421"/>
                </a:cubicBezTo>
                <a:cubicBezTo>
                  <a:pt x="1120" y="422"/>
                  <a:pt x="1120" y="422"/>
                  <a:pt x="1120" y="422"/>
                </a:cubicBezTo>
                <a:cubicBezTo>
                  <a:pt x="1120" y="423"/>
                  <a:pt x="1120" y="423"/>
                  <a:pt x="1120" y="423"/>
                </a:cubicBezTo>
                <a:cubicBezTo>
                  <a:pt x="1119" y="425"/>
                  <a:pt x="1119" y="425"/>
                  <a:pt x="1119" y="425"/>
                </a:cubicBezTo>
                <a:cubicBezTo>
                  <a:pt x="1120" y="426"/>
                  <a:pt x="1120" y="426"/>
                  <a:pt x="1120" y="426"/>
                </a:cubicBezTo>
                <a:cubicBezTo>
                  <a:pt x="1121" y="426"/>
                  <a:pt x="1121" y="426"/>
                  <a:pt x="1121" y="426"/>
                </a:cubicBezTo>
                <a:cubicBezTo>
                  <a:pt x="1122" y="427"/>
                  <a:pt x="1122" y="427"/>
                  <a:pt x="1122" y="427"/>
                </a:cubicBezTo>
                <a:cubicBezTo>
                  <a:pt x="1121" y="427"/>
                  <a:pt x="1121" y="427"/>
                  <a:pt x="1121" y="427"/>
                </a:cubicBezTo>
                <a:cubicBezTo>
                  <a:pt x="1120" y="427"/>
                  <a:pt x="1120" y="427"/>
                  <a:pt x="1120" y="427"/>
                </a:cubicBezTo>
                <a:cubicBezTo>
                  <a:pt x="1120" y="428"/>
                  <a:pt x="1120" y="428"/>
                  <a:pt x="1120" y="428"/>
                </a:cubicBezTo>
                <a:cubicBezTo>
                  <a:pt x="1119" y="427"/>
                  <a:pt x="1119" y="427"/>
                  <a:pt x="1119" y="427"/>
                </a:cubicBezTo>
                <a:cubicBezTo>
                  <a:pt x="1118" y="427"/>
                  <a:pt x="1118" y="427"/>
                  <a:pt x="1118" y="427"/>
                </a:cubicBezTo>
                <a:cubicBezTo>
                  <a:pt x="1116" y="427"/>
                  <a:pt x="1116" y="427"/>
                  <a:pt x="1116" y="427"/>
                </a:cubicBezTo>
                <a:cubicBezTo>
                  <a:pt x="1114" y="428"/>
                  <a:pt x="1114" y="428"/>
                  <a:pt x="1114" y="428"/>
                </a:cubicBezTo>
                <a:cubicBezTo>
                  <a:pt x="1112" y="430"/>
                  <a:pt x="1112" y="430"/>
                  <a:pt x="1112" y="430"/>
                </a:cubicBezTo>
                <a:cubicBezTo>
                  <a:pt x="1111" y="431"/>
                  <a:pt x="1111" y="431"/>
                  <a:pt x="1111" y="431"/>
                </a:cubicBezTo>
                <a:cubicBezTo>
                  <a:pt x="1112" y="431"/>
                  <a:pt x="1112" y="431"/>
                  <a:pt x="1112" y="431"/>
                </a:cubicBezTo>
                <a:cubicBezTo>
                  <a:pt x="1114" y="430"/>
                  <a:pt x="1114" y="430"/>
                  <a:pt x="1114" y="430"/>
                </a:cubicBezTo>
                <a:cubicBezTo>
                  <a:pt x="1114" y="431"/>
                  <a:pt x="1114" y="431"/>
                  <a:pt x="1114" y="431"/>
                </a:cubicBezTo>
                <a:cubicBezTo>
                  <a:pt x="1115" y="432"/>
                  <a:pt x="1115" y="432"/>
                  <a:pt x="1115" y="432"/>
                </a:cubicBezTo>
                <a:cubicBezTo>
                  <a:pt x="1114" y="433"/>
                  <a:pt x="1114" y="433"/>
                  <a:pt x="1114" y="433"/>
                </a:cubicBezTo>
                <a:cubicBezTo>
                  <a:pt x="1114" y="434"/>
                  <a:pt x="1114" y="434"/>
                  <a:pt x="1114" y="434"/>
                </a:cubicBezTo>
                <a:cubicBezTo>
                  <a:pt x="1115" y="434"/>
                  <a:pt x="1115" y="434"/>
                  <a:pt x="1115" y="434"/>
                </a:cubicBezTo>
                <a:cubicBezTo>
                  <a:pt x="1113" y="436"/>
                  <a:pt x="1113" y="436"/>
                  <a:pt x="1113" y="436"/>
                </a:cubicBezTo>
                <a:cubicBezTo>
                  <a:pt x="1112" y="437"/>
                  <a:pt x="1112" y="437"/>
                  <a:pt x="1112" y="437"/>
                </a:cubicBezTo>
                <a:cubicBezTo>
                  <a:pt x="1111" y="437"/>
                  <a:pt x="1111" y="437"/>
                  <a:pt x="1111" y="437"/>
                </a:cubicBezTo>
                <a:cubicBezTo>
                  <a:pt x="1110" y="438"/>
                  <a:pt x="1110" y="438"/>
                  <a:pt x="1110" y="438"/>
                </a:cubicBezTo>
                <a:cubicBezTo>
                  <a:pt x="1109" y="438"/>
                  <a:pt x="1109" y="438"/>
                  <a:pt x="1109" y="438"/>
                </a:cubicBezTo>
                <a:cubicBezTo>
                  <a:pt x="1107" y="439"/>
                  <a:pt x="1107" y="439"/>
                  <a:pt x="1107" y="439"/>
                </a:cubicBezTo>
                <a:cubicBezTo>
                  <a:pt x="1108" y="439"/>
                  <a:pt x="1108" y="439"/>
                  <a:pt x="1108" y="439"/>
                </a:cubicBezTo>
                <a:cubicBezTo>
                  <a:pt x="1108" y="440"/>
                  <a:pt x="1108" y="440"/>
                  <a:pt x="1108" y="440"/>
                </a:cubicBezTo>
                <a:cubicBezTo>
                  <a:pt x="1108" y="441"/>
                  <a:pt x="1108" y="441"/>
                  <a:pt x="1108" y="441"/>
                </a:cubicBezTo>
                <a:cubicBezTo>
                  <a:pt x="1109" y="441"/>
                  <a:pt x="1109" y="441"/>
                  <a:pt x="1109" y="441"/>
                </a:cubicBezTo>
                <a:cubicBezTo>
                  <a:pt x="1109" y="442"/>
                  <a:pt x="1109" y="442"/>
                  <a:pt x="1109" y="442"/>
                </a:cubicBezTo>
                <a:cubicBezTo>
                  <a:pt x="1110" y="441"/>
                  <a:pt x="1110" y="441"/>
                  <a:pt x="1110" y="441"/>
                </a:cubicBezTo>
                <a:cubicBezTo>
                  <a:pt x="1111" y="441"/>
                  <a:pt x="1111" y="441"/>
                  <a:pt x="1111" y="441"/>
                </a:cubicBezTo>
                <a:cubicBezTo>
                  <a:pt x="1113" y="440"/>
                  <a:pt x="1113" y="440"/>
                  <a:pt x="1113" y="440"/>
                </a:cubicBezTo>
                <a:cubicBezTo>
                  <a:pt x="1113" y="441"/>
                  <a:pt x="1113" y="441"/>
                  <a:pt x="1113" y="441"/>
                </a:cubicBezTo>
                <a:cubicBezTo>
                  <a:pt x="1114" y="441"/>
                  <a:pt x="1114" y="441"/>
                  <a:pt x="1114" y="441"/>
                </a:cubicBezTo>
                <a:cubicBezTo>
                  <a:pt x="1113" y="442"/>
                  <a:pt x="1113" y="442"/>
                  <a:pt x="1113" y="442"/>
                </a:cubicBezTo>
                <a:cubicBezTo>
                  <a:pt x="1115" y="442"/>
                  <a:pt x="1115" y="442"/>
                  <a:pt x="1115" y="442"/>
                </a:cubicBezTo>
                <a:cubicBezTo>
                  <a:pt x="1116" y="442"/>
                  <a:pt x="1116" y="442"/>
                  <a:pt x="1116" y="442"/>
                </a:cubicBezTo>
                <a:cubicBezTo>
                  <a:pt x="1117" y="443"/>
                  <a:pt x="1117" y="443"/>
                  <a:pt x="1117" y="443"/>
                </a:cubicBezTo>
                <a:cubicBezTo>
                  <a:pt x="1117" y="444"/>
                  <a:pt x="1117" y="444"/>
                  <a:pt x="1117" y="444"/>
                </a:cubicBezTo>
                <a:cubicBezTo>
                  <a:pt x="1119" y="444"/>
                  <a:pt x="1119" y="444"/>
                  <a:pt x="1119" y="444"/>
                </a:cubicBezTo>
                <a:cubicBezTo>
                  <a:pt x="1120" y="443"/>
                  <a:pt x="1120" y="443"/>
                  <a:pt x="1120" y="443"/>
                </a:cubicBezTo>
                <a:cubicBezTo>
                  <a:pt x="1121" y="442"/>
                  <a:pt x="1121" y="442"/>
                  <a:pt x="1121" y="442"/>
                </a:cubicBezTo>
                <a:cubicBezTo>
                  <a:pt x="1122" y="442"/>
                  <a:pt x="1122" y="442"/>
                  <a:pt x="1122" y="442"/>
                </a:cubicBezTo>
                <a:cubicBezTo>
                  <a:pt x="1123" y="441"/>
                  <a:pt x="1123" y="441"/>
                  <a:pt x="1123" y="441"/>
                </a:cubicBezTo>
                <a:cubicBezTo>
                  <a:pt x="1124" y="441"/>
                  <a:pt x="1124" y="441"/>
                  <a:pt x="1124" y="441"/>
                </a:cubicBezTo>
                <a:cubicBezTo>
                  <a:pt x="1122" y="442"/>
                  <a:pt x="1122" y="442"/>
                  <a:pt x="1122" y="442"/>
                </a:cubicBezTo>
                <a:cubicBezTo>
                  <a:pt x="1121" y="444"/>
                  <a:pt x="1121" y="444"/>
                  <a:pt x="1121" y="444"/>
                </a:cubicBezTo>
                <a:cubicBezTo>
                  <a:pt x="1121" y="446"/>
                  <a:pt x="1121" y="446"/>
                  <a:pt x="1121" y="446"/>
                </a:cubicBezTo>
                <a:cubicBezTo>
                  <a:pt x="1120" y="446"/>
                  <a:pt x="1120" y="446"/>
                  <a:pt x="1120" y="446"/>
                </a:cubicBezTo>
                <a:cubicBezTo>
                  <a:pt x="1119" y="446"/>
                  <a:pt x="1119" y="446"/>
                  <a:pt x="1119" y="446"/>
                </a:cubicBezTo>
                <a:cubicBezTo>
                  <a:pt x="1118" y="445"/>
                  <a:pt x="1118" y="445"/>
                  <a:pt x="1118" y="445"/>
                </a:cubicBezTo>
                <a:cubicBezTo>
                  <a:pt x="1115" y="445"/>
                  <a:pt x="1115" y="445"/>
                  <a:pt x="1115" y="445"/>
                </a:cubicBezTo>
                <a:cubicBezTo>
                  <a:pt x="1113" y="446"/>
                  <a:pt x="1113" y="446"/>
                  <a:pt x="1113" y="446"/>
                </a:cubicBezTo>
                <a:cubicBezTo>
                  <a:pt x="1113" y="447"/>
                  <a:pt x="1113" y="447"/>
                  <a:pt x="1113" y="447"/>
                </a:cubicBezTo>
                <a:cubicBezTo>
                  <a:pt x="1112" y="447"/>
                  <a:pt x="1112" y="447"/>
                  <a:pt x="1112" y="447"/>
                </a:cubicBezTo>
                <a:cubicBezTo>
                  <a:pt x="1111" y="449"/>
                  <a:pt x="1111" y="449"/>
                  <a:pt x="1111" y="449"/>
                </a:cubicBezTo>
                <a:cubicBezTo>
                  <a:pt x="1110" y="450"/>
                  <a:pt x="1110" y="450"/>
                  <a:pt x="1110" y="450"/>
                </a:cubicBezTo>
                <a:cubicBezTo>
                  <a:pt x="1110" y="451"/>
                  <a:pt x="1110" y="451"/>
                  <a:pt x="1110" y="451"/>
                </a:cubicBezTo>
                <a:cubicBezTo>
                  <a:pt x="1109" y="451"/>
                  <a:pt x="1109" y="451"/>
                  <a:pt x="1109" y="451"/>
                </a:cubicBezTo>
                <a:cubicBezTo>
                  <a:pt x="1109" y="452"/>
                  <a:pt x="1109" y="452"/>
                  <a:pt x="1109" y="452"/>
                </a:cubicBezTo>
                <a:cubicBezTo>
                  <a:pt x="1108" y="452"/>
                  <a:pt x="1108" y="452"/>
                  <a:pt x="1108" y="452"/>
                </a:cubicBezTo>
                <a:cubicBezTo>
                  <a:pt x="1108" y="453"/>
                  <a:pt x="1108" y="453"/>
                  <a:pt x="1108" y="453"/>
                </a:cubicBezTo>
                <a:cubicBezTo>
                  <a:pt x="1106" y="454"/>
                  <a:pt x="1106" y="454"/>
                  <a:pt x="1106" y="454"/>
                </a:cubicBezTo>
                <a:cubicBezTo>
                  <a:pt x="1105" y="455"/>
                  <a:pt x="1105" y="455"/>
                  <a:pt x="1105" y="455"/>
                </a:cubicBezTo>
                <a:cubicBezTo>
                  <a:pt x="1105" y="456"/>
                  <a:pt x="1105" y="456"/>
                  <a:pt x="1105" y="456"/>
                </a:cubicBezTo>
                <a:cubicBezTo>
                  <a:pt x="1106" y="456"/>
                  <a:pt x="1106" y="456"/>
                  <a:pt x="1106" y="456"/>
                </a:cubicBezTo>
                <a:cubicBezTo>
                  <a:pt x="1106" y="455"/>
                  <a:pt x="1106" y="455"/>
                  <a:pt x="1106" y="455"/>
                </a:cubicBezTo>
                <a:cubicBezTo>
                  <a:pt x="1107" y="455"/>
                  <a:pt x="1107" y="455"/>
                  <a:pt x="1107" y="455"/>
                </a:cubicBezTo>
                <a:cubicBezTo>
                  <a:pt x="1108" y="456"/>
                  <a:pt x="1108" y="456"/>
                  <a:pt x="1108" y="456"/>
                </a:cubicBezTo>
                <a:cubicBezTo>
                  <a:pt x="1108" y="455"/>
                  <a:pt x="1108" y="455"/>
                  <a:pt x="1108" y="455"/>
                </a:cubicBezTo>
                <a:cubicBezTo>
                  <a:pt x="1109" y="454"/>
                  <a:pt x="1109" y="454"/>
                  <a:pt x="1109" y="454"/>
                </a:cubicBezTo>
                <a:cubicBezTo>
                  <a:pt x="1109" y="455"/>
                  <a:pt x="1109" y="455"/>
                  <a:pt x="1109" y="455"/>
                </a:cubicBezTo>
                <a:cubicBezTo>
                  <a:pt x="1110" y="454"/>
                  <a:pt x="1110" y="454"/>
                  <a:pt x="1110" y="454"/>
                </a:cubicBezTo>
                <a:cubicBezTo>
                  <a:pt x="1111" y="453"/>
                  <a:pt x="1111" y="453"/>
                  <a:pt x="1111" y="453"/>
                </a:cubicBezTo>
                <a:cubicBezTo>
                  <a:pt x="1112" y="453"/>
                  <a:pt x="1112" y="453"/>
                  <a:pt x="1112" y="453"/>
                </a:cubicBezTo>
                <a:cubicBezTo>
                  <a:pt x="1113" y="453"/>
                  <a:pt x="1113" y="453"/>
                  <a:pt x="1113" y="453"/>
                </a:cubicBezTo>
                <a:cubicBezTo>
                  <a:pt x="1114" y="453"/>
                  <a:pt x="1114" y="453"/>
                  <a:pt x="1114" y="453"/>
                </a:cubicBezTo>
                <a:cubicBezTo>
                  <a:pt x="1115" y="453"/>
                  <a:pt x="1115" y="453"/>
                  <a:pt x="1115" y="453"/>
                </a:cubicBezTo>
                <a:cubicBezTo>
                  <a:pt x="1116" y="454"/>
                  <a:pt x="1116" y="454"/>
                  <a:pt x="1116" y="454"/>
                </a:cubicBezTo>
                <a:cubicBezTo>
                  <a:pt x="1117" y="454"/>
                  <a:pt x="1117" y="454"/>
                  <a:pt x="1117" y="454"/>
                </a:cubicBezTo>
                <a:cubicBezTo>
                  <a:pt x="1117" y="453"/>
                  <a:pt x="1117" y="453"/>
                  <a:pt x="1117" y="453"/>
                </a:cubicBezTo>
                <a:cubicBezTo>
                  <a:pt x="1118" y="453"/>
                  <a:pt x="1118" y="453"/>
                  <a:pt x="1118" y="453"/>
                </a:cubicBezTo>
                <a:cubicBezTo>
                  <a:pt x="1118" y="452"/>
                  <a:pt x="1118" y="452"/>
                  <a:pt x="1118" y="452"/>
                </a:cubicBezTo>
                <a:cubicBezTo>
                  <a:pt x="1118" y="451"/>
                  <a:pt x="1118" y="451"/>
                  <a:pt x="1118" y="451"/>
                </a:cubicBezTo>
                <a:cubicBezTo>
                  <a:pt x="1119" y="450"/>
                  <a:pt x="1119" y="450"/>
                  <a:pt x="1119" y="450"/>
                </a:cubicBezTo>
                <a:cubicBezTo>
                  <a:pt x="1121" y="450"/>
                  <a:pt x="1121" y="450"/>
                  <a:pt x="1121" y="450"/>
                </a:cubicBezTo>
                <a:cubicBezTo>
                  <a:pt x="1122" y="450"/>
                  <a:pt x="1122" y="450"/>
                  <a:pt x="1122" y="450"/>
                </a:cubicBezTo>
                <a:cubicBezTo>
                  <a:pt x="1124" y="451"/>
                  <a:pt x="1124" y="451"/>
                  <a:pt x="1124" y="451"/>
                </a:cubicBezTo>
                <a:cubicBezTo>
                  <a:pt x="1124" y="450"/>
                  <a:pt x="1124" y="450"/>
                  <a:pt x="1124" y="450"/>
                </a:cubicBezTo>
                <a:cubicBezTo>
                  <a:pt x="1126" y="450"/>
                  <a:pt x="1126" y="450"/>
                  <a:pt x="1126" y="450"/>
                </a:cubicBezTo>
                <a:cubicBezTo>
                  <a:pt x="1127" y="451"/>
                  <a:pt x="1127" y="451"/>
                  <a:pt x="1127" y="451"/>
                </a:cubicBezTo>
                <a:cubicBezTo>
                  <a:pt x="1127" y="450"/>
                  <a:pt x="1127" y="450"/>
                  <a:pt x="1127" y="450"/>
                </a:cubicBezTo>
                <a:cubicBezTo>
                  <a:pt x="1128" y="449"/>
                  <a:pt x="1128" y="449"/>
                  <a:pt x="1128" y="449"/>
                </a:cubicBezTo>
                <a:cubicBezTo>
                  <a:pt x="1129" y="449"/>
                  <a:pt x="1129" y="449"/>
                  <a:pt x="1129" y="449"/>
                </a:cubicBezTo>
                <a:cubicBezTo>
                  <a:pt x="1130" y="448"/>
                  <a:pt x="1130" y="448"/>
                  <a:pt x="1130" y="448"/>
                </a:cubicBezTo>
                <a:cubicBezTo>
                  <a:pt x="1131" y="449"/>
                  <a:pt x="1131" y="449"/>
                  <a:pt x="1131" y="449"/>
                </a:cubicBezTo>
                <a:cubicBezTo>
                  <a:pt x="1131" y="449"/>
                  <a:pt x="1131" y="449"/>
                  <a:pt x="1130" y="449"/>
                </a:cubicBezTo>
                <a:cubicBezTo>
                  <a:pt x="1130" y="449"/>
                  <a:pt x="1130" y="449"/>
                  <a:pt x="1129" y="450"/>
                </a:cubicBezTo>
                <a:cubicBezTo>
                  <a:pt x="1129" y="450"/>
                  <a:pt x="1129" y="450"/>
                  <a:pt x="1130" y="450"/>
                </a:cubicBezTo>
                <a:cubicBezTo>
                  <a:pt x="1130" y="450"/>
                  <a:pt x="1130" y="450"/>
                  <a:pt x="1130" y="451"/>
                </a:cubicBezTo>
                <a:cubicBezTo>
                  <a:pt x="1130" y="451"/>
                  <a:pt x="1130" y="451"/>
                  <a:pt x="1131" y="451"/>
                </a:cubicBezTo>
                <a:cubicBezTo>
                  <a:pt x="1131" y="451"/>
                  <a:pt x="1131" y="451"/>
                  <a:pt x="1131" y="450"/>
                </a:cubicBezTo>
                <a:cubicBezTo>
                  <a:pt x="1131" y="450"/>
                  <a:pt x="1131" y="450"/>
                  <a:pt x="1132" y="449"/>
                </a:cubicBezTo>
                <a:cubicBezTo>
                  <a:pt x="1133" y="448"/>
                  <a:pt x="1133" y="448"/>
                  <a:pt x="1133" y="448"/>
                </a:cubicBezTo>
                <a:cubicBezTo>
                  <a:pt x="1133" y="449"/>
                  <a:pt x="1133" y="449"/>
                  <a:pt x="1133" y="449"/>
                </a:cubicBezTo>
                <a:cubicBezTo>
                  <a:pt x="1134" y="448"/>
                  <a:pt x="1134" y="448"/>
                  <a:pt x="1134" y="448"/>
                </a:cubicBezTo>
                <a:cubicBezTo>
                  <a:pt x="1136" y="448"/>
                  <a:pt x="1136" y="448"/>
                  <a:pt x="1136" y="448"/>
                </a:cubicBezTo>
                <a:cubicBezTo>
                  <a:pt x="1138" y="448"/>
                  <a:pt x="1138" y="448"/>
                  <a:pt x="1138" y="448"/>
                </a:cubicBezTo>
                <a:cubicBezTo>
                  <a:pt x="1139" y="449"/>
                  <a:pt x="1139" y="449"/>
                  <a:pt x="1139" y="449"/>
                </a:cubicBezTo>
                <a:cubicBezTo>
                  <a:pt x="1140" y="449"/>
                  <a:pt x="1140" y="449"/>
                  <a:pt x="1140" y="449"/>
                </a:cubicBezTo>
                <a:cubicBezTo>
                  <a:pt x="1140" y="448"/>
                  <a:pt x="1140" y="448"/>
                  <a:pt x="1140" y="448"/>
                </a:cubicBezTo>
                <a:cubicBezTo>
                  <a:pt x="1142" y="448"/>
                  <a:pt x="1142" y="448"/>
                  <a:pt x="1142" y="448"/>
                </a:cubicBezTo>
                <a:cubicBezTo>
                  <a:pt x="1142" y="447"/>
                  <a:pt x="1142" y="447"/>
                  <a:pt x="1142" y="447"/>
                </a:cubicBezTo>
                <a:cubicBezTo>
                  <a:pt x="1143" y="447"/>
                  <a:pt x="1143" y="447"/>
                  <a:pt x="1143" y="447"/>
                </a:cubicBezTo>
                <a:cubicBezTo>
                  <a:pt x="1144" y="447"/>
                  <a:pt x="1144" y="447"/>
                  <a:pt x="1144" y="447"/>
                </a:cubicBezTo>
                <a:cubicBezTo>
                  <a:pt x="1144" y="446"/>
                  <a:pt x="1144" y="446"/>
                  <a:pt x="1144" y="446"/>
                </a:cubicBezTo>
                <a:cubicBezTo>
                  <a:pt x="1145" y="445"/>
                  <a:pt x="1145" y="445"/>
                  <a:pt x="1145" y="445"/>
                </a:cubicBezTo>
                <a:cubicBezTo>
                  <a:pt x="1146" y="445"/>
                  <a:pt x="1146" y="445"/>
                  <a:pt x="1146" y="445"/>
                </a:cubicBezTo>
                <a:cubicBezTo>
                  <a:pt x="1146" y="444"/>
                  <a:pt x="1146" y="444"/>
                  <a:pt x="1146" y="444"/>
                </a:cubicBezTo>
                <a:cubicBezTo>
                  <a:pt x="1146" y="443"/>
                  <a:pt x="1146" y="443"/>
                  <a:pt x="1146" y="443"/>
                </a:cubicBezTo>
                <a:cubicBezTo>
                  <a:pt x="1144" y="443"/>
                  <a:pt x="1144" y="443"/>
                  <a:pt x="1144" y="443"/>
                </a:cubicBezTo>
                <a:cubicBezTo>
                  <a:pt x="1143" y="443"/>
                  <a:pt x="1143" y="443"/>
                  <a:pt x="1143" y="443"/>
                </a:cubicBezTo>
                <a:cubicBezTo>
                  <a:pt x="1142" y="442"/>
                  <a:pt x="1142" y="442"/>
                  <a:pt x="1142" y="442"/>
                </a:cubicBezTo>
                <a:cubicBezTo>
                  <a:pt x="1142" y="443"/>
                  <a:pt x="1142" y="443"/>
                  <a:pt x="1142" y="443"/>
                </a:cubicBezTo>
                <a:cubicBezTo>
                  <a:pt x="1141" y="443"/>
                  <a:pt x="1141" y="443"/>
                  <a:pt x="1141" y="443"/>
                </a:cubicBezTo>
                <a:cubicBezTo>
                  <a:pt x="1142" y="442"/>
                  <a:pt x="1142" y="442"/>
                  <a:pt x="1142" y="442"/>
                </a:cubicBezTo>
                <a:cubicBezTo>
                  <a:pt x="1141" y="442"/>
                  <a:pt x="1141" y="442"/>
                  <a:pt x="1141" y="442"/>
                </a:cubicBezTo>
                <a:cubicBezTo>
                  <a:pt x="1140" y="442"/>
                  <a:pt x="1140" y="442"/>
                  <a:pt x="1140" y="442"/>
                </a:cubicBezTo>
                <a:cubicBezTo>
                  <a:pt x="1141" y="441"/>
                  <a:pt x="1141" y="441"/>
                  <a:pt x="1141" y="441"/>
                </a:cubicBezTo>
                <a:cubicBezTo>
                  <a:pt x="1142" y="442"/>
                  <a:pt x="1142" y="442"/>
                  <a:pt x="1142" y="442"/>
                </a:cubicBezTo>
                <a:cubicBezTo>
                  <a:pt x="1143" y="441"/>
                  <a:pt x="1143" y="441"/>
                  <a:pt x="1143" y="441"/>
                </a:cubicBezTo>
                <a:cubicBezTo>
                  <a:pt x="1143" y="440"/>
                  <a:pt x="1143" y="440"/>
                  <a:pt x="1143" y="440"/>
                </a:cubicBezTo>
                <a:cubicBezTo>
                  <a:pt x="1142" y="440"/>
                  <a:pt x="1142" y="440"/>
                  <a:pt x="1142" y="440"/>
                </a:cubicBezTo>
                <a:cubicBezTo>
                  <a:pt x="1143" y="439"/>
                  <a:pt x="1143" y="439"/>
                  <a:pt x="1143" y="439"/>
                </a:cubicBezTo>
                <a:cubicBezTo>
                  <a:pt x="1144" y="440"/>
                  <a:pt x="1144" y="440"/>
                  <a:pt x="1144" y="440"/>
                </a:cubicBezTo>
                <a:cubicBezTo>
                  <a:pt x="1144" y="439"/>
                  <a:pt x="1144" y="439"/>
                  <a:pt x="1144" y="439"/>
                </a:cubicBezTo>
                <a:cubicBezTo>
                  <a:pt x="1145" y="438"/>
                  <a:pt x="1145" y="438"/>
                  <a:pt x="1145" y="438"/>
                </a:cubicBezTo>
                <a:cubicBezTo>
                  <a:pt x="1144" y="438"/>
                  <a:pt x="1144" y="438"/>
                  <a:pt x="1144" y="438"/>
                </a:cubicBezTo>
                <a:cubicBezTo>
                  <a:pt x="1144" y="437"/>
                  <a:pt x="1144" y="437"/>
                  <a:pt x="1144" y="437"/>
                </a:cubicBezTo>
                <a:cubicBezTo>
                  <a:pt x="1145" y="437"/>
                  <a:pt x="1145" y="437"/>
                  <a:pt x="1145" y="437"/>
                </a:cubicBezTo>
                <a:cubicBezTo>
                  <a:pt x="1145" y="438"/>
                  <a:pt x="1145" y="438"/>
                  <a:pt x="1145" y="438"/>
                </a:cubicBezTo>
                <a:cubicBezTo>
                  <a:pt x="1146" y="437"/>
                  <a:pt x="1146" y="437"/>
                  <a:pt x="1146" y="437"/>
                </a:cubicBezTo>
                <a:cubicBezTo>
                  <a:pt x="1146" y="435"/>
                  <a:pt x="1146" y="435"/>
                  <a:pt x="1146" y="435"/>
                </a:cubicBezTo>
                <a:cubicBezTo>
                  <a:pt x="1147" y="433"/>
                  <a:pt x="1147" y="433"/>
                  <a:pt x="1147" y="433"/>
                </a:cubicBezTo>
                <a:cubicBezTo>
                  <a:pt x="1147" y="432"/>
                  <a:pt x="1147" y="432"/>
                  <a:pt x="1147" y="432"/>
                </a:cubicBezTo>
                <a:cubicBezTo>
                  <a:pt x="1146" y="431"/>
                  <a:pt x="1146" y="431"/>
                  <a:pt x="1146" y="431"/>
                </a:cubicBezTo>
                <a:cubicBezTo>
                  <a:pt x="1144" y="429"/>
                  <a:pt x="1144" y="429"/>
                  <a:pt x="1144" y="429"/>
                </a:cubicBezTo>
                <a:cubicBezTo>
                  <a:pt x="1141" y="429"/>
                  <a:pt x="1141" y="429"/>
                  <a:pt x="1141" y="429"/>
                </a:cubicBezTo>
                <a:cubicBezTo>
                  <a:pt x="1139" y="429"/>
                  <a:pt x="1139" y="429"/>
                  <a:pt x="1139" y="429"/>
                </a:cubicBezTo>
                <a:cubicBezTo>
                  <a:pt x="1139" y="430"/>
                  <a:pt x="1139" y="430"/>
                  <a:pt x="1139" y="430"/>
                </a:cubicBezTo>
                <a:cubicBezTo>
                  <a:pt x="1139" y="431"/>
                  <a:pt x="1139" y="431"/>
                  <a:pt x="1139" y="431"/>
                </a:cubicBezTo>
                <a:cubicBezTo>
                  <a:pt x="1138" y="430"/>
                  <a:pt x="1138" y="430"/>
                  <a:pt x="1138" y="430"/>
                </a:cubicBezTo>
                <a:cubicBezTo>
                  <a:pt x="1137" y="430"/>
                  <a:pt x="1137" y="430"/>
                  <a:pt x="1137" y="430"/>
                </a:cubicBezTo>
                <a:cubicBezTo>
                  <a:pt x="1139" y="428"/>
                  <a:pt x="1139" y="428"/>
                  <a:pt x="1139" y="428"/>
                </a:cubicBezTo>
                <a:cubicBezTo>
                  <a:pt x="1139" y="427"/>
                  <a:pt x="1139" y="427"/>
                  <a:pt x="1139" y="427"/>
                </a:cubicBezTo>
                <a:cubicBezTo>
                  <a:pt x="1137" y="425"/>
                  <a:pt x="1137" y="425"/>
                  <a:pt x="1137" y="425"/>
                </a:cubicBezTo>
                <a:cubicBezTo>
                  <a:pt x="1135" y="424"/>
                  <a:pt x="1135" y="424"/>
                  <a:pt x="1135" y="424"/>
                </a:cubicBezTo>
                <a:cubicBezTo>
                  <a:pt x="1135" y="423"/>
                  <a:pt x="1135" y="423"/>
                  <a:pt x="1135" y="423"/>
                </a:cubicBezTo>
                <a:cubicBezTo>
                  <a:pt x="1136" y="423"/>
                  <a:pt x="1136" y="423"/>
                  <a:pt x="1136" y="423"/>
                </a:cubicBezTo>
                <a:cubicBezTo>
                  <a:pt x="1137" y="423"/>
                  <a:pt x="1137" y="423"/>
                  <a:pt x="1137" y="423"/>
                </a:cubicBezTo>
                <a:cubicBezTo>
                  <a:pt x="1135" y="421"/>
                  <a:pt x="1135" y="421"/>
                  <a:pt x="1135" y="421"/>
                </a:cubicBezTo>
                <a:cubicBezTo>
                  <a:pt x="1135" y="420"/>
                  <a:pt x="1135" y="420"/>
                  <a:pt x="1135" y="420"/>
                </a:cubicBezTo>
                <a:cubicBezTo>
                  <a:pt x="1136" y="419"/>
                  <a:pt x="1136" y="419"/>
                  <a:pt x="1136" y="419"/>
                </a:cubicBezTo>
                <a:cubicBezTo>
                  <a:pt x="1135" y="419"/>
                  <a:pt x="1135" y="419"/>
                  <a:pt x="1135" y="419"/>
                </a:cubicBezTo>
                <a:cubicBezTo>
                  <a:pt x="1134" y="418"/>
                  <a:pt x="1134" y="418"/>
                  <a:pt x="1134" y="418"/>
                </a:cubicBezTo>
                <a:cubicBezTo>
                  <a:pt x="1133" y="416"/>
                  <a:pt x="1133" y="416"/>
                  <a:pt x="1133" y="416"/>
                </a:cubicBezTo>
                <a:cubicBezTo>
                  <a:pt x="1132" y="416"/>
                  <a:pt x="1132" y="416"/>
                  <a:pt x="1132" y="416"/>
                </a:cubicBezTo>
                <a:cubicBezTo>
                  <a:pt x="1129" y="415"/>
                  <a:pt x="1129" y="415"/>
                  <a:pt x="1129" y="415"/>
                </a:cubicBezTo>
                <a:cubicBezTo>
                  <a:pt x="1129" y="414"/>
                  <a:pt x="1129" y="414"/>
                  <a:pt x="1129" y="414"/>
                </a:cubicBezTo>
                <a:cubicBezTo>
                  <a:pt x="1128" y="412"/>
                  <a:pt x="1128" y="412"/>
                  <a:pt x="1128" y="412"/>
                </a:cubicBezTo>
                <a:cubicBezTo>
                  <a:pt x="1127" y="411"/>
                  <a:pt x="1127" y="411"/>
                  <a:pt x="1127" y="411"/>
                </a:cubicBezTo>
                <a:cubicBezTo>
                  <a:pt x="1127" y="408"/>
                  <a:pt x="1127" y="408"/>
                  <a:pt x="1127" y="408"/>
                </a:cubicBezTo>
                <a:cubicBezTo>
                  <a:pt x="1126" y="407"/>
                  <a:pt x="1126" y="407"/>
                  <a:pt x="1126" y="407"/>
                </a:cubicBezTo>
                <a:cubicBezTo>
                  <a:pt x="1124" y="404"/>
                  <a:pt x="1124" y="404"/>
                  <a:pt x="1124" y="404"/>
                </a:cubicBezTo>
                <a:cubicBezTo>
                  <a:pt x="1123" y="404"/>
                  <a:pt x="1123" y="404"/>
                  <a:pt x="1123" y="404"/>
                </a:cubicBezTo>
                <a:cubicBezTo>
                  <a:pt x="1122" y="403"/>
                  <a:pt x="1122" y="403"/>
                  <a:pt x="1122" y="403"/>
                </a:cubicBezTo>
                <a:cubicBezTo>
                  <a:pt x="1121" y="403"/>
                  <a:pt x="1121" y="403"/>
                  <a:pt x="1121" y="403"/>
                </a:cubicBezTo>
                <a:cubicBezTo>
                  <a:pt x="1120" y="403"/>
                  <a:pt x="1120" y="403"/>
                  <a:pt x="1120" y="403"/>
                </a:cubicBezTo>
                <a:cubicBezTo>
                  <a:pt x="1119" y="404"/>
                  <a:pt x="1119" y="404"/>
                  <a:pt x="1119" y="404"/>
                </a:cubicBezTo>
                <a:cubicBezTo>
                  <a:pt x="1118" y="403"/>
                  <a:pt x="1118" y="403"/>
                  <a:pt x="1118" y="403"/>
                </a:cubicBezTo>
                <a:cubicBezTo>
                  <a:pt x="1119" y="402"/>
                  <a:pt x="1119" y="402"/>
                  <a:pt x="1119" y="402"/>
                </a:cubicBezTo>
                <a:cubicBezTo>
                  <a:pt x="1120" y="402"/>
                  <a:pt x="1120" y="402"/>
                  <a:pt x="1120" y="402"/>
                </a:cubicBezTo>
                <a:cubicBezTo>
                  <a:pt x="1121" y="401"/>
                  <a:pt x="1121" y="401"/>
                  <a:pt x="1121" y="401"/>
                </a:cubicBezTo>
                <a:cubicBezTo>
                  <a:pt x="1120" y="400"/>
                  <a:pt x="1120" y="400"/>
                  <a:pt x="1120" y="400"/>
                </a:cubicBezTo>
                <a:cubicBezTo>
                  <a:pt x="1120" y="399"/>
                  <a:pt x="1120" y="399"/>
                  <a:pt x="1120" y="399"/>
                </a:cubicBezTo>
                <a:cubicBezTo>
                  <a:pt x="1118" y="400"/>
                  <a:pt x="1118" y="400"/>
                  <a:pt x="1118" y="400"/>
                </a:cubicBezTo>
                <a:cubicBezTo>
                  <a:pt x="1119" y="399"/>
                  <a:pt x="1119" y="399"/>
                  <a:pt x="1119" y="399"/>
                </a:cubicBezTo>
                <a:cubicBezTo>
                  <a:pt x="1120" y="399"/>
                  <a:pt x="1120" y="399"/>
                  <a:pt x="1120" y="399"/>
                </a:cubicBezTo>
                <a:cubicBezTo>
                  <a:pt x="1121" y="399"/>
                  <a:pt x="1121" y="399"/>
                  <a:pt x="1121" y="399"/>
                </a:cubicBezTo>
                <a:cubicBezTo>
                  <a:pt x="1121" y="398"/>
                  <a:pt x="1121" y="398"/>
                  <a:pt x="1121" y="398"/>
                </a:cubicBezTo>
                <a:cubicBezTo>
                  <a:pt x="1122" y="398"/>
                  <a:pt x="1122" y="398"/>
                  <a:pt x="1122" y="398"/>
                </a:cubicBezTo>
                <a:cubicBezTo>
                  <a:pt x="1122" y="397"/>
                  <a:pt x="1122" y="397"/>
                  <a:pt x="1122" y="397"/>
                </a:cubicBezTo>
                <a:cubicBezTo>
                  <a:pt x="1123" y="396"/>
                  <a:pt x="1123" y="396"/>
                  <a:pt x="1123" y="396"/>
                </a:cubicBezTo>
                <a:cubicBezTo>
                  <a:pt x="1124" y="395"/>
                  <a:pt x="1124" y="395"/>
                  <a:pt x="1124" y="395"/>
                </a:cubicBezTo>
                <a:cubicBezTo>
                  <a:pt x="1123" y="394"/>
                  <a:pt x="1123" y="394"/>
                  <a:pt x="1123" y="394"/>
                </a:cubicBezTo>
                <a:cubicBezTo>
                  <a:pt x="1124" y="393"/>
                  <a:pt x="1124" y="393"/>
                  <a:pt x="1124" y="393"/>
                </a:cubicBezTo>
                <a:cubicBezTo>
                  <a:pt x="1124" y="391"/>
                  <a:pt x="1124" y="391"/>
                  <a:pt x="1124" y="391"/>
                </a:cubicBezTo>
                <a:cubicBezTo>
                  <a:pt x="1125" y="390"/>
                  <a:pt x="1125" y="390"/>
                  <a:pt x="1125" y="390"/>
                </a:cubicBezTo>
                <a:cubicBezTo>
                  <a:pt x="1124" y="388"/>
                  <a:pt x="1124" y="388"/>
                  <a:pt x="1124" y="388"/>
                </a:cubicBezTo>
                <a:cubicBezTo>
                  <a:pt x="1121" y="388"/>
                  <a:pt x="1121" y="388"/>
                  <a:pt x="1121" y="388"/>
                </a:cubicBezTo>
                <a:cubicBezTo>
                  <a:pt x="1120" y="388"/>
                  <a:pt x="1120" y="388"/>
                  <a:pt x="1120" y="388"/>
                </a:cubicBezTo>
                <a:cubicBezTo>
                  <a:pt x="1119" y="389"/>
                  <a:pt x="1119" y="389"/>
                  <a:pt x="1119" y="389"/>
                </a:cubicBezTo>
                <a:cubicBezTo>
                  <a:pt x="1118" y="389"/>
                  <a:pt x="1118" y="389"/>
                  <a:pt x="1118" y="389"/>
                </a:cubicBezTo>
                <a:cubicBezTo>
                  <a:pt x="1117" y="388"/>
                  <a:pt x="1117" y="388"/>
                  <a:pt x="1117" y="388"/>
                </a:cubicBezTo>
                <a:cubicBezTo>
                  <a:pt x="1117" y="389"/>
                  <a:pt x="1117" y="389"/>
                  <a:pt x="1117" y="389"/>
                </a:cubicBezTo>
                <a:cubicBezTo>
                  <a:pt x="1116" y="389"/>
                  <a:pt x="1116" y="389"/>
                  <a:pt x="1116" y="389"/>
                </a:cubicBezTo>
                <a:cubicBezTo>
                  <a:pt x="1115" y="389"/>
                  <a:pt x="1115" y="389"/>
                  <a:pt x="1115" y="389"/>
                </a:cubicBezTo>
                <a:cubicBezTo>
                  <a:pt x="1114" y="389"/>
                  <a:pt x="1114" y="389"/>
                  <a:pt x="1114" y="389"/>
                </a:cubicBezTo>
                <a:cubicBezTo>
                  <a:pt x="1114" y="390"/>
                  <a:pt x="1114" y="390"/>
                  <a:pt x="1114" y="390"/>
                </a:cubicBezTo>
                <a:cubicBezTo>
                  <a:pt x="1113" y="390"/>
                  <a:pt x="1113" y="390"/>
                  <a:pt x="1113" y="390"/>
                </a:cubicBezTo>
                <a:cubicBezTo>
                  <a:pt x="1114" y="389"/>
                  <a:pt x="1114" y="389"/>
                  <a:pt x="1114" y="389"/>
                </a:cubicBezTo>
                <a:cubicBezTo>
                  <a:pt x="1115" y="387"/>
                  <a:pt x="1115" y="387"/>
                  <a:pt x="1115" y="387"/>
                </a:cubicBezTo>
                <a:cubicBezTo>
                  <a:pt x="1114" y="387"/>
                  <a:pt x="1114" y="387"/>
                  <a:pt x="1114" y="387"/>
                </a:cubicBezTo>
                <a:cubicBezTo>
                  <a:pt x="1114" y="386"/>
                  <a:pt x="1114" y="386"/>
                  <a:pt x="1114" y="386"/>
                </a:cubicBezTo>
                <a:cubicBezTo>
                  <a:pt x="1117" y="384"/>
                  <a:pt x="1117" y="384"/>
                  <a:pt x="1117" y="384"/>
                </a:cubicBezTo>
                <a:cubicBezTo>
                  <a:pt x="1118" y="383"/>
                  <a:pt x="1118" y="383"/>
                  <a:pt x="1118" y="383"/>
                </a:cubicBezTo>
                <a:cubicBezTo>
                  <a:pt x="1119" y="382"/>
                  <a:pt x="1119" y="382"/>
                  <a:pt x="1119" y="382"/>
                </a:cubicBezTo>
                <a:cubicBezTo>
                  <a:pt x="1118" y="381"/>
                  <a:pt x="1118" y="381"/>
                  <a:pt x="1118" y="381"/>
                </a:cubicBezTo>
                <a:cubicBezTo>
                  <a:pt x="1119" y="380"/>
                  <a:pt x="1119" y="380"/>
                  <a:pt x="1119" y="380"/>
                </a:cubicBezTo>
                <a:cubicBezTo>
                  <a:pt x="1118" y="380"/>
                  <a:pt x="1118" y="380"/>
                  <a:pt x="1118" y="380"/>
                </a:cubicBezTo>
                <a:cubicBezTo>
                  <a:pt x="1117" y="380"/>
                  <a:pt x="1117" y="380"/>
                  <a:pt x="1117" y="380"/>
                </a:cubicBezTo>
                <a:cubicBezTo>
                  <a:pt x="1116" y="380"/>
                  <a:pt x="1116" y="380"/>
                  <a:pt x="1116" y="380"/>
                </a:cubicBezTo>
                <a:cubicBezTo>
                  <a:pt x="1115" y="381"/>
                  <a:pt x="1115" y="381"/>
                  <a:pt x="1115" y="381"/>
                </a:cubicBezTo>
                <a:cubicBezTo>
                  <a:pt x="1114" y="381"/>
                  <a:pt x="1114" y="381"/>
                  <a:pt x="1114" y="381"/>
                </a:cubicBezTo>
                <a:cubicBezTo>
                  <a:pt x="1113" y="381"/>
                  <a:pt x="1113" y="381"/>
                  <a:pt x="1113" y="381"/>
                </a:cubicBezTo>
                <a:cubicBezTo>
                  <a:pt x="1112" y="382"/>
                  <a:pt x="1112" y="382"/>
                  <a:pt x="1112" y="382"/>
                </a:cubicBezTo>
                <a:cubicBezTo>
                  <a:pt x="1112" y="381"/>
                  <a:pt x="1112" y="381"/>
                  <a:pt x="1112" y="381"/>
                </a:cubicBezTo>
                <a:cubicBezTo>
                  <a:pt x="1111" y="382"/>
                  <a:pt x="1111" y="382"/>
                  <a:pt x="1111" y="382"/>
                </a:cubicBezTo>
                <a:cubicBezTo>
                  <a:pt x="1111" y="381"/>
                  <a:pt x="1111" y="381"/>
                  <a:pt x="1111" y="381"/>
                </a:cubicBezTo>
                <a:cubicBezTo>
                  <a:pt x="1109" y="380"/>
                  <a:pt x="1109" y="380"/>
                  <a:pt x="1109" y="380"/>
                </a:cubicBezTo>
                <a:cubicBezTo>
                  <a:pt x="1109" y="381"/>
                  <a:pt x="1109" y="381"/>
                  <a:pt x="1109" y="381"/>
                </a:cubicBezTo>
                <a:cubicBezTo>
                  <a:pt x="1109" y="382"/>
                  <a:pt x="1109" y="382"/>
                  <a:pt x="1109" y="382"/>
                </a:cubicBezTo>
                <a:cubicBezTo>
                  <a:pt x="1109" y="383"/>
                  <a:pt x="1109" y="383"/>
                  <a:pt x="1109" y="383"/>
                </a:cubicBezTo>
                <a:cubicBezTo>
                  <a:pt x="1108" y="383"/>
                  <a:pt x="1108" y="383"/>
                  <a:pt x="1108" y="383"/>
                </a:cubicBezTo>
                <a:cubicBezTo>
                  <a:pt x="1108" y="384"/>
                  <a:pt x="1108" y="384"/>
                  <a:pt x="1108" y="384"/>
                </a:cubicBezTo>
                <a:cubicBezTo>
                  <a:pt x="1108" y="385"/>
                  <a:pt x="1108" y="385"/>
                  <a:pt x="1108" y="385"/>
                </a:cubicBezTo>
                <a:cubicBezTo>
                  <a:pt x="1107" y="385"/>
                  <a:pt x="1107" y="385"/>
                  <a:pt x="1107" y="385"/>
                </a:cubicBezTo>
                <a:cubicBezTo>
                  <a:pt x="1108" y="386"/>
                  <a:pt x="1108" y="386"/>
                  <a:pt x="1108" y="386"/>
                </a:cubicBezTo>
                <a:cubicBezTo>
                  <a:pt x="1107" y="387"/>
                  <a:pt x="1107" y="387"/>
                  <a:pt x="1107" y="387"/>
                </a:cubicBezTo>
                <a:cubicBezTo>
                  <a:pt x="1106" y="386"/>
                  <a:pt x="1106" y="386"/>
                  <a:pt x="1106" y="386"/>
                </a:cubicBezTo>
                <a:cubicBezTo>
                  <a:pt x="1106" y="387"/>
                  <a:pt x="1106" y="387"/>
                  <a:pt x="1106" y="387"/>
                </a:cubicBezTo>
                <a:cubicBezTo>
                  <a:pt x="1105" y="388"/>
                  <a:pt x="1105" y="388"/>
                  <a:pt x="1105" y="388"/>
                </a:cubicBezTo>
                <a:cubicBezTo>
                  <a:pt x="1106" y="388"/>
                  <a:pt x="1106" y="388"/>
                  <a:pt x="1106" y="388"/>
                </a:cubicBezTo>
                <a:cubicBezTo>
                  <a:pt x="1105" y="389"/>
                  <a:pt x="1105" y="389"/>
                  <a:pt x="1105" y="389"/>
                </a:cubicBezTo>
                <a:cubicBezTo>
                  <a:pt x="1105" y="391"/>
                  <a:pt x="1105" y="391"/>
                  <a:pt x="1105" y="391"/>
                </a:cubicBezTo>
                <a:cubicBezTo>
                  <a:pt x="1107" y="391"/>
                  <a:pt x="1107" y="391"/>
                  <a:pt x="1107" y="391"/>
                </a:cubicBezTo>
                <a:cubicBezTo>
                  <a:pt x="1106" y="392"/>
                  <a:pt x="1106" y="392"/>
                  <a:pt x="1106" y="392"/>
                </a:cubicBezTo>
                <a:cubicBezTo>
                  <a:pt x="1106" y="393"/>
                  <a:pt x="1106" y="393"/>
                  <a:pt x="1106" y="393"/>
                </a:cubicBezTo>
                <a:close/>
                <a:moveTo>
                  <a:pt x="1101" y="384"/>
                </a:moveTo>
                <a:cubicBezTo>
                  <a:pt x="1101" y="384"/>
                  <a:pt x="1101" y="384"/>
                  <a:pt x="1100" y="383"/>
                </a:cubicBezTo>
                <a:cubicBezTo>
                  <a:pt x="1100" y="383"/>
                  <a:pt x="1100" y="383"/>
                  <a:pt x="1099" y="384"/>
                </a:cubicBezTo>
                <a:cubicBezTo>
                  <a:pt x="1099" y="384"/>
                  <a:pt x="1099" y="384"/>
                  <a:pt x="1100" y="385"/>
                </a:cubicBezTo>
                <a:cubicBezTo>
                  <a:pt x="1100" y="385"/>
                  <a:pt x="1100" y="385"/>
                  <a:pt x="1099" y="385"/>
                </a:cubicBezTo>
                <a:cubicBezTo>
                  <a:pt x="1099" y="385"/>
                  <a:pt x="1099" y="385"/>
                  <a:pt x="1100" y="386"/>
                </a:cubicBezTo>
                <a:cubicBezTo>
                  <a:pt x="1100" y="386"/>
                  <a:pt x="1100" y="386"/>
                  <a:pt x="1101" y="386"/>
                </a:cubicBezTo>
                <a:cubicBezTo>
                  <a:pt x="1101" y="386"/>
                  <a:pt x="1101" y="386"/>
                  <a:pt x="1102" y="386"/>
                </a:cubicBezTo>
                <a:cubicBezTo>
                  <a:pt x="1102" y="386"/>
                  <a:pt x="1102" y="386"/>
                  <a:pt x="1103" y="385"/>
                </a:cubicBezTo>
                <a:cubicBezTo>
                  <a:pt x="1103" y="385"/>
                  <a:pt x="1103" y="385"/>
                  <a:pt x="1102" y="385"/>
                </a:cubicBezTo>
                <a:cubicBezTo>
                  <a:pt x="1102" y="385"/>
                  <a:pt x="1102" y="385"/>
                  <a:pt x="1103" y="384"/>
                </a:cubicBezTo>
                <a:cubicBezTo>
                  <a:pt x="1103" y="384"/>
                  <a:pt x="1103" y="384"/>
                  <a:pt x="1104" y="383"/>
                </a:cubicBezTo>
                <a:cubicBezTo>
                  <a:pt x="1104" y="383"/>
                  <a:pt x="1104" y="383"/>
                  <a:pt x="1103" y="381"/>
                </a:cubicBezTo>
                <a:cubicBezTo>
                  <a:pt x="1103" y="381"/>
                  <a:pt x="1103" y="381"/>
                  <a:pt x="1101" y="383"/>
                </a:cubicBezTo>
                <a:cubicBezTo>
                  <a:pt x="1101" y="383"/>
                  <a:pt x="1101" y="383"/>
                  <a:pt x="1101" y="384"/>
                </a:cubicBezTo>
                <a:close/>
                <a:moveTo>
                  <a:pt x="1104" y="406"/>
                </a:moveTo>
                <a:cubicBezTo>
                  <a:pt x="1103" y="404"/>
                  <a:pt x="1103" y="404"/>
                  <a:pt x="1103" y="404"/>
                </a:cubicBezTo>
                <a:cubicBezTo>
                  <a:pt x="1101" y="405"/>
                  <a:pt x="1101" y="405"/>
                  <a:pt x="1101" y="405"/>
                </a:cubicBezTo>
                <a:cubicBezTo>
                  <a:pt x="1101" y="406"/>
                  <a:pt x="1101" y="406"/>
                  <a:pt x="1101" y="406"/>
                </a:cubicBezTo>
                <a:cubicBezTo>
                  <a:pt x="1103" y="405"/>
                  <a:pt x="1103" y="405"/>
                  <a:pt x="1103" y="405"/>
                </a:cubicBezTo>
                <a:cubicBezTo>
                  <a:pt x="1102" y="407"/>
                  <a:pt x="1102" y="407"/>
                  <a:pt x="1102" y="407"/>
                </a:cubicBezTo>
                <a:cubicBezTo>
                  <a:pt x="1104" y="406"/>
                  <a:pt x="1104" y="406"/>
                  <a:pt x="1104" y="406"/>
                </a:cubicBezTo>
                <a:close/>
                <a:moveTo>
                  <a:pt x="1099" y="399"/>
                </a:moveTo>
                <a:cubicBezTo>
                  <a:pt x="1099" y="399"/>
                  <a:pt x="1099" y="399"/>
                  <a:pt x="1100" y="398"/>
                </a:cubicBezTo>
                <a:cubicBezTo>
                  <a:pt x="1100" y="398"/>
                  <a:pt x="1100" y="398"/>
                  <a:pt x="1099" y="398"/>
                </a:cubicBezTo>
                <a:cubicBezTo>
                  <a:pt x="1099" y="398"/>
                  <a:pt x="1099" y="398"/>
                  <a:pt x="1099" y="399"/>
                </a:cubicBezTo>
                <a:close/>
                <a:moveTo>
                  <a:pt x="1099" y="389"/>
                </a:moveTo>
                <a:cubicBezTo>
                  <a:pt x="1099" y="389"/>
                  <a:pt x="1099" y="389"/>
                  <a:pt x="1099" y="388"/>
                </a:cubicBezTo>
                <a:cubicBezTo>
                  <a:pt x="1099" y="388"/>
                  <a:pt x="1099" y="388"/>
                  <a:pt x="1097" y="388"/>
                </a:cubicBezTo>
                <a:cubicBezTo>
                  <a:pt x="1097" y="388"/>
                  <a:pt x="1097" y="388"/>
                  <a:pt x="1097" y="389"/>
                </a:cubicBezTo>
                <a:cubicBezTo>
                  <a:pt x="1097" y="389"/>
                  <a:pt x="1097" y="389"/>
                  <a:pt x="1098" y="389"/>
                </a:cubicBezTo>
                <a:cubicBezTo>
                  <a:pt x="1098" y="389"/>
                  <a:pt x="1098" y="389"/>
                  <a:pt x="1099" y="389"/>
                </a:cubicBezTo>
                <a:close/>
                <a:moveTo>
                  <a:pt x="1097" y="390"/>
                </a:moveTo>
                <a:cubicBezTo>
                  <a:pt x="1097" y="390"/>
                  <a:pt x="1097" y="390"/>
                  <a:pt x="1098" y="391"/>
                </a:cubicBezTo>
                <a:cubicBezTo>
                  <a:pt x="1098" y="391"/>
                  <a:pt x="1098" y="391"/>
                  <a:pt x="1098" y="390"/>
                </a:cubicBezTo>
                <a:cubicBezTo>
                  <a:pt x="1098" y="390"/>
                  <a:pt x="1098" y="390"/>
                  <a:pt x="1097" y="390"/>
                </a:cubicBezTo>
                <a:close/>
                <a:moveTo>
                  <a:pt x="1187" y="518"/>
                </a:moveTo>
                <a:cubicBezTo>
                  <a:pt x="1188" y="518"/>
                  <a:pt x="1188" y="518"/>
                  <a:pt x="1188" y="518"/>
                </a:cubicBezTo>
                <a:cubicBezTo>
                  <a:pt x="1188" y="519"/>
                  <a:pt x="1188" y="519"/>
                  <a:pt x="1188" y="519"/>
                </a:cubicBezTo>
                <a:cubicBezTo>
                  <a:pt x="1188" y="520"/>
                  <a:pt x="1188" y="520"/>
                  <a:pt x="1188" y="520"/>
                </a:cubicBezTo>
                <a:cubicBezTo>
                  <a:pt x="1187" y="520"/>
                  <a:pt x="1187" y="520"/>
                  <a:pt x="1187" y="520"/>
                </a:cubicBezTo>
                <a:cubicBezTo>
                  <a:pt x="1188" y="521"/>
                  <a:pt x="1188" y="521"/>
                  <a:pt x="1188" y="521"/>
                </a:cubicBezTo>
                <a:cubicBezTo>
                  <a:pt x="1190" y="522"/>
                  <a:pt x="1190" y="522"/>
                  <a:pt x="1190" y="522"/>
                </a:cubicBezTo>
                <a:cubicBezTo>
                  <a:pt x="1191" y="521"/>
                  <a:pt x="1191" y="521"/>
                  <a:pt x="1191" y="521"/>
                </a:cubicBezTo>
                <a:cubicBezTo>
                  <a:pt x="1192" y="519"/>
                  <a:pt x="1192" y="519"/>
                  <a:pt x="1192" y="519"/>
                </a:cubicBezTo>
                <a:cubicBezTo>
                  <a:pt x="1191" y="518"/>
                  <a:pt x="1191" y="518"/>
                  <a:pt x="1191" y="518"/>
                </a:cubicBezTo>
                <a:cubicBezTo>
                  <a:pt x="1192" y="515"/>
                  <a:pt x="1192" y="515"/>
                  <a:pt x="1192" y="515"/>
                </a:cubicBezTo>
                <a:cubicBezTo>
                  <a:pt x="1192" y="512"/>
                  <a:pt x="1192" y="512"/>
                  <a:pt x="1192" y="512"/>
                </a:cubicBezTo>
                <a:cubicBezTo>
                  <a:pt x="1192" y="511"/>
                  <a:pt x="1192" y="511"/>
                  <a:pt x="1192" y="511"/>
                </a:cubicBezTo>
                <a:cubicBezTo>
                  <a:pt x="1191" y="509"/>
                  <a:pt x="1191" y="509"/>
                  <a:pt x="1191" y="509"/>
                </a:cubicBezTo>
                <a:cubicBezTo>
                  <a:pt x="1191" y="510"/>
                  <a:pt x="1191" y="510"/>
                  <a:pt x="1191" y="510"/>
                </a:cubicBezTo>
                <a:cubicBezTo>
                  <a:pt x="1191" y="511"/>
                  <a:pt x="1191" y="511"/>
                  <a:pt x="1191" y="511"/>
                </a:cubicBezTo>
                <a:cubicBezTo>
                  <a:pt x="1191" y="512"/>
                  <a:pt x="1191" y="512"/>
                  <a:pt x="1191" y="512"/>
                </a:cubicBezTo>
                <a:cubicBezTo>
                  <a:pt x="1190" y="512"/>
                  <a:pt x="1190" y="512"/>
                  <a:pt x="1190" y="512"/>
                </a:cubicBezTo>
                <a:cubicBezTo>
                  <a:pt x="1189" y="511"/>
                  <a:pt x="1189" y="511"/>
                  <a:pt x="1189" y="511"/>
                </a:cubicBezTo>
                <a:cubicBezTo>
                  <a:pt x="1189" y="512"/>
                  <a:pt x="1189" y="512"/>
                  <a:pt x="1189" y="512"/>
                </a:cubicBezTo>
                <a:cubicBezTo>
                  <a:pt x="1187" y="512"/>
                  <a:pt x="1187" y="512"/>
                  <a:pt x="1187" y="512"/>
                </a:cubicBezTo>
                <a:cubicBezTo>
                  <a:pt x="1186" y="514"/>
                  <a:pt x="1186" y="514"/>
                  <a:pt x="1186" y="514"/>
                </a:cubicBezTo>
                <a:cubicBezTo>
                  <a:pt x="1187" y="515"/>
                  <a:pt x="1187" y="515"/>
                  <a:pt x="1187" y="515"/>
                </a:cubicBezTo>
                <a:cubicBezTo>
                  <a:pt x="1186" y="515"/>
                  <a:pt x="1186" y="515"/>
                  <a:pt x="1186" y="515"/>
                </a:cubicBezTo>
                <a:cubicBezTo>
                  <a:pt x="1186" y="516"/>
                  <a:pt x="1186" y="516"/>
                  <a:pt x="1186" y="516"/>
                </a:cubicBezTo>
                <a:cubicBezTo>
                  <a:pt x="1187" y="517"/>
                  <a:pt x="1187" y="517"/>
                  <a:pt x="1187" y="517"/>
                </a:cubicBezTo>
                <a:cubicBezTo>
                  <a:pt x="1186" y="517"/>
                  <a:pt x="1186" y="517"/>
                  <a:pt x="1186" y="517"/>
                </a:cubicBezTo>
                <a:cubicBezTo>
                  <a:pt x="1187" y="518"/>
                  <a:pt x="1187" y="518"/>
                  <a:pt x="1187" y="518"/>
                </a:cubicBezTo>
                <a:close/>
                <a:moveTo>
                  <a:pt x="1223" y="564"/>
                </a:moveTo>
                <a:cubicBezTo>
                  <a:pt x="1224" y="565"/>
                  <a:pt x="1224" y="565"/>
                  <a:pt x="1224" y="565"/>
                </a:cubicBezTo>
                <a:cubicBezTo>
                  <a:pt x="1225" y="564"/>
                  <a:pt x="1225" y="564"/>
                  <a:pt x="1225" y="564"/>
                </a:cubicBezTo>
                <a:cubicBezTo>
                  <a:pt x="1225" y="563"/>
                  <a:pt x="1225" y="563"/>
                  <a:pt x="1225" y="563"/>
                </a:cubicBezTo>
                <a:cubicBezTo>
                  <a:pt x="1223" y="563"/>
                  <a:pt x="1223" y="563"/>
                  <a:pt x="1223" y="563"/>
                </a:cubicBezTo>
                <a:cubicBezTo>
                  <a:pt x="1223" y="564"/>
                  <a:pt x="1223" y="564"/>
                  <a:pt x="1223" y="564"/>
                </a:cubicBezTo>
                <a:close/>
                <a:moveTo>
                  <a:pt x="1185" y="523"/>
                </a:moveTo>
                <a:cubicBezTo>
                  <a:pt x="1184" y="524"/>
                  <a:pt x="1184" y="524"/>
                  <a:pt x="1184" y="524"/>
                </a:cubicBezTo>
                <a:cubicBezTo>
                  <a:pt x="1185" y="524"/>
                  <a:pt x="1185" y="524"/>
                  <a:pt x="1185" y="524"/>
                </a:cubicBezTo>
                <a:cubicBezTo>
                  <a:pt x="1186" y="523"/>
                  <a:pt x="1186" y="523"/>
                  <a:pt x="1186" y="523"/>
                </a:cubicBezTo>
                <a:cubicBezTo>
                  <a:pt x="1185" y="523"/>
                  <a:pt x="1185" y="523"/>
                  <a:pt x="1185" y="523"/>
                </a:cubicBezTo>
                <a:close/>
                <a:moveTo>
                  <a:pt x="1211" y="548"/>
                </a:moveTo>
                <a:cubicBezTo>
                  <a:pt x="1211" y="550"/>
                  <a:pt x="1211" y="550"/>
                  <a:pt x="1211" y="550"/>
                </a:cubicBezTo>
                <a:cubicBezTo>
                  <a:pt x="1212" y="551"/>
                  <a:pt x="1212" y="551"/>
                  <a:pt x="1212" y="551"/>
                </a:cubicBezTo>
                <a:cubicBezTo>
                  <a:pt x="1214" y="551"/>
                  <a:pt x="1214" y="551"/>
                  <a:pt x="1214" y="551"/>
                </a:cubicBezTo>
                <a:cubicBezTo>
                  <a:pt x="1216" y="553"/>
                  <a:pt x="1216" y="553"/>
                  <a:pt x="1216" y="553"/>
                </a:cubicBezTo>
                <a:cubicBezTo>
                  <a:pt x="1217" y="553"/>
                  <a:pt x="1217" y="553"/>
                  <a:pt x="1217" y="553"/>
                </a:cubicBezTo>
                <a:cubicBezTo>
                  <a:pt x="1219" y="554"/>
                  <a:pt x="1219" y="554"/>
                  <a:pt x="1219" y="554"/>
                </a:cubicBezTo>
                <a:cubicBezTo>
                  <a:pt x="1221" y="555"/>
                  <a:pt x="1221" y="555"/>
                  <a:pt x="1221" y="555"/>
                </a:cubicBezTo>
                <a:cubicBezTo>
                  <a:pt x="1222" y="555"/>
                  <a:pt x="1222" y="555"/>
                  <a:pt x="1222" y="555"/>
                </a:cubicBezTo>
                <a:cubicBezTo>
                  <a:pt x="1223" y="556"/>
                  <a:pt x="1223" y="556"/>
                  <a:pt x="1223" y="556"/>
                </a:cubicBezTo>
                <a:cubicBezTo>
                  <a:pt x="1223" y="557"/>
                  <a:pt x="1223" y="557"/>
                  <a:pt x="1223" y="557"/>
                </a:cubicBezTo>
                <a:cubicBezTo>
                  <a:pt x="1226" y="558"/>
                  <a:pt x="1226" y="558"/>
                  <a:pt x="1226" y="558"/>
                </a:cubicBezTo>
                <a:cubicBezTo>
                  <a:pt x="1227" y="558"/>
                  <a:pt x="1227" y="558"/>
                  <a:pt x="1227" y="558"/>
                </a:cubicBezTo>
                <a:cubicBezTo>
                  <a:pt x="1227" y="556"/>
                  <a:pt x="1227" y="556"/>
                  <a:pt x="1227" y="556"/>
                </a:cubicBezTo>
                <a:cubicBezTo>
                  <a:pt x="1228" y="556"/>
                  <a:pt x="1228" y="556"/>
                  <a:pt x="1228" y="556"/>
                </a:cubicBezTo>
                <a:cubicBezTo>
                  <a:pt x="1228" y="554"/>
                  <a:pt x="1228" y="554"/>
                  <a:pt x="1228" y="554"/>
                </a:cubicBezTo>
                <a:cubicBezTo>
                  <a:pt x="1227" y="553"/>
                  <a:pt x="1227" y="553"/>
                  <a:pt x="1227" y="553"/>
                </a:cubicBezTo>
                <a:cubicBezTo>
                  <a:pt x="1228" y="550"/>
                  <a:pt x="1228" y="550"/>
                  <a:pt x="1228" y="550"/>
                </a:cubicBezTo>
                <a:cubicBezTo>
                  <a:pt x="1229" y="549"/>
                  <a:pt x="1229" y="549"/>
                  <a:pt x="1229" y="549"/>
                </a:cubicBezTo>
                <a:cubicBezTo>
                  <a:pt x="1229" y="547"/>
                  <a:pt x="1229" y="547"/>
                  <a:pt x="1229" y="547"/>
                </a:cubicBezTo>
                <a:cubicBezTo>
                  <a:pt x="1228" y="546"/>
                  <a:pt x="1228" y="546"/>
                  <a:pt x="1228" y="546"/>
                </a:cubicBezTo>
                <a:cubicBezTo>
                  <a:pt x="1227" y="547"/>
                  <a:pt x="1227" y="547"/>
                  <a:pt x="1227" y="547"/>
                </a:cubicBezTo>
                <a:cubicBezTo>
                  <a:pt x="1226" y="547"/>
                  <a:pt x="1226" y="547"/>
                  <a:pt x="1226" y="547"/>
                </a:cubicBezTo>
                <a:cubicBezTo>
                  <a:pt x="1225" y="546"/>
                  <a:pt x="1225" y="546"/>
                  <a:pt x="1225" y="546"/>
                </a:cubicBezTo>
                <a:cubicBezTo>
                  <a:pt x="1223" y="548"/>
                  <a:pt x="1223" y="548"/>
                  <a:pt x="1223" y="548"/>
                </a:cubicBezTo>
                <a:cubicBezTo>
                  <a:pt x="1220" y="548"/>
                  <a:pt x="1220" y="548"/>
                  <a:pt x="1220" y="548"/>
                </a:cubicBezTo>
                <a:cubicBezTo>
                  <a:pt x="1218" y="548"/>
                  <a:pt x="1218" y="548"/>
                  <a:pt x="1218" y="548"/>
                </a:cubicBezTo>
                <a:cubicBezTo>
                  <a:pt x="1216" y="548"/>
                  <a:pt x="1216" y="548"/>
                  <a:pt x="1216" y="548"/>
                </a:cubicBezTo>
                <a:cubicBezTo>
                  <a:pt x="1215" y="547"/>
                  <a:pt x="1215" y="547"/>
                  <a:pt x="1215" y="547"/>
                </a:cubicBezTo>
                <a:cubicBezTo>
                  <a:pt x="1214" y="547"/>
                  <a:pt x="1214" y="547"/>
                  <a:pt x="1214" y="547"/>
                </a:cubicBezTo>
                <a:cubicBezTo>
                  <a:pt x="1213" y="548"/>
                  <a:pt x="1213" y="548"/>
                  <a:pt x="1213" y="548"/>
                </a:cubicBezTo>
                <a:cubicBezTo>
                  <a:pt x="1213" y="547"/>
                  <a:pt x="1213" y="547"/>
                  <a:pt x="1213" y="547"/>
                </a:cubicBezTo>
                <a:cubicBezTo>
                  <a:pt x="1211" y="548"/>
                  <a:pt x="1211" y="548"/>
                  <a:pt x="1211" y="548"/>
                </a:cubicBezTo>
                <a:close/>
                <a:moveTo>
                  <a:pt x="1184" y="527"/>
                </a:moveTo>
                <a:cubicBezTo>
                  <a:pt x="1185" y="528"/>
                  <a:pt x="1185" y="528"/>
                  <a:pt x="1185" y="528"/>
                </a:cubicBezTo>
                <a:cubicBezTo>
                  <a:pt x="1185" y="529"/>
                  <a:pt x="1185" y="529"/>
                  <a:pt x="1185" y="529"/>
                </a:cubicBezTo>
                <a:cubicBezTo>
                  <a:pt x="1186" y="530"/>
                  <a:pt x="1186" y="530"/>
                  <a:pt x="1186" y="530"/>
                </a:cubicBezTo>
                <a:cubicBezTo>
                  <a:pt x="1186" y="532"/>
                  <a:pt x="1186" y="532"/>
                  <a:pt x="1186" y="532"/>
                </a:cubicBezTo>
                <a:cubicBezTo>
                  <a:pt x="1185" y="533"/>
                  <a:pt x="1185" y="533"/>
                  <a:pt x="1185" y="533"/>
                </a:cubicBezTo>
                <a:cubicBezTo>
                  <a:pt x="1186" y="533"/>
                  <a:pt x="1186" y="533"/>
                  <a:pt x="1186" y="533"/>
                </a:cubicBezTo>
                <a:cubicBezTo>
                  <a:pt x="1187" y="533"/>
                  <a:pt x="1187" y="533"/>
                  <a:pt x="1187" y="533"/>
                </a:cubicBezTo>
                <a:cubicBezTo>
                  <a:pt x="1187" y="534"/>
                  <a:pt x="1187" y="534"/>
                  <a:pt x="1187" y="534"/>
                </a:cubicBezTo>
                <a:cubicBezTo>
                  <a:pt x="1186" y="535"/>
                  <a:pt x="1186" y="535"/>
                  <a:pt x="1186" y="535"/>
                </a:cubicBezTo>
                <a:cubicBezTo>
                  <a:pt x="1186" y="537"/>
                  <a:pt x="1186" y="537"/>
                  <a:pt x="1186" y="537"/>
                </a:cubicBezTo>
                <a:cubicBezTo>
                  <a:pt x="1186" y="538"/>
                  <a:pt x="1186" y="538"/>
                  <a:pt x="1186" y="538"/>
                </a:cubicBezTo>
                <a:cubicBezTo>
                  <a:pt x="1187" y="540"/>
                  <a:pt x="1187" y="540"/>
                  <a:pt x="1187" y="540"/>
                </a:cubicBezTo>
                <a:cubicBezTo>
                  <a:pt x="1188" y="541"/>
                  <a:pt x="1188" y="541"/>
                  <a:pt x="1188" y="541"/>
                </a:cubicBezTo>
                <a:cubicBezTo>
                  <a:pt x="1189" y="541"/>
                  <a:pt x="1189" y="541"/>
                  <a:pt x="1189" y="541"/>
                </a:cubicBezTo>
                <a:cubicBezTo>
                  <a:pt x="1190" y="541"/>
                  <a:pt x="1190" y="541"/>
                  <a:pt x="1190" y="541"/>
                </a:cubicBezTo>
                <a:cubicBezTo>
                  <a:pt x="1190" y="540"/>
                  <a:pt x="1190" y="540"/>
                  <a:pt x="1190" y="540"/>
                </a:cubicBezTo>
                <a:cubicBezTo>
                  <a:pt x="1190" y="539"/>
                  <a:pt x="1190" y="539"/>
                  <a:pt x="1190" y="539"/>
                </a:cubicBezTo>
                <a:cubicBezTo>
                  <a:pt x="1191" y="539"/>
                  <a:pt x="1191" y="539"/>
                  <a:pt x="1191" y="539"/>
                </a:cubicBezTo>
                <a:cubicBezTo>
                  <a:pt x="1192" y="540"/>
                  <a:pt x="1192" y="540"/>
                  <a:pt x="1192" y="540"/>
                </a:cubicBezTo>
                <a:cubicBezTo>
                  <a:pt x="1193" y="540"/>
                  <a:pt x="1193" y="540"/>
                  <a:pt x="1193" y="540"/>
                </a:cubicBezTo>
                <a:cubicBezTo>
                  <a:pt x="1193" y="539"/>
                  <a:pt x="1193" y="539"/>
                  <a:pt x="1193" y="539"/>
                </a:cubicBezTo>
                <a:cubicBezTo>
                  <a:pt x="1193" y="536"/>
                  <a:pt x="1193" y="536"/>
                  <a:pt x="1193" y="536"/>
                </a:cubicBezTo>
                <a:cubicBezTo>
                  <a:pt x="1194" y="536"/>
                  <a:pt x="1194" y="536"/>
                  <a:pt x="1194" y="536"/>
                </a:cubicBezTo>
                <a:cubicBezTo>
                  <a:pt x="1193" y="533"/>
                  <a:pt x="1193" y="533"/>
                  <a:pt x="1193" y="533"/>
                </a:cubicBezTo>
                <a:cubicBezTo>
                  <a:pt x="1194" y="531"/>
                  <a:pt x="1194" y="531"/>
                  <a:pt x="1194" y="531"/>
                </a:cubicBezTo>
                <a:cubicBezTo>
                  <a:pt x="1192" y="529"/>
                  <a:pt x="1192" y="529"/>
                  <a:pt x="1192" y="529"/>
                </a:cubicBezTo>
                <a:cubicBezTo>
                  <a:pt x="1194" y="529"/>
                  <a:pt x="1194" y="529"/>
                  <a:pt x="1194" y="529"/>
                </a:cubicBezTo>
                <a:cubicBezTo>
                  <a:pt x="1194" y="528"/>
                  <a:pt x="1194" y="528"/>
                  <a:pt x="1194" y="528"/>
                </a:cubicBezTo>
                <a:cubicBezTo>
                  <a:pt x="1193" y="526"/>
                  <a:pt x="1193" y="526"/>
                  <a:pt x="1193" y="526"/>
                </a:cubicBezTo>
                <a:cubicBezTo>
                  <a:pt x="1193" y="525"/>
                  <a:pt x="1193" y="525"/>
                  <a:pt x="1193" y="525"/>
                </a:cubicBezTo>
                <a:cubicBezTo>
                  <a:pt x="1192" y="524"/>
                  <a:pt x="1192" y="524"/>
                  <a:pt x="1192" y="524"/>
                </a:cubicBezTo>
                <a:cubicBezTo>
                  <a:pt x="1191" y="524"/>
                  <a:pt x="1191" y="524"/>
                  <a:pt x="1191" y="524"/>
                </a:cubicBezTo>
                <a:cubicBezTo>
                  <a:pt x="1190" y="523"/>
                  <a:pt x="1190" y="523"/>
                  <a:pt x="1190" y="523"/>
                </a:cubicBezTo>
                <a:cubicBezTo>
                  <a:pt x="1189" y="523"/>
                  <a:pt x="1189" y="523"/>
                  <a:pt x="1189" y="523"/>
                </a:cubicBezTo>
                <a:cubicBezTo>
                  <a:pt x="1187" y="526"/>
                  <a:pt x="1187" y="526"/>
                  <a:pt x="1187" y="526"/>
                </a:cubicBezTo>
                <a:cubicBezTo>
                  <a:pt x="1186" y="526"/>
                  <a:pt x="1186" y="526"/>
                  <a:pt x="1186" y="526"/>
                </a:cubicBezTo>
                <a:cubicBezTo>
                  <a:pt x="1184" y="525"/>
                  <a:pt x="1184" y="525"/>
                  <a:pt x="1184" y="525"/>
                </a:cubicBezTo>
                <a:cubicBezTo>
                  <a:pt x="1184" y="527"/>
                  <a:pt x="1184" y="527"/>
                  <a:pt x="1184" y="527"/>
                </a:cubicBezTo>
                <a:close/>
                <a:moveTo>
                  <a:pt x="1200" y="514"/>
                </a:moveTo>
                <a:cubicBezTo>
                  <a:pt x="1201" y="515"/>
                  <a:pt x="1201" y="515"/>
                  <a:pt x="1201" y="515"/>
                </a:cubicBezTo>
                <a:cubicBezTo>
                  <a:pt x="1201" y="514"/>
                  <a:pt x="1201" y="514"/>
                  <a:pt x="1201" y="514"/>
                </a:cubicBezTo>
                <a:cubicBezTo>
                  <a:pt x="1200" y="514"/>
                  <a:pt x="1200" y="514"/>
                  <a:pt x="1200" y="514"/>
                </a:cubicBezTo>
                <a:close/>
                <a:moveTo>
                  <a:pt x="1197" y="511"/>
                </a:moveTo>
                <a:cubicBezTo>
                  <a:pt x="1198" y="511"/>
                  <a:pt x="1198" y="511"/>
                  <a:pt x="1198" y="511"/>
                </a:cubicBezTo>
                <a:cubicBezTo>
                  <a:pt x="1198" y="510"/>
                  <a:pt x="1198" y="510"/>
                  <a:pt x="1198" y="510"/>
                </a:cubicBezTo>
                <a:cubicBezTo>
                  <a:pt x="1197" y="510"/>
                  <a:pt x="1197" y="510"/>
                  <a:pt x="1197" y="510"/>
                </a:cubicBezTo>
                <a:cubicBezTo>
                  <a:pt x="1195" y="511"/>
                  <a:pt x="1195" y="511"/>
                  <a:pt x="1195" y="511"/>
                </a:cubicBezTo>
                <a:cubicBezTo>
                  <a:pt x="1196" y="512"/>
                  <a:pt x="1196" y="512"/>
                  <a:pt x="1196" y="512"/>
                </a:cubicBezTo>
                <a:cubicBezTo>
                  <a:pt x="1197" y="511"/>
                  <a:pt x="1197" y="511"/>
                  <a:pt x="1197" y="511"/>
                </a:cubicBezTo>
                <a:close/>
                <a:moveTo>
                  <a:pt x="1161" y="534"/>
                </a:moveTo>
                <a:cubicBezTo>
                  <a:pt x="1162" y="534"/>
                  <a:pt x="1162" y="534"/>
                  <a:pt x="1162" y="534"/>
                </a:cubicBezTo>
                <a:cubicBezTo>
                  <a:pt x="1160" y="533"/>
                  <a:pt x="1160" y="533"/>
                  <a:pt x="1160" y="533"/>
                </a:cubicBezTo>
                <a:cubicBezTo>
                  <a:pt x="1158" y="533"/>
                  <a:pt x="1158" y="533"/>
                  <a:pt x="1158" y="533"/>
                </a:cubicBezTo>
                <a:cubicBezTo>
                  <a:pt x="1158" y="534"/>
                  <a:pt x="1158" y="534"/>
                  <a:pt x="1158" y="534"/>
                </a:cubicBezTo>
                <a:cubicBezTo>
                  <a:pt x="1160" y="534"/>
                  <a:pt x="1160" y="534"/>
                  <a:pt x="1160" y="534"/>
                </a:cubicBezTo>
                <a:cubicBezTo>
                  <a:pt x="1161" y="534"/>
                  <a:pt x="1161" y="534"/>
                  <a:pt x="1161" y="534"/>
                </a:cubicBezTo>
                <a:close/>
                <a:moveTo>
                  <a:pt x="1148" y="540"/>
                </a:moveTo>
                <a:cubicBezTo>
                  <a:pt x="1146" y="540"/>
                  <a:pt x="1146" y="540"/>
                  <a:pt x="1146" y="540"/>
                </a:cubicBezTo>
                <a:cubicBezTo>
                  <a:pt x="1146" y="541"/>
                  <a:pt x="1146" y="541"/>
                  <a:pt x="1146" y="541"/>
                </a:cubicBezTo>
                <a:cubicBezTo>
                  <a:pt x="1147" y="542"/>
                  <a:pt x="1147" y="542"/>
                  <a:pt x="1147" y="542"/>
                </a:cubicBezTo>
                <a:cubicBezTo>
                  <a:pt x="1148" y="541"/>
                  <a:pt x="1148" y="541"/>
                  <a:pt x="1148" y="541"/>
                </a:cubicBezTo>
                <a:cubicBezTo>
                  <a:pt x="1148" y="540"/>
                  <a:pt x="1148" y="540"/>
                  <a:pt x="1148" y="540"/>
                </a:cubicBezTo>
                <a:close/>
                <a:moveTo>
                  <a:pt x="1155" y="538"/>
                </a:moveTo>
                <a:cubicBezTo>
                  <a:pt x="1155" y="536"/>
                  <a:pt x="1155" y="536"/>
                  <a:pt x="1155" y="536"/>
                </a:cubicBezTo>
                <a:cubicBezTo>
                  <a:pt x="1157" y="535"/>
                  <a:pt x="1157" y="535"/>
                  <a:pt x="1157" y="535"/>
                </a:cubicBezTo>
                <a:cubicBezTo>
                  <a:pt x="1155" y="535"/>
                  <a:pt x="1155" y="535"/>
                  <a:pt x="1155" y="535"/>
                </a:cubicBezTo>
                <a:cubicBezTo>
                  <a:pt x="1154" y="535"/>
                  <a:pt x="1154" y="535"/>
                  <a:pt x="1154" y="535"/>
                </a:cubicBezTo>
                <a:cubicBezTo>
                  <a:pt x="1153" y="536"/>
                  <a:pt x="1153" y="536"/>
                  <a:pt x="1153" y="536"/>
                </a:cubicBezTo>
                <a:cubicBezTo>
                  <a:pt x="1152" y="537"/>
                  <a:pt x="1152" y="537"/>
                  <a:pt x="1152" y="537"/>
                </a:cubicBezTo>
                <a:cubicBezTo>
                  <a:pt x="1154" y="537"/>
                  <a:pt x="1154" y="537"/>
                  <a:pt x="1154" y="537"/>
                </a:cubicBezTo>
                <a:cubicBezTo>
                  <a:pt x="1155" y="538"/>
                  <a:pt x="1155" y="538"/>
                  <a:pt x="1155" y="538"/>
                </a:cubicBezTo>
                <a:close/>
                <a:moveTo>
                  <a:pt x="1272" y="560"/>
                </a:moveTo>
                <a:cubicBezTo>
                  <a:pt x="1272" y="558"/>
                  <a:pt x="1272" y="558"/>
                  <a:pt x="1272" y="558"/>
                </a:cubicBezTo>
                <a:cubicBezTo>
                  <a:pt x="1271" y="559"/>
                  <a:pt x="1271" y="559"/>
                  <a:pt x="1271" y="559"/>
                </a:cubicBezTo>
                <a:cubicBezTo>
                  <a:pt x="1272" y="560"/>
                  <a:pt x="1272" y="560"/>
                  <a:pt x="1272" y="560"/>
                </a:cubicBezTo>
                <a:close/>
                <a:moveTo>
                  <a:pt x="1289" y="555"/>
                </a:moveTo>
                <a:cubicBezTo>
                  <a:pt x="1289" y="555"/>
                  <a:pt x="1289" y="555"/>
                  <a:pt x="1290" y="556"/>
                </a:cubicBezTo>
                <a:cubicBezTo>
                  <a:pt x="1290" y="556"/>
                  <a:pt x="1290" y="556"/>
                  <a:pt x="1291" y="555"/>
                </a:cubicBezTo>
                <a:cubicBezTo>
                  <a:pt x="1291" y="555"/>
                  <a:pt x="1291" y="555"/>
                  <a:pt x="1291" y="554"/>
                </a:cubicBezTo>
                <a:cubicBezTo>
                  <a:pt x="1291" y="554"/>
                  <a:pt x="1291" y="554"/>
                  <a:pt x="1290" y="554"/>
                </a:cubicBezTo>
                <a:cubicBezTo>
                  <a:pt x="1290" y="554"/>
                  <a:pt x="1290" y="554"/>
                  <a:pt x="1289" y="555"/>
                </a:cubicBezTo>
                <a:close/>
                <a:moveTo>
                  <a:pt x="1297" y="551"/>
                </a:moveTo>
                <a:cubicBezTo>
                  <a:pt x="1297" y="551"/>
                  <a:pt x="1297" y="551"/>
                  <a:pt x="1298" y="551"/>
                </a:cubicBezTo>
                <a:cubicBezTo>
                  <a:pt x="1298" y="551"/>
                  <a:pt x="1298" y="551"/>
                  <a:pt x="1299" y="550"/>
                </a:cubicBezTo>
                <a:cubicBezTo>
                  <a:pt x="1299" y="550"/>
                  <a:pt x="1299" y="550"/>
                  <a:pt x="1298" y="550"/>
                </a:cubicBezTo>
                <a:cubicBezTo>
                  <a:pt x="1298" y="550"/>
                  <a:pt x="1298" y="550"/>
                  <a:pt x="1297" y="549"/>
                </a:cubicBezTo>
                <a:cubicBezTo>
                  <a:pt x="1297" y="549"/>
                  <a:pt x="1297" y="549"/>
                  <a:pt x="1296" y="549"/>
                </a:cubicBezTo>
                <a:cubicBezTo>
                  <a:pt x="1296" y="549"/>
                  <a:pt x="1296" y="549"/>
                  <a:pt x="1295" y="550"/>
                </a:cubicBezTo>
                <a:cubicBezTo>
                  <a:pt x="1295" y="550"/>
                  <a:pt x="1295" y="550"/>
                  <a:pt x="1295" y="551"/>
                </a:cubicBezTo>
                <a:cubicBezTo>
                  <a:pt x="1295" y="551"/>
                  <a:pt x="1295" y="551"/>
                  <a:pt x="1296" y="550"/>
                </a:cubicBezTo>
                <a:cubicBezTo>
                  <a:pt x="1296" y="550"/>
                  <a:pt x="1296" y="550"/>
                  <a:pt x="1297" y="551"/>
                </a:cubicBezTo>
                <a:close/>
                <a:moveTo>
                  <a:pt x="1301" y="565"/>
                </a:moveTo>
                <a:cubicBezTo>
                  <a:pt x="1301" y="565"/>
                  <a:pt x="1301" y="565"/>
                  <a:pt x="1301" y="564"/>
                </a:cubicBezTo>
                <a:cubicBezTo>
                  <a:pt x="1301" y="564"/>
                  <a:pt x="1301" y="564"/>
                  <a:pt x="1300" y="565"/>
                </a:cubicBezTo>
                <a:cubicBezTo>
                  <a:pt x="1300" y="565"/>
                  <a:pt x="1300" y="565"/>
                  <a:pt x="1300" y="566"/>
                </a:cubicBezTo>
                <a:cubicBezTo>
                  <a:pt x="1300" y="566"/>
                  <a:pt x="1300" y="566"/>
                  <a:pt x="1301" y="567"/>
                </a:cubicBezTo>
                <a:cubicBezTo>
                  <a:pt x="1301" y="567"/>
                  <a:pt x="1301" y="567"/>
                  <a:pt x="1301" y="565"/>
                </a:cubicBezTo>
                <a:close/>
                <a:moveTo>
                  <a:pt x="1295" y="559"/>
                </a:moveTo>
                <a:cubicBezTo>
                  <a:pt x="1296" y="559"/>
                  <a:pt x="1296" y="559"/>
                  <a:pt x="1296" y="559"/>
                </a:cubicBezTo>
                <a:cubicBezTo>
                  <a:pt x="1296" y="559"/>
                  <a:pt x="1296" y="559"/>
                  <a:pt x="1297" y="558"/>
                </a:cubicBezTo>
                <a:cubicBezTo>
                  <a:pt x="1297" y="558"/>
                  <a:pt x="1297" y="558"/>
                  <a:pt x="1296" y="558"/>
                </a:cubicBezTo>
                <a:cubicBezTo>
                  <a:pt x="1296" y="558"/>
                  <a:pt x="1296" y="558"/>
                  <a:pt x="1295" y="558"/>
                </a:cubicBezTo>
                <a:cubicBezTo>
                  <a:pt x="1295" y="558"/>
                  <a:pt x="1295" y="558"/>
                  <a:pt x="1295" y="559"/>
                </a:cubicBezTo>
                <a:close/>
                <a:moveTo>
                  <a:pt x="1253" y="535"/>
                </a:moveTo>
                <a:cubicBezTo>
                  <a:pt x="1253" y="535"/>
                  <a:pt x="1253" y="535"/>
                  <a:pt x="1254" y="535"/>
                </a:cubicBezTo>
                <a:cubicBezTo>
                  <a:pt x="1254" y="535"/>
                  <a:pt x="1254" y="535"/>
                  <a:pt x="1254" y="536"/>
                </a:cubicBezTo>
                <a:cubicBezTo>
                  <a:pt x="1254" y="536"/>
                  <a:pt x="1254" y="536"/>
                  <a:pt x="1255" y="537"/>
                </a:cubicBezTo>
                <a:cubicBezTo>
                  <a:pt x="1255" y="537"/>
                  <a:pt x="1255" y="537"/>
                  <a:pt x="1256" y="537"/>
                </a:cubicBezTo>
                <a:cubicBezTo>
                  <a:pt x="1256" y="537"/>
                  <a:pt x="1256" y="537"/>
                  <a:pt x="1255" y="536"/>
                </a:cubicBezTo>
                <a:cubicBezTo>
                  <a:pt x="1255" y="536"/>
                  <a:pt x="1255" y="536"/>
                  <a:pt x="1255" y="534"/>
                </a:cubicBezTo>
                <a:cubicBezTo>
                  <a:pt x="1255" y="534"/>
                  <a:pt x="1255" y="534"/>
                  <a:pt x="1254" y="534"/>
                </a:cubicBezTo>
                <a:cubicBezTo>
                  <a:pt x="1254" y="534"/>
                  <a:pt x="1254" y="534"/>
                  <a:pt x="1253" y="535"/>
                </a:cubicBezTo>
                <a:close/>
                <a:moveTo>
                  <a:pt x="1278" y="540"/>
                </a:moveTo>
                <a:cubicBezTo>
                  <a:pt x="1278" y="540"/>
                  <a:pt x="1278" y="540"/>
                  <a:pt x="1278" y="539"/>
                </a:cubicBezTo>
                <a:cubicBezTo>
                  <a:pt x="1278" y="539"/>
                  <a:pt x="1278" y="539"/>
                  <a:pt x="1277" y="539"/>
                </a:cubicBezTo>
                <a:cubicBezTo>
                  <a:pt x="1277" y="539"/>
                  <a:pt x="1277" y="539"/>
                  <a:pt x="1278" y="540"/>
                </a:cubicBezTo>
                <a:close/>
                <a:moveTo>
                  <a:pt x="1274" y="540"/>
                </a:moveTo>
                <a:cubicBezTo>
                  <a:pt x="1274" y="540"/>
                  <a:pt x="1274" y="540"/>
                  <a:pt x="1273" y="541"/>
                </a:cubicBezTo>
                <a:cubicBezTo>
                  <a:pt x="1273" y="541"/>
                  <a:pt x="1273" y="541"/>
                  <a:pt x="1274" y="541"/>
                </a:cubicBezTo>
                <a:cubicBezTo>
                  <a:pt x="1274" y="541"/>
                  <a:pt x="1274" y="541"/>
                  <a:pt x="1275" y="541"/>
                </a:cubicBezTo>
                <a:cubicBezTo>
                  <a:pt x="1275" y="541"/>
                  <a:pt x="1275" y="541"/>
                  <a:pt x="1275" y="542"/>
                </a:cubicBezTo>
                <a:cubicBezTo>
                  <a:pt x="1275" y="542"/>
                  <a:pt x="1275" y="542"/>
                  <a:pt x="1276" y="542"/>
                </a:cubicBezTo>
                <a:cubicBezTo>
                  <a:pt x="1276" y="542"/>
                  <a:pt x="1276" y="542"/>
                  <a:pt x="1277" y="543"/>
                </a:cubicBezTo>
                <a:cubicBezTo>
                  <a:pt x="1277" y="543"/>
                  <a:pt x="1277" y="543"/>
                  <a:pt x="1278" y="544"/>
                </a:cubicBezTo>
                <a:cubicBezTo>
                  <a:pt x="1278" y="544"/>
                  <a:pt x="1278" y="544"/>
                  <a:pt x="1279" y="545"/>
                </a:cubicBezTo>
                <a:cubicBezTo>
                  <a:pt x="1279" y="545"/>
                  <a:pt x="1279" y="545"/>
                  <a:pt x="1280" y="545"/>
                </a:cubicBezTo>
                <a:cubicBezTo>
                  <a:pt x="1280" y="545"/>
                  <a:pt x="1280" y="545"/>
                  <a:pt x="1281" y="546"/>
                </a:cubicBezTo>
                <a:cubicBezTo>
                  <a:pt x="1281" y="546"/>
                  <a:pt x="1281" y="546"/>
                  <a:pt x="1281" y="547"/>
                </a:cubicBezTo>
                <a:cubicBezTo>
                  <a:pt x="1281" y="547"/>
                  <a:pt x="1281" y="547"/>
                  <a:pt x="1282" y="548"/>
                </a:cubicBezTo>
                <a:cubicBezTo>
                  <a:pt x="1282" y="548"/>
                  <a:pt x="1282" y="548"/>
                  <a:pt x="1283" y="549"/>
                </a:cubicBezTo>
                <a:cubicBezTo>
                  <a:pt x="1283" y="549"/>
                  <a:pt x="1283" y="549"/>
                  <a:pt x="1283" y="548"/>
                </a:cubicBezTo>
                <a:cubicBezTo>
                  <a:pt x="1283" y="548"/>
                  <a:pt x="1283" y="548"/>
                  <a:pt x="1282" y="547"/>
                </a:cubicBezTo>
                <a:cubicBezTo>
                  <a:pt x="1282" y="547"/>
                  <a:pt x="1282" y="547"/>
                  <a:pt x="1282" y="546"/>
                </a:cubicBezTo>
                <a:cubicBezTo>
                  <a:pt x="1282" y="546"/>
                  <a:pt x="1282" y="546"/>
                  <a:pt x="1282" y="545"/>
                </a:cubicBezTo>
                <a:cubicBezTo>
                  <a:pt x="1282" y="545"/>
                  <a:pt x="1282" y="545"/>
                  <a:pt x="1281" y="544"/>
                </a:cubicBezTo>
                <a:cubicBezTo>
                  <a:pt x="1281" y="544"/>
                  <a:pt x="1281" y="544"/>
                  <a:pt x="1280" y="542"/>
                </a:cubicBezTo>
                <a:cubicBezTo>
                  <a:pt x="1280" y="542"/>
                  <a:pt x="1280" y="542"/>
                  <a:pt x="1279" y="542"/>
                </a:cubicBezTo>
                <a:cubicBezTo>
                  <a:pt x="1279" y="542"/>
                  <a:pt x="1279" y="542"/>
                  <a:pt x="1278" y="542"/>
                </a:cubicBezTo>
                <a:cubicBezTo>
                  <a:pt x="1278" y="542"/>
                  <a:pt x="1278" y="542"/>
                  <a:pt x="1276" y="541"/>
                </a:cubicBezTo>
                <a:cubicBezTo>
                  <a:pt x="1276" y="541"/>
                  <a:pt x="1276" y="541"/>
                  <a:pt x="1275" y="540"/>
                </a:cubicBezTo>
                <a:cubicBezTo>
                  <a:pt x="1275" y="538"/>
                  <a:pt x="1275" y="538"/>
                  <a:pt x="1275" y="538"/>
                </a:cubicBezTo>
                <a:cubicBezTo>
                  <a:pt x="1274" y="539"/>
                  <a:pt x="1274" y="539"/>
                  <a:pt x="1274" y="539"/>
                </a:cubicBezTo>
                <a:cubicBezTo>
                  <a:pt x="1274" y="540"/>
                  <a:pt x="1274" y="540"/>
                  <a:pt x="1274" y="540"/>
                </a:cubicBezTo>
                <a:close/>
                <a:moveTo>
                  <a:pt x="1288" y="555"/>
                </a:moveTo>
                <a:cubicBezTo>
                  <a:pt x="1288" y="555"/>
                  <a:pt x="1288" y="555"/>
                  <a:pt x="1288" y="556"/>
                </a:cubicBezTo>
                <a:cubicBezTo>
                  <a:pt x="1288" y="556"/>
                  <a:pt x="1288" y="556"/>
                  <a:pt x="1289" y="555"/>
                </a:cubicBezTo>
                <a:cubicBezTo>
                  <a:pt x="1289" y="555"/>
                  <a:pt x="1289" y="555"/>
                  <a:pt x="1288" y="554"/>
                </a:cubicBezTo>
                <a:cubicBezTo>
                  <a:pt x="1288" y="554"/>
                  <a:pt x="1288" y="554"/>
                  <a:pt x="1288" y="555"/>
                </a:cubicBezTo>
                <a:close/>
                <a:moveTo>
                  <a:pt x="1288" y="533"/>
                </a:moveTo>
                <a:cubicBezTo>
                  <a:pt x="1288" y="533"/>
                  <a:pt x="1288" y="533"/>
                  <a:pt x="1288" y="532"/>
                </a:cubicBezTo>
                <a:cubicBezTo>
                  <a:pt x="1288" y="532"/>
                  <a:pt x="1288" y="532"/>
                  <a:pt x="1288" y="531"/>
                </a:cubicBezTo>
                <a:cubicBezTo>
                  <a:pt x="1288" y="531"/>
                  <a:pt x="1288" y="531"/>
                  <a:pt x="1287" y="532"/>
                </a:cubicBezTo>
                <a:cubicBezTo>
                  <a:pt x="1287" y="532"/>
                  <a:pt x="1287" y="532"/>
                  <a:pt x="1286" y="532"/>
                </a:cubicBezTo>
                <a:cubicBezTo>
                  <a:pt x="1286" y="532"/>
                  <a:pt x="1286" y="532"/>
                  <a:pt x="1285" y="532"/>
                </a:cubicBezTo>
                <a:cubicBezTo>
                  <a:pt x="1285" y="532"/>
                  <a:pt x="1285" y="532"/>
                  <a:pt x="1286" y="533"/>
                </a:cubicBezTo>
                <a:cubicBezTo>
                  <a:pt x="1286" y="533"/>
                  <a:pt x="1286" y="533"/>
                  <a:pt x="1286" y="534"/>
                </a:cubicBezTo>
                <a:cubicBezTo>
                  <a:pt x="1286" y="534"/>
                  <a:pt x="1286" y="534"/>
                  <a:pt x="1287" y="533"/>
                </a:cubicBezTo>
                <a:cubicBezTo>
                  <a:pt x="1287" y="533"/>
                  <a:pt x="1287" y="533"/>
                  <a:pt x="1287" y="534"/>
                </a:cubicBezTo>
                <a:cubicBezTo>
                  <a:pt x="1287" y="534"/>
                  <a:pt x="1287" y="534"/>
                  <a:pt x="1288" y="533"/>
                </a:cubicBezTo>
                <a:close/>
                <a:moveTo>
                  <a:pt x="1284" y="542"/>
                </a:moveTo>
                <a:cubicBezTo>
                  <a:pt x="1284" y="542"/>
                  <a:pt x="1284" y="542"/>
                  <a:pt x="1285" y="542"/>
                </a:cubicBezTo>
                <a:cubicBezTo>
                  <a:pt x="1285" y="542"/>
                  <a:pt x="1285" y="542"/>
                  <a:pt x="1285" y="541"/>
                </a:cubicBezTo>
                <a:cubicBezTo>
                  <a:pt x="1285" y="541"/>
                  <a:pt x="1285" y="541"/>
                  <a:pt x="1284" y="541"/>
                </a:cubicBezTo>
                <a:cubicBezTo>
                  <a:pt x="1284" y="541"/>
                  <a:pt x="1284" y="541"/>
                  <a:pt x="1284" y="542"/>
                </a:cubicBezTo>
                <a:close/>
                <a:moveTo>
                  <a:pt x="1304" y="563"/>
                </a:moveTo>
                <a:cubicBezTo>
                  <a:pt x="1304" y="563"/>
                  <a:pt x="1304" y="563"/>
                  <a:pt x="1305" y="562"/>
                </a:cubicBezTo>
                <a:cubicBezTo>
                  <a:pt x="1305" y="562"/>
                  <a:pt x="1305" y="562"/>
                  <a:pt x="1306" y="562"/>
                </a:cubicBezTo>
                <a:cubicBezTo>
                  <a:pt x="1306" y="562"/>
                  <a:pt x="1306" y="562"/>
                  <a:pt x="1306" y="561"/>
                </a:cubicBezTo>
                <a:cubicBezTo>
                  <a:pt x="1306" y="561"/>
                  <a:pt x="1306" y="561"/>
                  <a:pt x="1307" y="561"/>
                </a:cubicBezTo>
                <a:cubicBezTo>
                  <a:pt x="1307" y="561"/>
                  <a:pt x="1307" y="561"/>
                  <a:pt x="1307" y="560"/>
                </a:cubicBezTo>
                <a:cubicBezTo>
                  <a:pt x="1307" y="560"/>
                  <a:pt x="1307" y="560"/>
                  <a:pt x="1307" y="559"/>
                </a:cubicBezTo>
                <a:cubicBezTo>
                  <a:pt x="1307" y="559"/>
                  <a:pt x="1307" y="559"/>
                  <a:pt x="1306" y="559"/>
                </a:cubicBezTo>
                <a:cubicBezTo>
                  <a:pt x="1306" y="559"/>
                  <a:pt x="1306" y="559"/>
                  <a:pt x="1305" y="560"/>
                </a:cubicBezTo>
                <a:cubicBezTo>
                  <a:pt x="1305" y="560"/>
                  <a:pt x="1305" y="560"/>
                  <a:pt x="1304" y="561"/>
                </a:cubicBezTo>
                <a:cubicBezTo>
                  <a:pt x="1304" y="561"/>
                  <a:pt x="1304" y="561"/>
                  <a:pt x="1304" y="562"/>
                </a:cubicBezTo>
                <a:cubicBezTo>
                  <a:pt x="1304" y="562"/>
                  <a:pt x="1304" y="562"/>
                  <a:pt x="1303" y="563"/>
                </a:cubicBezTo>
                <a:cubicBezTo>
                  <a:pt x="1303" y="563"/>
                  <a:pt x="1303" y="563"/>
                  <a:pt x="1304" y="563"/>
                </a:cubicBezTo>
                <a:close/>
                <a:moveTo>
                  <a:pt x="1295" y="540"/>
                </a:moveTo>
                <a:cubicBezTo>
                  <a:pt x="1295" y="540"/>
                  <a:pt x="1295" y="540"/>
                  <a:pt x="1295" y="539"/>
                </a:cubicBezTo>
                <a:cubicBezTo>
                  <a:pt x="1295" y="539"/>
                  <a:pt x="1295" y="539"/>
                  <a:pt x="1295" y="538"/>
                </a:cubicBezTo>
                <a:cubicBezTo>
                  <a:pt x="1295" y="538"/>
                  <a:pt x="1295" y="538"/>
                  <a:pt x="1295" y="537"/>
                </a:cubicBezTo>
                <a:cubicBezTo>
                  <a:pt x="1295" y="537"/>
                  <a:pt x="1295" y="537"/>
                  <a:pt x="1293" y="537"/>
                </a:cubicBezTo>
                <a:cubicBezTo>
                  <a:pt x="1293" y="537"/>
                  <a:pt x="1293" y="537"/>
                  <a:pt x="1293" y="538"/>
                </a:cubicBezTo>
                <a:cubicBezTo>
                  <a:pt x="1293" y="538"/>
                  <a:pt x="1293" y="538"/>
                  <a:pt x="1294" y="538"/>
                </a:cubicBezTo>
                <a:cubicBezTo>
                  <a:pt x="1294" y="538"/>
                  <a:pt x="1294" y="538"/>
                  <a:pt x="1294" y="539"/>
                </a:cubicBezTo>
                <a:cubicBezTo>
                  <a:pt x="1294" y="539"/>
                  <a:pt x="1294" y="539"/>
                  <a:pt x="1293" y="539"/>
                </a:cubicBezTo>
                <a:cubicBezTo>
                  <a:pt x="1293" y="539"/>
                  <a:pt x="1293" y="539"/>
                  <a:pt x="1293" y="540"/>
                </a:cubicBezTo>
                <a:cubicBezTo>
                  <a:pt x="1293" y="540"/>
                  <a:pt x="1293" y="540"/>
                  <a:pt x="1294" y="540"/>
                </a:cubicBezTo>
                <a:cubicBezTo>
                  <a:pt x="1294" y="540"/>
                  <a:pt x="1294" y="540"/>
                  <a:pt x="1295" y="540"/>
                </a:cubicBezTo>
                <a:close/>
                <a:moveTo>
                  <a:pt x="1286" y="551"/>
                </a:moveTo>
                <a:cubicBezTo>
                  <a:pt x="1286" y="551"/>
                  <a:pt x="1286" y="551"/>
                  <a:pt x="1287" y="551"/>
                </a:cubicBezTo>
                <a:cubicBezTo>
                  <a:pt x="1287" y="551"/>
                  <a:pt x="1287" y="551"/>
                  <a:pt x="1287" y="550"/>
                </a:cubicBezTo>
                <a:cubicBezTo>
                  <a:pt x="1287" y="550"/>
                  <a:pt x="1287" y="550"/>
                  <a:pt x="1286" y="549"/>
                </a:cubicBezTo>
                <a:cubicBezTo>
                  <a:pt x="1286" y="549"/>
                  <a:pt x="1286" y="549"/>
                  <a:pt x="1285" y="549"/>
                </a:cubicBezTo>
                <a:cubicBezTo>
                  <a:pt x="1285" y="549"/>
                  <a:pt x="1285" y="549"/>
                  <a:pt x="1284" y="549"/>
                </a:cubicBezTo>
                <a:cubicBezTo>
                  <a:pt x="1284" y="549"/>
                  <a:pt x="1284" y="549"/>
                  <a:pt x="1285" y="550"/>
                </a:cubicBezTo>
                <a:cubicBezTo>
                  <a:pt x="1285" y="550"/>
                  <a:pt x="1285" y="550"/>
                  <a:pt x="1286" y="551"/>
                </a:cubicBezTo>
                <a:close/>
                <a:moveTo>
                  <a:pt x="1261" y="543"/>
                </a:moveTo>
                <a:cubicBezTo>
                  <a:pt x="1261" y="543"/>
                  <a:pt x="1261" y="543"/>
                  <a:pt x="1260" y="542"/>
                </a:cubicBezTo>
                <a:cubicBezTo>
                  <a:pt x="1260" y="542"/>
                  <a:pt x="1260" y="542"/>
                  <a:pt x="1259" y="543"/>
                </a:cubicBezTo>
                <a:cubicBezTo>
                  <a:pt x="1259" y="543"/>
                  <a:pt x="1259" y="543"/>
                  <a:pt x="1260" y="544"/>
                </a:cubicBezTo>
                <a:cubicBezTo>
                  <a:pt x="1260" y="544"/>
                  <a:pt x="1260" y="544"/>
                  <a:pt x="1260" y="543"/>
                </a:cubicBezTo>
                <a:cubicBezTo>
                  <a:pt x="1260" y="543"/>
                  <a:pt x="1260" y="543"/>
                  <a:pt x="1261" y="543"/>
                </a:cubicBezTo>
                <a:close/>
                <a:moveTo>
                  <a:pt x="1289" y="552"/>
                </a:moveTo>
                <a:cubicBezTo>
                  <a:pt x="1289" y="552"/>
                  <a:pt x="1289" y="552"/>
                  <a:pt x="1288" y="551"/>
                </a:cubicBezTo>
                <a:cubicBezTo>
                  <a:pt x="1288" y="551"/>
                  <a:pt x="1288" y="551"/>
                  <a:pt x="1287" y="551"/>
                </a:cubicBezTo>
                <a:cubicBezTo>
                  <a:pt x="1287" y="551"/>
                  <a:pt x="1287" y="551"/>
                  <a:pt x="1288" y="552"/>
                </a:cubicBezTo>
                <a:cubicBezTo>
                  <a:pt x="1288" y="552"/>
                  <a:pt x="1288" y="552"/>
                  <a:pt x="1289" y="552"/>
                </a:cubicBezTo>
                <a:close/>
                <a:moveTo>
                  <a:pt x="1276" y="561"/>
                </a:moveTo>
                <a:cubicBezTo>
                  <a:pt x="1276" y="561"/>
                  <a:pt x="1276" y="561"/>
                  <a:pt x="1275" y="560"/>
                </a:cubicBezTo>
                <a:cubicBezTo>
                  <a:pt x="1275" y="560"/>
                  <a:pt x="1275" y="560"/>
                  <a:pt x="1274" y="560"/>
                </a:cubicBezTo>
                <a:cubicBezTo>
                  <a:pt x="1274" y="560"/>
                  <a:pt x="1274" y="560"/>
                  <a:pt x="1275" y="561"/>
                </a:cubicBezTo>
                <a:cubicBezTo>
                  <a:pt x="1275" y="561"/>
                  <a:pt x="1275" y="561"/>
                  <a:pt x="1275" y="562"/>
                </a:cubicBezTo>
                <a:cubicBezTo>
                  <a:pt x="1275" y="562"/>
                  <a:pt x="1275" y="562"/>
                  <a:pt x="1276" y="561"/>
                </a:cubicBezTo>
                <a:close/>
                <a:moveTo>
                  <a:pt x="1283" y="552"/>
                </a:moveTo>
                <a:cubicBezTo>
                  <a:pt x="1283" y="552"/>
                  <a:pt x="1283" y="552"/>
                  <a:pt x="1283" y="551"/>
                </a:cubicBezTo>
                <a:cubicBezTo>
                  <a:pt x="1283" y="551"/>
                  <a:pt x="1283" y="551"/>
                  <a:pt x="1282" y="552"/>
                </a:cubicBezTo>
                <a:cubicBezTo>
                  <a:pt x="1282" y="552"/>
                  <a:pt x="1282" y="552"/>
                  <a:pt x="1283" y="552"/>
                </a:cubicBezTo>
                <a:close/>
                <a:moveTo>
                  <a:pt x="1290" y="552"/>
                </a:moveTo>
                <a:cubicBezTo>
                  <a:pt x="1290" y="552"/>
                  <a:pt x="1290" y="552"/>
                  <a:pt x="1289" y="552"/>
                </a:cubicBezTo>
                <a:cubicBezTo>
                  <a:pt x="1289" y="552"/>
                  <a:pt x="1289" y="552"/>
                  <a:pt x="1289" y="553"/>
                </a:cubicBezTo>
                <a:cubicBezTo>
                  <a:pt x="1289" y="553"/>
                  <a:pt x="1289" y="553"/>
                  <a:pt x="1290" y="552"/>
                </a:cubicBezTo>
                <a:close/>
                <a:moveTo>
                  <a:pt x="1259" y="545"/>
                </a:moveTo>
                <a:cubicBezTo>
                  <a:pt x="1259" y="545"/>
                  <a:pt x="1259" y="545"/>
                  <a:pt x="1258" y="546"/>
                </a:cubicBezTo>
                <a:cubicBezTo>
                  <a:pt x="1258" y="546"/>
                  <a:pt x="1258" y="546"/>
                  <a:pt x="1258" y="547"/>
                </a:cubicBezTo>
                <a:cubicBezTo>
                  <a:pt x="1258" y="547"/>
                  <a:pt x="1258" y="547"/>
                  <a:pt x="1259" y="547"/>
                </a:cubicBezTo>
                <a:cubicBezTo>
                  <a:pt x="1259" y="547"/>
                  <a:pt x="1259" y="547"/>
                  <a:pt x="1260" y="548"/>
                </a:cubicBezTo>
                <a:cubicBezTo>
                  <a:pt x="1260" y="548"/>
                  <a:pt x="1260" y="548"/>
                  <a:pt x="1261" y="548"/>
                </a:cubicBezTo>
                <a:cubicBezTo>
                  <a:pt x="1261" y="548"/>
                  <a:pt x="1261" y="548"/>
                  <a:pt x="1261" y="547"/>
                </a:cubicBezTo>
                <a:cubicBezTo>
                  <a:pt x="1261" y="547"/>
                  <a:pt x="1261" y="547"/>
                  <a:pt x="1261" y="546"/>
                </a:cubicBezTo>
                <a:cubicBezTo>
                  <a:pt x="1261" y="546"/>
                  <a:pt x="1261" y="546"/>
                  <a:pt x="1260" y="546"/>
                </a:cubicBezTo>
                <a:cubicBezTo>
                  <a:pt x="1260" y="546"/>
                  <a:pt x="1260" y="546"/>
                  <a:pt x="1261" y="545"/>
                </a:cubicBezTo>
                <a:cubicBezTo>
                  <a:pt x="1261" y="545"/>
                  <a:pt x="1261" y="545"/>
                  <a:pt x="1260" y="544"/>
                </a:cubicBezTo>
                <a:cubicBezTo>
                  <a:pt x="1260" y="544"/>
                  <a:pt x="1260" y="544"/>
                  <a:pt x="1260" y="545"/>
                </a:cubicBezTo>
                <a:cubicBezTo>
                  <a:pt x="1260" y="545"/>
                  <a:pt x="1260" y="545"/>
                  <a:pt x="1259" y="545"/>
                </a:cubicBezTo>
                <a:close/>
                <a:moveTo>
                  <a:pt x="1284" y="547"/>
                </a:moveTo>
                <a:cubicBezTo>
                  <a:pt x="1284" y="547"/>
                  <a:pt x="1284" y="547"/>
                  <a:pt x="1283" y="547"/>
                </a:cubicBezTo>
                <a:cubicBezTo>
                  <a:pt x="1283" y="547"/>
                  <a:pt x="1283" y="547"/>
                  <a:pt x="1283" y="548"/>
                </a:cubicBezTo>
                <a:cubicBezTo>
                  <a:pt x="1283" y="548"/>
                  <a:pt x="1283" y="548"/>
                  <a:pt x="1284" y="549"/>
                </a:cubicBezTo>
                <a:cubicBezTo>
                  <a:pt x="1284" y="549"/>
                  <a:pt x="1284" y="549"/>
                  <a:pt x="1284" y="547"/>
                </a:cubicBezTo>
                <a:close/>
                <a:moveTo>
                  <a:pt x="1283" y="553"/>
                </a:moveTo>
                <a:cubicBezTo>
                  <a:pt x="1283" y="553"/>
                  <a:pt x="1283" y="553"/>
                  <a:pt x="1283" y="554"/>
                </a:cubicBezTo>
                <a:cubicBezTo>
                  <a:pt x="1284" y="553"/>
                  <a:pt x="1284" y="553"/>
                  <a:pt x="1284" y="553"/>
                </a:cubicBezTo>
                <a:cubicBezTo>
                  <a:pt x="1284" y="553"/>
                  <a:pt x="1284" y="553"/>
                  <a:pt x="1283" y="553"/>
                </a:cubicBezTo>
                <a:close/>
                <a:moveTo>
                  <a:pt x="1293" y="551"/>
                </a:moveTo>
                <a:cubicBezTo>
                  <a:pt x="1293" y="551"/>
                  <a:pt x="1293" y="551"/>
                  <a:pt x="1293" y="552"/>
                </a:cubicBezTo>
                <a:cubicBezTo>
                  <a:pt x="1293" y="552"/>
                  <a:pt x="1293" y="552"/>
                  <a:pt x="1294" y="551"/>
                </a:cubicBezTo>
                <a:cubicBezTo>
                  <a:pt x="1294" y="551"/>
                  <a:pt x="1294" y="551"/>
                  <a:pt x="1293" y="551"/>
                </a:cubicBezTo>
                <a:close/>
                <a:moveTo>
                  <a:pt x="1291" y="538"/>
                </a:moveTo>
                <a:cubicBezTo>
                  <a:pt x="1291" y="538"/>
                  <a:pt x="1291" y="538"/>
                  <a:pt x="1291" y="539"/>
                </a:cubicBezTo>
                <a:cubicBezTo>
                  <a:pt x="1291" y="539"/>
                  <a:pt x="1291" y="539"/>
                  <a:pt x="1292" y="540"/>
                </a:cubicBezTo>
                <a:cubicBezTo>
                  <a:pt x="1292" y="540"/>
                  <a:pt x="1292" y="540"/>
                  <a:pt x="1293" y="539"/>
                </a:cubicBezTo>
                <a:cubicBezTo>
                  <a:pt x="1293" y="539"/>
                  <a:pt x="1293" y="539"/>
                  <a:pt x="1293" y="538"/>
                </a:cubicBezTo>
                <a:cubicBezTo>
                  <a:pt x="1293" y="538"/>
                  <a:pt x="1293" y="538"/>
                  <a:pt x="1291" y="538"/>
                </a:cubicBezTo>
                <a:close/>
                <a:moveTo>
                  <a:pt x="1260" y="549"/>
                </a:moveTo>
                <a:cubicBezTo>
                  <a:pt x="1260" y="549"/>
                  <a:pt x="1260" y="549"/>
                  <a:pt x="1260" y="550"/>
                </a:cubicBezTo>
                <a:cubicBezTo>
                  <a:pt x="1260" y="550"/>
                  <a:pt x="1260" y="550"/>
                  <a:pt x="1261" y="551"/>
                </a:cubicBezTo>
                <a:cubicBezTo>
                  <a:pt x="1261" y="551"/>
                  <a:pt x="1261" y="551"/>
                  <a:pt x="1262" y="550"/>
                </a:cubicBezTo>
                <a:cubicBezTo>
                  <a:pt x="1262" y="550"/>
                  <a:pt x="1262" y="550"/>
                  <a:pt x="1261" y="549"/>
                </a:cubicBezTo>
                <a:cubicBezTo>
                  <a:pt x="1261" y="549"/>
                  <a:pt x="1261" y="549"/>
                  <a:pt x="1260" y="549"/>
                </a:cubicBezTo>
                <a:close/>
                <a:moveTo>
                  <a:pt x="1284" y="554"/>
                </a:moveTo>
                <a:cubicBezTo>
                  <a:pt x="1284" y="554"/>
                  <a:pt x="1284" y="554"/>
                  <a:pt x="1283" y="555"/>
                </a:cubicBezTo>
                <a:cubicBezTo>
                  <a:pt x="1283" y="555"/>
                  <a:pt x="1283" y="555"/>
                  <a:pt x="1284" y="555"/>
                </a:cubicBezTo>
                <a:cubicBezTo>
                  <a:pt x="1284" y="555"/>
                  <a:pt x="1284" y="555"/>
                  <a:pt x="1284" y="554"/>
                </a:cubicBezTo>
                <a:close/>
                <a:moveTo>
                  <a:pt x="1282" y="566"/>
                </a:moveTo>
                <a:cubicBezTo>
                  <a:pt x="1281" y="566"/>
                  <a:pt x="1281" y="566"/>
                  <a:pt x="1281" y="566"/>
                </a:cubicBezTo>
                <a:cubicBezTo>
                  <a:pt x="1280" y="565"/>
                  <a:pt x="1280" y="565"/>
                  <a:pt x="1280" y="565"/>
                </a:cubicBezTo>
                <a:cubicBezTo>
                  <a:pt x="1280" y="566"/>
                  <a:pt x="1280" y="566"/>
                  <a:pt x="1280" y="566"/>
                </a:cubicBezTo>
                <a:cubicBezTo>
                  <a:pt x="1279" y="565"/>
                  <a:pt x="1279" y="565"/>
                  <a:pt x="1279" y="565"/>
                </a:cubicBezTo>
                <a:cubicBezTo>
                  <a:pt x="1279" y="566"/>
                  <a:pt x="1279" y="566"/>
                  <a:pt x="1279" y="566"/>
                </a:cubicBezTo>
                <a:cubicBezTo>
                  <a:pt x="1279" y="567"/>
                  <a:pt x="1279" y="567"/>
                  <a:pt x="1279" y="567"/>
                </a:cubicBezTo>
                <a:cubicBezTo>
                  <a:pt x="1279" y="568"/>
                  <a:pt x="1279" y="568"/>
                  <a:pt x="1279" y="568"/>
                </a:cubicBezTo>
                <a:cubicBezTo>
                  <a:pt x="1280" y="568"/>
                  <a:pt x="1280" y="568"/>
                  <a:pt x="1280" y="568"/>
                </a:cubicBezTo>
                <a:cubicBezTo>
                  <a:pt x="1282" y="568"/>
                  <a:pt x="1282" y="568"/>
                  <a:pt x="1282" y="568"/>
                </a:cubicBezTo>
                <a:cubicBezTo>
                  <a:pt x="1283" y="568"/>
                  <a:pt x="1283" y="568"/>
                  <a:pt x="1283" y="568"/>
                </a:cubicBezTo>
                <a:cubicBezTo>
                  <a:pt x="1284" y="568"/>
                  <a:pt x="1284" y="568"/>
                  <a:pt x="1284" y="568"/>
                </a:cubicBezTo>
                <a:cubicBezTo>
                  <a:pt x="1285" y="568"/>
                  <a:pt x="1285" y="568"/>
                  <a:pt x="1285" y="568"/>
                </a:cubicBezTo>
                <a:cubicBezTo>
                  <a:pt x="1286" y="569"/>
                  <a:pt x="1286" y="569"/>
                  <a:pt x="1286" y="569"/>
                </a:cubicBezTo>
                <a:cubicBezTo>
                  <a:pt x="1286" y="570"/>
                  <a:pt x="1286" y="570"/>
                  <a:pt x="1286" y="570"/>
                </a:cubicBezTo>
                <a:cubicBezTo>
                  <a:pt x="1288" y="570"/>
                  <a:pt x="1288" y="570"/>
                  <a:pt x="1288" y="570"/>
                </a:cubicBezTo>
                <a:cubicBezTo>
                  <a:pt x="1289" y="569"/>
                  <a:pt x="1289" y="569"/>
                  <a:pt x="1289" y="569"/>
                </a:cubicBezTo>
                <a:cubicBezTo>
                  <a:pt x="1291" y="569"/>
                  <a:pt x="1291" y="569"/>
                  <a:pt x="1291" y="569"/>
                </a:cubicBezTo>
                <a:cubicBezTo>
                  <a:pt x="1293" y="569"/>
                  <a:pt x="1293" y="569"/>
                  <a:pt x="1293" y="569"/>
                </a:cubicBezTo>
                <a:cubicBezTo>
                  <a:pt x="1295" y="569"/>
                  <a:pt x="1295" y="569"/>
                  <a:pt x="1295" y="569"/>
                </a:cubicBezTo>
                <a:cubicBezTo>
                  <a:pt x="1296" y="569"/>
                  <a:pt x="1296" y="569"/>
                  <a:pt x="1296" y="569"/>
                </a:cubicBezTo>
                <a:cubicBezTo>
                  <a:pt x="1296" y="568"/>
                  <a:pt x="1296" y="568"/>
                  <a:pt x="1296" y="568"/>
                </a:cubicBezTo>
                <a:cubicBezTo>
                  <a:pt x="1296" y="567"/>
                  <a:pt x="1296" y="567"/>
                  <a:pt x="1296" y="567"/>
                </a:cubicBezTo>
                <a:cubicBezTo>
                  <a:pt x="1296" y="566"/>
                  <a:pt x="1296" y="566"/>
                  <a:pt x="1296" y="566"/>
                </a:cubicBezTo>
                <a:cubicBezTo>
                  <a:pt x="1295" y="567"/>
                  <a:pt x="1295" y="567"/>
                  <a:pt x="1295" y="567"/>
                </a:cubicBezTo>
                <a:cubicBezTo>
                  <a:pt x="1295" y="568"/>
                  <a:pt x="1295" y="568"/>
                  <a:pt x="1295" y="568"/>
                </a:cubicBezTo>
                <a:cubicBezTo>
                  <a:pt x="1294" y="568"/>
                  <a:pt x="1294" y="568"/>
                  <a:pt x="1294" y="568"/>
                </a:cubicBezTo>
                <a:cubicBezTo>
                  <a:pt x="1293" y="568"/>
                  <a:pt x="1293" y="568"/>
                  <a:pt x="1293" y="568"/>
                </a:cubicBezTo>
                <a:cubicBezTo>
                  <a:pt x="1293" y="567"/>
                  <a:pt x="1293" y="567"/>
                  <a:pt x="1293" y="567"/>
                </a:cubicBezTo>
                <a:cubicBezTo>
                  <a:pt x="1292" y="566"/>
                  <a:pt x="1292" y="566"/>
                  <a:pt x="1292" y="566"/>
                </a:cubicBezTo>
                <a:cubicBezTo>
                  <a:pt x="1290" y="566"/>
                  <a:pt x="1290" y="566"/>
                  <a:pt x="1290" y="566"/>
                </a:cubicBezTo>
                <a:cubicBezTo>
                  <a:pt x="1289" y="566"/>
                  <a:pt x="1289" y="566"/>
                  <a:pt x="1289" y="566"/>
                </a:cubicBezTo>
                <a:cubicBezTo>
                  <a:pt x="1287" y="566"/>
                  <a:pt x="1287" y="566"/>
                  <a:pt x="1287" y="566"/>
                </a:cubicBezTo>
                <a:cubicBezTo>
                  <a:pt x="1286" y="567"/>
                  <a:pt x="1286" y="567"/>
                  <a:pt x="1286" y="567"/>
                </a:cubicBezTo>
                <a:cubicBezTo>
                  <a:pt x="1284" y="567"/>
                  <a:pt x="1284" y="567"/>
                  <a:pt x="1284" y="567"/>
                </a:cubicBezTo>
                <a:cubicBezTo>
                  <a:pt x="1284" y="566"/>
                  <a:pt x="1284" y="566"/>
                  <a:pt x="1284" y="566"/>
                </a:cubicBezTo>
                <a:cubicBezTo>
                  <a:pt x="1283" y="566"/>
                  <a:pt x="1283" y="566"/>
                  <a:pt x="1283" y="566"/>
                </a:cubicBezTo>
                <a:cubicBezTo>
                  <a:pt x="1282" y="565"/>
                  <a:pt x="1282" y="565"/>
                  <a:pt x="1282" y="565"/>
                </a:cubicBezTo>
                <a:cubicBezTo>
                  <a:pt x="1282" y="566"/>
                  <a:pt x="1282" y="566"/>
                  <a:pt x="1282" y="566"/>
                </a:cubicBezTo>
                <a:close/>
                <a:moveTo>
                  <a:pt x="1283" y="559"/>
                </a:moveTo>
                <a:cubicBezTo>
                  <a:pt x="1283" y="559"/>
                  <a:pt x="1283" y="559"/>
                  <a:pt x="1284" y="558"/>
                </a:cubicBezTo>
                <a:cubicBezTo>
                  <a:pt x="1284" y="558"/>
                  <a:pt x="1284" y="558"/>
                  <a:pt x="1283" y="558"/>
                </a:cubicBezTo>
                <a:cubicBezTo>
                  <a:pt x="1283" y="558"/>
                  <a:pt x="1283" y="558"/>
                  <a:pt x="1283" y="559"/>
                </a:cubicBezTo>
                <a:close/>
                <a:moveTo>
                  <a:pt x="1290" y="528"/>
                </a:moveTo>
                <a:cubicBezTo>
                  <a:pt x="1290" y="528"/>
                  <a:pt x="1290" y="528"/>
                  <a:pt x="1289" y="528"/>
                </a:cubicBezTo>
                <a:cubicBezTo>
                  <a:pt x="1289" y="528"/>
                  <a:pt x="1289" y="528"/>
                  <a:pt x="1288" y="528"/>
                </a:cubicBezTo>
                <a:cubicBezTo>
                  <a:pt x="1288" y="528"/>
                  <a:pt x="1288" y="528"/>
                  <a:pt x="1290" y="529"/>
                </a:cubicBezTo>
                <a:cubicBezTo>
                  <a:pt x="1290" y="529"/>
                  <a:pt x="1290" y="529"/>
                  <a:pt x="1290" y="528"/>
                </a:cubicBezTo>
                <a:close/>
                <a:moveTo>
                  <a:pt x="1292" y="546"/>
                </a:moveTo>
                <a:cubicBezTo>
                  <a:pt x="1292" y="546"/>
                  <a:pt x="1292" y="546"/>
                  <a:pt x="1293" y="546"/>
                </a:cubicBezTo>
                <a:cubicBezTo>
                  <a:pt x="1293" y="546"/>
                  <a:pt x="1293" y="546"/>
                  <a:pt x="1293" y="545"/>
                </a:cubicBezTo>
                <a:cubicBezTo>
                  <a:pt x="1293" y="545"/>
                  <a:pt x="1293" y="545"/>
                  <a:pt x="1293" y="543"/>
                </a:cubicBezTo>
                <a:cubicBezTo>
                  <a:pt x="1293" y="543"/>
                  <a:pt x="1293" y="543"/>
                  <a:pt x="1292" y="543"/>
                </a:cubicBezTo>
                <a:cubicBezTo>
                  <a:pt x="1292" y="543"/>
                  <a:pt x="1292" y="543"/>
                  <a:pt x="1291" y="543"/>
                </a:cubicBezTo>
                <a:cubicBezTo>
                  <a:pt x="1291" y="543"/>
                  <a:pt x="1291" y="543"/>
                  <a:pt x="1291" y="544"/>
                </a:cubicBezTo>
                <a:cubicBezTo>
                  <a:pt x="1291" y="544"/>
                  <a:pt x="1291" y="544"/>
                  <a:pt x="1292" y="544"/>
                </a:cubicBezTo>
                <a:cubicBezTo>
                  <a:pt x="1292" y="544"/>
                  <a:pt x="1292" y="544"/>
                  <a:pt x="1292" y="545"/>
                </a:cubicBezTo>
                <a:cubicBezTo>
                  <a:pt x="1292" y="545"/>
                  <a:pt x="1292" y="545"/>
                  <a:pt x="1292" y="546"/>
                </a:cubicBezTo>
                <a:close/>
                <a:moveTo>
                  <a:pt x="1302" y="558"/>
                </a:moveTo>
                <a:cubicBezTo>
                  <a:pt x="1303" y="557"/>
                  <a:pt x="1303" y="557"/>
                  <a:pt x="1303" y="557"/>
                </a:cubicBezTo>
                <a:cubicBezTo>
                  <a:pt x="1301" y="557"/>
                  <a:pt x="1301" y="557"/>
                  <a:pt x="1301" y="557"/>
                </a:cubicBezTo>
                <a:cubicBezTo>
                  <a:pt x="1302" y="558"/>
                  <a:pt x="1302" y="558"/>
                  <a:pt x="1302" y="558"/>
                </a:cubicBezTo>
                <a:close/>
                <a:moveTo>
                  <a:pt x="1300" y="555"/>
                </a:moveTo>
                <a:cubicBezTo>
                  <a:pt x="1301" y="555"/>
                  <a:pt x="1301" y="555"/>
                  <a:pt x="1301" y="555"/>
                </a:cubicBezTo>
                <a:cubicBezTo>
                  <a:pt x="1300" y="554"/>
                  <a:pt x="1300" y="554"/>
                  <a:pt x="1300" y="554"/>
                </a:cubicBezTo>
                <a:cubicBezTo>
                  <a:pt x="1300" y="555"/>
                  <a:pt x="1300" y="555"/>
                  <a:pt x="1300" y="555"/>
                </a:cubicBezTo>
                <a:close/>
                <a:moveTo>
                  <a:pt x="1292" y="530"/>
                </a:moveTo>
                <a:cubicBezTo>
                  <a:pt x="1291" y="529"/>
                  <a:pt x="1291" y="529"/>
                  <a:pt x="1291" y="529"/>
                </a:cubicBezTo>
                <a:cubicBezTo>
                  <a:pt x="1291" y="530"/>
                  <a:pt x="1291" y="530"/>
                  <a:pt x="1291" y="530"/>
                </a:cubicBezTo>
                <a:cubicBezTo>
                  <a:pt x="1290" y="530"/>
                  <a:pt x="1290" y="530"/>
                  <a:pt x="1290" y="530"/>
                </a:cubicBezTo>
                <a:cubicBezTo>
                  <a:pt x="1289" y="530"/>
                  <a:pt x="1289" y="530"/>
                  <a:pt x="1289" y="530"/>
                </a:cubicBezTo>
                <a:cubicBezTo>
                  <a:pt x="1290" y="531"/>
                  <a:pt x="1290" y="531"/>
                  <a:pt x="1290" y="531"/>
                </a:cubicBezTo>
                <a:cubicBezTo>
                  <a:pt x="1292" y="530"/>
                  <a:pt x="1292" y="530"/>
                  <a:pt x="1292" y="530"/>
                </a:cubicBezTo>
                <a:close/>
                <a:moveTo>
                  <a:pt x="1304" y="558"/>
                </a:moveTo>
                <a:cubicBezTo>
                  <a:pt x="1303" y="558"/>
                  <a:pt x="1303" y="558"/>
                  <a:pt x="1303" y="558"/>
                </a:cubicBezTo>
                <a:cubicBezTo>
                  <a:pt x="1304" y="559"/>
                  <a:pt x="1304" y="559"/>
                  <a:pt x="1304" y="559"/>
                </a:cubicBezTo>
                <a:cubicBezTo>
                  <a:pt x="1304" y="558"/>
                  <a:pt x="1304" y="558"/>
                  <a:pt x="1304" y="558"/>
                </a:cubicBezTo>
                <a:close/>
                <a:moveTo>
                  <a:pt x="1335" y="572"/>
                </a:moveTo>
                <a:cubicBezTo>
                  <a:pt x="1336" y="572"/>
                  <a:pt x="1336" y="572"/>
                  <a:pt x="1336" y="572"/>
                </a:cubicBezTo>
                <a:cubicBezTo>
                  <a:pt x="1337" y="572"/>
                  <a:pt x="1337" y="572"/>
                  <a:pt x="1337" y="572"/>
                </a:cubicBezTo>
                <a:cubicBezTo>
                  <a:pt x="1338" y="572"/>
                  <a:pt x="1338" y="572"/>
                  <a:pt x="1338" y="572"/>
                </a:cubicBezTo>
                <a:cubicBezTo>
                  <a:pt x="1339" y="571"/>
                  <a:pt x="1339" y="571"/>
                  <a:pt x="1339" y="571"/>
                </a:cubicBezTo>
                <a:cubicBezTo>
                  <a:pt x="1341" y="570"/>
                  <a:pt x="1341" y="570"/>
                  <a:pt x="1341" y="570"/>
                </a:cubicBezTo>
                <a:cubicBezTo>
                  <a:pt x="1342" y="570"/>
                  <a:pt x="1342" y="570"/>
                  <a:pt x="1342" y="570"/>
                </a:cubicBezTo>
                <a:cubicBezTo>
                  <a:pt x="1343" y="570"/>
                  <a:pt x="1343" y="570"/>
                  <a:pt x="1343" y="570"/>
                </a:cubicBezTo>
                <a:cubicBezTo>
                  <a:pt x="1343" y="569"/>
                  <a:pt x="1343" y="569"/>
                  <a:pt x="1343" y="569"/>
                </a:cubicBezTo>
                <a:cubicBezTo>
                  <a:pt x="1343" y="567"/>
                  <a:pt x="1343" y="567"/>
                  <a:pt x="1343" y="567"/>
                </a:cubicBezTo>
                <a:cubicBezTo>
                  <a:pt x="1344" y="566"/>
                  <a:pt x="1344" y="566"/>
                  <a:pt x="1344" y="566"/>
                </a:cubicBezTo>
                <a:cubicBezTo>
                  <a:pt x="1346" y="565"/>
                  <a:pt x="1346" y="565"/>
                  <a:pt x="1346" y="565"/>
                </a:cubicBezTo>
                <a:cubicBezTo>
                  <a:pt x="1346" y="564"/>
                  <a:pt x="1346" y="564"/>
                  <a:pt x="1346" y="564"/>
                </a:cubicBezTo>
                <a:cubicBezTo>
                  <a:pt x="1345" y="564"/>
                  <a:pt x="1345" y="564"/>
                  <a:pt x="1345" y="564"/>
                </a:cubicBezTo>
                <a:cubicBezTo>
                  <a:pt x="1343" y="565"/>
                  <a:pt x="1343" y="565"/>
                  <a:pt x="1343" y="565"/>
                </a:cubicBezTo>
                <a:cubicBezTo>
                  <a:pt x="1340" y="566"/>
                  <a:pt x="1340" y="566"/>
                  <a:pt x="1340" y="566"/>
                </a:cubicBezTo>
                <a:cubicBezTo>
                  <a:pt x="1339" y="567"/>
                  <a:pt x="1339" y="567"/>
                  <a:pt x="1339" y="567"/>
                </a:cubicBezTo>
                <a:cubicBezTo>
                  <a:pt x="1338" y="566"/>
                  <a:pt x="1338" y="566"/>
                  <a:pt x="1338" y="566"/>
                </a:cubicBezTo>
                <a:cubicBezTo>
                  <a:pt x="1336" y="566"/>
                  <a:pt x="1336" y="566"/>
                  <a:pt x="1336" y="566"/>
                </a:cubicBezTo>
                <a:cubicBezTo>
                  <a:pt x="1336" y="567"/>
                  <a:pt x="1336" y="567"/>
                  <a:pt x="1336" y="567"/>
                </a:cubicBezTo>
                <a:cubicBezTo>
                  <a:pt x="1336" y="568"/>
                  <a:pt x="1336" y="568"/>
                  <a:pt x="1336" y="568"/>
                </a:cubicBezTo>
                <a:cubicBezTo>
                  <a:pt x="1335" y="568"/>
                  <a:pt x="1335" y="568"/>
                  <a:pt x="1335" y="568"/>
                </a:cubicBezTo>
                <a:cubicBezTo>
                  <a:pt x="1334" y="567"/>
                  <a:pt x="1334" y="567"/>
                  <a:pt x="1334" y="567"/>
                </a:cubicBezTo>
                <a:cubicBezTo>
                  <a:pt x="1333" y="568"/>
                  <a:pt x="1333" y="568"/>
                  <a:pt x="1333" y="568"/>
                </a:cubicBezTo>
                <a:cubicBezTo>
                  <a:pt x="1332" y="568"/>
                  <a:pt x="1332" y="568"/>
                  <a:pt x="1332" y="568"/>
                </a:cubicBezTo>
                <a:cubicBezTo>
                  <a:pt x="1332" y="570"/>
                  <a:pt x="1332" y="570"/>
                  <a:pt x="1332" y="570"/>
                </a:cubicBezTo>
                <a:cubicBezTo>
                  <a:pt x="1333" y="571"/>
                  <a:pt x="1333" y="571"/>
                  <a:pt x="1333" y="571"/>
                </a:cubicBezTo>
                <a:cubicBezTo>
                  <a:pt x="1335" y="572"/>
                  <a:pt x="1335" y="572"/>
                  <a:pt x="1335" y="572"/>
                </a:cubicBezTo>
                <a:close/>
                <a:moveTo>
                  <a:pt x="969" y="541"/>
                </a:moveTo>
                <a:cubicBezTo>
                  <a:pt x="971" y="542"/>
                  <a:pt x="971" y="542"/>
                  <a:pt x="971" y="542"/>
                </a:cubicBezTo>
                <a:cubicBezTo>
                  <a:pt x="970" y="541"/>
                  <a:pt x="970" y="541"/>
                  <a:pt x="970" y="541"/>
                </a:cubicBezTo>
                <a:cubicBezTo>
                  <a:pt x="969" y="541"/>
                  <a:pt x="969" y="541"/>
                  <a:pt x="969" y="541"/>
                </a:cubicBezTo>
                <a:close/>
                <a:moveTo>
                  <a:pt x="984" y="548"/>
                </a:moveTo>
                <a:cubicBezTo>
                  <a:pt x="983" y="548"/>
                  <a:pt x="983" y="548"/>
                  <a:pt x="983" y="548"/>
                </a:cubicBezTo>
                <a:cubicBezTo>
                  <a:pt x="984" y="549"/>
                  <a:pt x="984" y="549"/>
                  <a:pt x="984" y="549"/>
                </a:cubicBezTo>
                <a:cubicBezTo>
                  <a:pt x="985" y="549"/>
                  <a:pt x="985" y="549"/>
                  <a:pt x="985" y="549"/>
                </a:cubicBezTo>
                <a:cubicBezTo>
                  <a:pt x="986" y="548"/>
                  <a:pt x="986" y="548"/>
                  <a:pt x="986" y="548"/>
                </a:cubicBezTo>
                <a:cubicBezTo>
                  <a:pt x="985" y="548"/>
                  <a:pt x="985" y="548"/>
                  <a:pt x="985" y="548"/>
                </a:cubicBezTo>
                <a:cubicBezTo>
                  <a:pt x="984" y="548"/>
                  <a:pt x="984" y="548"/>
                  <a:pt x="984" y="548"/>
                </a:cubicBezTo>
                <a:close/>
                <a:moveTo>
                  <a:pt x="967" y="542"/>
                </a:moveTo>
                <a:cubicBezTo>
                  <a:pt x="967" y="543"/>
                  <a:pt x="967" y="543"/>
                  <a:pt x="967" y="543"/>
                </a:cubicBezTo>
                <a:cubicBezTo>
                  <a:pt x="969" y="543"/>
                  <a:pt x="969" y="543"/>
                  <a:pt x="969" y="543"/>
                </a:cubicBezTo>
                <a:cubicBezTo>
                  <a:pt x="968" y="542"/>
                  <a:pt x="968" y="542"/>
                  <a:pt x="968" y="542"/>
                </a:cubicBezTo>
                <a:cubicBezTo>
                  <a:pt x="967" y="542"/>
                  <a:pt x="967" y="542"/>
                  <a:pt x="967" y="542"/>
                </a:cubicBezTo>
                <a:close/>
                <a:moveTo>
                  <a:pt x="1036" y="586"/>
                </a:moveTo>
                <a:cubicBezTo>
                  <a:pt x="1037" y="586"/>
                  <a:pt x="1037" y="586"/>
                  <a:pt x="1037" y="586"/>
                </a:cubicBezTo>
                <a:cubicBezTo>
                  <a:pt x="1037" y="586"/>
                  <a:pt x="1037" y="586"/>
                  <a:pt x="1036" y="584"/>
                </a:cubicBezTo>
                <a:cubicBezTo>
                  <a:pt x="1036" y="584"/>
                  <a:pt x="1036" y="584"/>
                  <a:pt x="1034" y="585"/>
                </a:cubicBezTo>
                <a:cubicBezTo>
                  <a:pt x="1034" y="585"/>
                  <a:pt x="1034" y="585"/>
                  <a:pt x="1035" y="585"/>
                </a:cubicBezTo>
                <a:cubicBezTo>
                  <a:pt x="1035" y="585"/>
                  <a:pt x="1035" y="585"/>
                  <a:pt x="1036" y="586"/>
                </a:cubicBezTo>
                <a:close/>
                <a:moveTo>
                  <a:pt x="1029" y="621"/>
                </a:moveTo>
                <a:cubicBezTo>
                  <a:pt x="1029" y="621"/>
                  <a:pt x="1029" y="621"/>
                  <a:pt x="1029" y="620"/>
                </a:cubicBezTo>
                <a:cubicBezTo>
                  <a:pt x="1029" y="620"/>
                  <a:pt x="1029" y="620"/>
                  <a:pt x="1028" y="620"/>
                </a:cubicBezTo>
                <a:cubicBezTo>
                  <a:pt x="1028" y="620"/>
                  <a:pt x="1028" y="620"/>
                  <a:pt x="1029" y="621"/>
                </a:cubicBezTo>
                <a:close/>
                <a:moveTo>
                  <a:pt x="1030" y="615"/>
                </a:moveTo>
                <a:cubicBezTo>
                  <a:pt x="1031" y="615"/>
                  <a:pt x="1031" y="615"/>
                  <a:pt x="1031" y="615"/>
                </a:cubicBezTo>
                <a:cubicBezTo>
                  <a:pt x="1031" y="615"/>
                  <a:pt x="1031" y="615"/>
                  <a:pt x="1031" y="613"/>
                </a:cubicBezTo>
                <a:cubicBezTo>
                  <a:pt x="1030" y="612"/>
                  <a:pt x="1030" y="612"/>
                  <a:pt x="1030" y="612"/>
                </a:cubicBezTo>
                <a:cubicBezTo>
                  <a:pt x="1029" y="613"/>
                  <a:pt x="1029" y="613"/>
                  <a:pt x="1029" y="613"/>
                </a:cubicBezTo>
                <a:cubicBezTo>
                  <a:pt x="1029" y="613"/>
                  <a:pt x="1029" y="613"/>
                  <a:pt x="1030" y="614"/>
                </a:cubicBezTo>
                <a:cubicBezTo>
                  <a:pt x="1030" y="614"/>
                  <a:pt x="1030" y="614"/>
                  <a:pt x="1030" y="615"/>
                </a:cubicBezTo>
                <a:close/>
                <a:moveTo>
                  <a:pt x="1043" y="617"/>
                </a:moveTo>
                <a:cubicBezTo>
                  <a:pt x="1042" y="617"/>
                  <a:pt x="1042" y="617"/>
                  <a:pt x="1042" y="617"/>
                </a:cubicBezTo>
                <a:cubicBezTo>
                  <a:pt x="1042" y="619"/>
                  <a:pt x="1042" y="619"/>
                  <a:pt x="1042" y="619"/>
                </a:cubicBezTo>
                <a:cubicBezTo>
                  <a:pt x="1043" y="620"/>
                  <a:pt x="1043" y="620"/>
                  <a:pt x="1043" y="620"/>
                </a:cubicBezTo>
                <a:cubicBezTo>
                  <a:pt x="1044" y="619"/>
                  <a:pt x="1044" y="619"/>
                  <a:pt x="1044" y="619"/>
                </a:cubicBezTo>
                <a:cubicBezTo>
                  <a:pt x="1045" y="619"/>
                  <a:pt x="1045" y="619"/>
                  <a:pt x="1045" y="619"/>
                </a:cubicBezTo>
                <a:cubicBezTo>
                  <a:pt x="1044" y="618"/>
                  <a:pt x="1044" y="618"/>
                  <a:pt x="1044" y="618"/>
                </a:cubicBezTo>
                <a:cubicBezTo>
                  <a:pt x="1043" y="617"/>
                  <a:pt x="1043" y="617"/>
                  <a:pt x="1043" y="617"/>
                </a:cubicBezTo>
                <a:close/>
                <a:moveTo>
                  <a:pt x="1038" y="617"/>
                </a:moveTo>
                <a:cubicBezTo>
                  <a:pt x="1038" y="617"/>
                  <a:pt x="1038" y="617"/>
                  <a:pt x="1040" y="617"/>
                </a:cubicBezTo>
                <a:cubicBezTo>
                  <a:pt x="1040" y="617"/>
                  <a:pt x="1040" y="617"/>
                  <a:pt x="1040" y="615"/>
                </a:cubicBezTo>
                <a:cubicBezTo>
                  <a:pt x="1040" y="615"/>
                  <a:pt x="1040" y="615"/>
                  <a:pt x="1039" y="615"/>
                </a:cubicBezTo>
                <a:cubicBezTo>
                  <a:pt x="1039" y="615"/>
                  <a:pt x="1039" y="615"/>
                  <a:pt x="1038" y="616"/>
                </a:cubicBezTo>
                <a:cubicBezTo>
                  <a:pt x="1038" y="616"/>
                  <a:pt x="1038" y="616"/>
                  <a:pt x="1037" y="616"/>
                </a:cubicBezTo>
                <a:cubicBezTo>
                  <a:pt x="1037" y="616"/>
                  <a:pt x="1037" y="616"/>
                  <a:pt x="1036" y="616"/>
                </a:cubicBezTo>
                <a:cubicBezTo>
                  <a:pt x="1036" y="616"/>
                  <a:pt x="1036" y="616"/>
                  <a:pt x="1035" y="617"/>
                </a:cubicBezTo>
                <a:cubicBezTo>
                  <a:pt x="1035" y="617"/>
                  <a:pt x="1035" y="617"/>
                  <a:pt x="1035" y="618"/>
                </a:cubicBezTo>
                <a:cubicBezTo>
                  <a:pt x="1035" y="618"/>
                  <a:pt x="1035" y="618"/>
                  <a:pt x="1036" y="618"/>
                </a:cubicBezTo>
                <a:cubicBezTo>
                  <a:pt x="1036" y="618"/>
                  <a:pt x="1036" y="618"/>
                  <a:pt x="1038" y="617"/>
                </a:cubicBezTo>
                <a:close/>
                <a:moveTo>
                  <a:pt x="1054" y="613"/>
                </a:moveTo>
                <a:cubicBezTo>
                  <a:pt x="1054" y="613"/>
                  <a:pt x="1054" y="613"/>
                  <a:pt x="1055" y="612"/>
                </a:cubicBezTo>
                <a:cubicBezTo>
                  <a:pt x="1055" y="612"/>
                  <a:pt x="1055" y="612"/>
                  <a:pt x="1057" y="612"/>
                </a:cubicBezTo>
                <a:cubicBezTo>
                  <a:pt x="1057" y="612"/>
                  <a:pt x="1057" y="612"/>
                  <a:pt x="1056" y="611"/>
                </a:cubicBezTo>
                <a:cubicBezTo>
                  <a:pt x="1056" y="611"/>
                  <a:pt x="1056" y="611"/>
                  <a:pt x="1055" y="611"/>
                </a:cubicBezTo>
                <a:cubicBezTo>
                  <a:pt x="1055" y="611"/>
                  <a:pt x="1055" y="611"/>
                  <a:pt x="1054" y="613"/>
                </a:cubicBezTo>
                <a:close/>
                <a:moveTo>
                  <a:pt x="1050" y="618"/>
                </a:moveTo>
                <a:cubicBezTo>
                  <a:pt x="1051" y="618"/>
                  <a:pt x="1051" y="618"/>
                  <a:pt x="1051" y="618"/>
                </a:cubicBezTo>
                <a:cubicBezTo>
                  <a:pt x="1051" y="618"/>
                  <a:pt x="1051" y="618"/>
                  <a:pt x="1052" y="618"/>
                </a:cubicBezTo>
                <a:cubicBezTo>
                  <a:pt x="1052" y="618"/>
                  <a:pt x="1052" y="618"/>
                  <a:pt x="1054" y="616"/>
                </a:cubicBezTo>
                <a:cubicBezTo>
                  <a:pt x="1054" y="616"/>
                  <a:pt x="1054" y="616"/>
                  <a:pt x="1054" y="614"/>
                </a:cubicBezTo>
                <a:cubicBezTo>
                  <a:pt x="1054" y="614"/>
                  <a:pt x="1054" y="614"/>
                  <a:pt x="1052" y="615"/>
                </a:cubicBezTo>
                <a:cubicBezTo>
                  <a:pt x="1052" y="615"/>
                  <a:pt x="1052" y="615"/>
                  <a:pt x="1052" y="616"/>
                </a:cubicBezTo>
                <a:cubicBezTo>
                  <a:pt x="1052" y="616"/>
                  <a:pt x="1052" y="616"/>
                  <a:pt x="1050" y="618"/>
                </a:cubicBezTo>
                <a:close/>
                <a:moveTo>
                  <a:pt x="996" y="692"/>
                </a:moveTo>
                <a:cubicBezTo>
                  <a:pt x="996" y="692"/>
                  <a:pt x="996" y="692"/>
                  <a:pt x="997" y="692"/>
                </a:cubicBezTo>
                <a:cubicBezTo>
                  <a:pt x="997" y="692"/>
                  <a:pt x="997" y="692"/>
                  <a:pt x="997" y="690"/>
                </a:cubicBezTo>
                <a:cubicBezTo>
                  <a:pt x="997" y="690"/>
                  <a:pt x="997" y="690"/>
                  <a:pt x="996" y="691"/>
                </a:cubicBezTo>
                <a:cubicBezTo>
                  <a:pt x="996" y="691"/>
                  <a:pt x="996" y="691"/>
                  <a:pt x="996" y="692"/>
                </a:cubicBezTo>
                <a:close/>
                <a:moveTo>
                  <a:pt x="995" y="695"/>
                </a:moveTo>
                <a:cubicBezTo>
                  <a:pt x="995" y="695"/>
                  <a:pt x="995" y="695"/>
                  <a:pt x="996" y="696"/>
                </a:cubicBezTo>
                <a:cubicBezTo>
                  <a:pt x="996" y="696"/>
                  <a:pt x="996" y="696"/>
                  <a:pt x="997" y="696"/>
                </a:cubicBezTo>
                <a:cubicBezTo>
                  <a:pt x="997" y="696"/>
                  <a:pt x="997" y="696"/>
                  <a:pt x="997" y="695"/>
                </a:cubicBezTo>
                <a:cubicBezTo>
                  <a:pt x="997" y="695"/>
                  <a:pt x="997" y="695"/>
                  <a:pt x="996" y="695"/>
                </a:cubicBezTo>
                <a:cubicBezTo>
                  <a:pt x="996" y="695"/>
                  <a:pt x="996" y="695"/>
                  <a:pt x="995" y="695"/>
                </a:cubicBezTo>
                <a:close/>
                <a:moveTo>
                  <a:pt x="988" y="693"/>
                </a:moveTo>
                <a:cubicBezTo>
                  <a:pt x="988" y="693"/>
                  <a:pt x="988" y="693"/>
                  <a:pt x="989" y="693"/>
                </a:cubicBezTo>
                <a:cubicBezTo>
                  <a:pt x="989" y="693"/>
                  <a:pt x="989" y="693"/>
                  <a:pt x="989" y="692"/>
                </a:cubicBezTo>
                <a:cubicBezTo>
                  <a:pt x="989" y="692"/>
                  <a:pt x="989" y="692"/>
                  <a:pt x="988" y="692"/>
                </a:cubicBezTo>
                <a:cubicBezTo>
                  <a:pt x="988" y="692"/>
                  <a:pt x="988" y="692"/>
                  <a:pt x="988" y="693"/>
                </a:cubicBezTo>
                <a:close/>
                <a:moveTo>
                  <a:pt x="983" y="689"/>
                </a:moveTo>
                <a:cubicBezTo>
                  <a:pt x="982" y="689"/>
                  <a:pt x="982" y="689"/>
                  <a:pt x="982" y="689"/>
                </a:cubicBezTo>
                <a:cubicBezTo>
                  <a:pt x="981" y="689"/>
                  <a:pt x="981" y="689"/>
                  <a:pt x="981" y="689"/>
                </a:cubicBezTo>
                <a:cubicBezTo>
                  <a:pt x="982" y="690"/>
                  <a:pt x="982" y="690"/>
                  <a:pt x="982" y="690"/>
                </a:cubicBezTo>
                <a:cubicBezTo>
                  <a:pt x="982" y="690"/>
                  <a:pt x="982" y="690"/>
                  <a:pt x="983" y="690"/>
                </a:cubicBezTo>
                <a:cubicBezTo>
                  <a:pt x="984" y="689"/>
                  <a:pt x="984" y="689"/>
                  <a:pt x="984" y="689"/>
                </a:cubicBezTo>
                <a:cubicBezTo>
                  <a:pt x="983" y="689"/>
                  <a:pt x="983" y="689"/>
                  <a:pt x="983" y="689"/>
                </a:cubicBezTo>
                <a:close/>
                <a:moveTo>
                  <a:pt x="991" y="701"/>
                </a:moveTo>
                <a:cubicBezTo>
                  <a:pt x="991" y="701"/>
                  <a:pt x="991" y="701"/>
                  <a:pt x="991" y="702"/>
                </a:cubicBezTo>
                <a:cubicBezTo>
                  <a:pt x="991" y="702"/>
                  <a:pt x="991" y="702"/>
                  <a:pt x="991" y="703"/>
                </a:cubicBezTo>
                <a:cubicBezTo>
                  <a:pt x="993" y="704"/>
                  <a:pt x="993" y="704"/>
                  <a:pt x="993" y="704"/>
                </a:cubicBezTo>
                <a:cubicBezTo>
                  <a:pt x="993" y="704"/>
                  <a:pt x="993" y="704"/>
                  <a:pt x="993" y="703"/>
                </a:cubicBezTo>
                <a:cubicBezTo>
                  <a:pt x="993" y="703"/>
                  <a:pt x="993" y="703"/>
                  <a:pt x="992" y="701"/>
                </a:cubicBezTo>
                <a:cubicBezTo>
                  <a:pt x="992" y="701"/>
                  <a:pt x="992" y="701"/>
                  <a:pt x="991" y="701"/>
                </a:cubicBezTo>
                <a:close/>
                <a:moveTo>
                  <a:pt x="990" y="692"/>
                </a:moveTo>
                <a:cubicBezTo>
                  <a:pt x="990" y="692"/>
                  <a:pt x="990" y="692"/>
                  <a:pt x="990" y="693"/>
                </a:cubicBezTo>
                <a:cubicBezTo>
                  <a:pt x="990" y="693"/>
                  <a:pt x="990" y="693"/>
                  <a:pt x="991" y="693"/>
                </a:cubicBezTo>
                <a:cubicBezTo>
                  <a:pt x="991" y="693"/>
                  <a:pt x="991" y="693"/>
                  <a:pt x="990" y="692"/>
                </a:cubicBezTo>
                <a:close/>
                <a:moveTo>
                  <a:pt x="984" y="691"/>
                </a:moveTo>
                <a:cubicBezTo>
                  <a:pt x="985" y="691"/>
                  <a:pt x="985" y="691"/>
                  <a:pt x="985" y="691"/>
                </a:cubicBezTo>
                <a:cubicBezTo>
                  <a:pt x="985" y="691"/>
                  <a:pt x="985" y="691"/>
                  <a:pt x="985" y="690"/>
                </a:cubicBezTo>
                <a:cubicBezTo>
                  <a:pt x="985" y="690"/>
                  <a:pt x="985" y="690"/>
                  <a:pt x="984" y="690"/>
                </a:cubicBezTo>
                <a:cubicBezTo>
                  <a:pt x="984" y="690"/>
                  <a:pt x="984" y="690"/>
                  <a:pt x="984" y="691"/>
                </a:cubicBezTo>
                <a:close/>
                <a:moveTo>
                  <a:pt x="995" y="702"/>
                </a:moveTo>
                <a:cubicBezTo>
                  <a:pt x="995" y="702"/>
                  <a:pt x="995" y="702"/>
                  <a:pt x="995" y="701"/>
                </a:cubicBezTo>
                <a:cubicBezTo>
                  <a:pt x="995" y="701"/>
                  <a:pt x="995" y="701"/>
                  <a:pt x="994" y="701"/>
                </a:cubicBezTo>
                <a:cubicBezTo>
                  <a:pt x="994" y="701"/>
                  <a:pt x="994" y="701"/>
                  <a:pt x="995" y="702"/>
                </a:cubicBezTo>
                <a:close/>
                <a:moveTo>
                  <a:pt x="1478" y="719"/>
                </a:moveTo>
                <a:cubicBezTo>
                  <a:pt x="1477" y="719"/>
                  <a:pt x="1477" y="719"/>
                  <a:pt x="1477" y="719"/>
                </a:cubicBezTo>
                <a:cubicBezTo>
                  <a:pt x="1476" y="719"/>
                  <a:pt x="1476" y="719"/>
                  <a:pt x="1476" y="719"/>
                </a:cubicBezTo>
                <a:cubicBezTo>
                  <a:pt x="1475" y="719"/>
                  <a:pt x="1475" y="719"/>
                  <a:pt x="1475" y="719"/>
                </a:cubicBezTo>
                <a:cubicBezTo>
                  <a:pt x="1475" y="718"/>
                  <a:pt x="1475" y="718"/>
                  <a:pt x="1475" y="718"/>
                </a:cubicBezTo>
                <a:cubicBezTo>
                  <a:pt x="1474" y="718"/>
                  <a:pt x="1474" y="718"/>
                  <a:pt x="1474" y="718"/>
                </a:cubicBezTo>
                <a:cubicBezTo>
                  <a:pt x="1473" y="719"/>
                  <a:pt x="1473" y="719"/>
                  <a:pt x="1473" y="719"/>
                </a:cubicBezTo>
                <a:cubicBezTo>
                  <a:pt x="1473" y="720"/>
                  <a:pt x="1473" y="720"/>
                  <a:pt x="1473" y="720"/>
                </a:cubicBezTo>
                <a:cubicBezTo>
                  <a:pt x="1473" y="721"/>
                  <a:pt x="1473" y="721"/>
                  <a:pt x="1473" y="721"/>
                </a:cubicBezTo>
                <a:cubicBezTo>
                  <a:pt x="1474" y="721"/>
                  <a:pt x="1474" y="721"/>
                  <a:pt x="1474" y="721"/>
                </a:cubicBezTo>
                <a:cubicBezTo>
                  <a:pt x="1476" y="721"/>
                  <a:pt x="1476" y="721"/>
                  <a:pt x="1476" y="721"/>
                </a:cubicBezTo>
                <a:cubicBezTo>
                  <a:pt x="1477" y="721"/>
                  <a:pt x="1477" y="721"/>
                  <a:pt x="1477" y="721"/>
                </a:cubicBezTo>
                <a:cubicBezTo>
                  <a:pt x="1479" y="720"/>
                  <a:pt x="1479" y="720"/>
                  <a:pt x="1479" y="720"/>
                </a:cubicBezTo>
                <a:cubicBezTo>
                  <a:pt x="1480" y="720"/>
                  <a:pt x="1480" y="720"/>
                  <a:pt x="1480" y="720"/>
                </a:cubicBezTo>
                <a:cubicBezTo>
                  <a:pt x="1480" y="719"/>
                  <a:pt x="1480" y="719"/>
                  <a:pt x="1480" y="719"/>
                </a:cubicBezTo>
                <a:cubicBezTo>
                  <a:pt x="1479" y="719"/>
                  <a:pt x="1479" y="719"/>
                  <a:pt x="1479" y="719"/>
                </a:cubicBezTo>
                <a:cubicBezTo>
                  <a:pt x="1478" y="719"/>
                  <a:pt x="1478" y="719"/>
                  <a:pt x="1478" y="719"/>
                </a:cubicBezTo>
                <a:close/>
                <a:moveTo>
                  <a:pt x="1461" y="734"/>
                </a:moveTo>
                <a:cubicBezTo>
                  <a:pt x="1460" y="733"/>
                  <a:pt x="1460" y="733"/>
                  <a:pt x="1460" y="733"/>
                </a:cubicBezTo>
                <a:cubicBezTo>
                  <a:pt x="1460" y="734"/>
                  <a:pt x="1460" y="734"/>
                  <a:pt x="1460" y="734"/>
                </a:cubicBezTo>
                <a:cubicBezTo>
                  <a:pt x="1461" y="734"/>
                  <a:pt x="1461" y="734"/>
                  <a:pt x="1461" y="734"/>
                </a:cubicBezTo>
                <a:close/>
                <a:moveTo>
                  <a:pt x="1202" y="579"/>
                </a:moveTo>
                <a:cubicBezTo>
                  <a:pt x="1203" y="579"/>
                  <a:pt x="1203" y="579"/>
                  <a:pt x="1203" y="579"/>
                </a:cubicBezTo>
                <a:cubicBezTo>
                  <a:pt x="1203" y="578"/>
                  <a:pt x="1203" y="578"/>
                  <a:pt x="1203" y="578"/>
                </a:cubicBezTo>
                <a:cubicBezTo>
                  <a:pt x="1202" y="578"/>
                  <a:pt x="1202" y="578"/>
                  <a:pt x="1202" y="578"/>
                </a:cubicBezTo>
                <a:cubicBezTo>
                  <a:pt x="1201" y="578"/>
                  <a:pt x="1201" y="578"/>
                  <a:pt x="1201" y="578"/>
                </a:cubicBezTo>
                <a:cubicBezTo>
                  <a:pt x="1202" y="579"/>
                  <a:pt x="1202" y="579"/>
                  <a:pt x="1202" y="579"/>
                </a:cubicBezTo>
                <a:close/>
                <a:moveTo>
                  <a:pt x="1060" y="752"/>
                </a:moveTo>
                <a:cubicBezTo>
                  <a:pt x="1061" y="753"/>
                  <a:pt x="1061" y="753"/>
                  <a:pt x="1061" y="753"/>
                </a:cubicBezTo>
                <a:cubicBezTo>
                  <a:pt x="1061" y="752"/>
                  <a:pt x="1061" y="752"/>
                  <a:pt x="1061" y="752"/>
                </a:cubicBezTo>
                <a:cubicBezTo>
                  <a:pt x="1060" y="751"/>
                  <a:pt x="1060" y="751"/>
                  <a:pt x="1060" y="751"/>
                </a:cubicBezTo>
                <a:cubicBezTo>
                  <a:pt x="1060" y="752"/>
                  <a:pt x="1060" y="752"/>
                  <a:pt x="1060" y="752"/>
                </a:cubicBezTo>
                <a:close/>
                <a:moveTo>
                  <a:pt x="1178" y="798"/>
                </a:moveTo>
                <a:cubicBezTo>
                  <a:pt x="1178" y="799"/>
                  <a:pt x="1178" y="799"/>
                  <a:pt x="1178" y="799"/>
                </a:cubicBezTo>
                <a:cubicBezTo>
                  <a:pt x="1179" y="799"/>
                  <a:pt x="1179" y="799"/>
                  <a:pt x="1179" y="799"/>
                </a:cubicBezTo>
                <a:cubicBezTo>
                  <a:pt x="1180" y="798"/>
                  <a:pt x="1180" y="798"/>
                  <a:pt x="1180" y="798"/>
                </a:cubicBezTo>
                <a:cubicBezTo>
                  <a:pt x="1179" y="797"/>
                  <a:pt x="1179" y="797"/>
                  <a:pt x="1179" y="797"/>
                </a:cubicBezTo>
                <a:cubicBezTo>
                  <a:pt x="1178" y="798"/>
                  <a:pt x="1178" y="798"/>
                  <a:pt x="1178" y="798"/>
                </a:cubicBezTo>
                <a:close/>
                <a:moveTo>
                  <a:pt x="1193" y="777"/>
                </a:moveTo>
                <a:cubicBezTo>
                  <a:pt x="1193" y="775"/>
                  <a:pt x="1193" y="775"/>
                  <a:pt x="1193" y="775"/>
                </a:cubicBezTo>
                <a:cubicBezTo>
                  <a:pt x="1191" y="776"/>
                  <a:pt x="1191" y="776"/>
                  <a:pt x="1191" y="776"/>
                </a:cubicBezTo>
                <a:cubicBezTo>
                  <a:pt x="1191" y="778"/>
                  <a:pt x="1191" y="778"/>
                  <a:pt x="1191" y="778"/>
                </a:cubicBezTo>
                <a:cubicBezTo>
                  <a:pt x="1190" y="778"/>
                  <a:pt x="1190" y="778"/>
                  <a:pt x="1190" y="778"/>
                </a:cubicBezTo>
                <a:cubicBezTo>
                  <a:pt x="1190" y="779"/>
                  <a:pt x="1190" y="779"/>
                  <a:pt x="1190" y="779"/>
                </a:cubicBezTo>
                <a:cubicBezTo>
                  <a:pt x="1191" y="779"/>
                  <a:pt x="1191" y="779"/>
                  <a:pt x="1191" y="779"/>
                </a:cubicBezTo>
                <a:cubicBezTo>
                  <a:pt x="1192" y="780"/>
                  <a:pt x="1192" y="780"/>
                  <a:pt x="1192" y="780"/>
                </a:cubicBezTo>
                <a:cubicBezTo>
                  <a:pt x="1193" y="777"/>
                  <a:pt x="1193" y="777"/>
                  <a:pt x="1193" y="777"/>
                </a:cubicBezTo>
                <a:close/>
                <a:moveTo>
                  <a:pt x="2185" y="947"/>
                </a:moveTo>
                <a:cubicBezTo>
                  <a:pt x="2185" y="946"/>
                  <a:pt x="2185" y="946"/>
                  <a:pt x="2185" y="946"/>
                </a:cubicBezTo>
                <a:cubicBezTo>
                  <a:pt x="2185" y="945"/>
                  <a:pt x="2185" y="945"/>
                  <a:pt x="2185" y="945"/>
                </a:cubicBezTo>
                <a:cubicBezTo>
                  <a:pt x="2184" y="944"/>
                  <a:pt x="2184" y="944"/>
                  <a:pt x="2184" y="944"/>
                </a:cubicBezTo>
                <a:cubicBezTo>
                  <a:pt x="2183" y="945"/>
                  <a:pt x="2183" y="945"/>
                  <a:pt x="2183" y="945"/>
                </a:cubicBezTo>
                <a:cubicBezTo>
                  <a:pt x="2183" y="946"/>
                  <a:pt x="2183" y="946"/>
                  <a:pt x="2183" y="946"/>
                </a:cubicBezTo>
                <a:cubicBezTo>
                  <a:pt x="2183" y="947"/>
                  <a:pt x="2183" y="947"/>
                  <a:pt x="2183" y="947"/>
                </a:cubicBezTo>
                <a:cubicBezTo>
                  <a:pt x="2184" y="948"/>
                  <a:pt x="2184" y="948"/>
                  <a:pt x="2184" y="948"/>
                </a:cubicBezTo>
                <a:cubicBezTo>
                  <a:pt x="2185" y="948"/>
                  <a:pt x="2185" y="948"/>
                  <a:pt x="2185" y="948"/>
                </a:cubicBezTo>
                <a:cubicBezTo>
                  <a:pt x="2186" y="948"/>
                  <a:pt x="2186" y="948"/>
                  <a:pt x="2186" y="948"/>
                </a:cubicBezTo>
                <a:cubicBezTo>
                  <a:pt x="2185" y="947"/>
                  <a:pt x="2185" y="947"/>
                  <a:pt x="2185" y="947"/>
                </a:cubicBezTo>
                <a:close/>
                <a:moveTo>
                  <a:pt x="2168" y="947"/>
                </a:moveTo>
                <a:cubicBezTo>
                  <a:pt x="2168" y="948"/>
                  <a:pt x="2168" y="948"/>
                  <a:pt x="2168" y="948"/>
                </a:cubicBezTo>
                <a:cubicBezTo>
                  <a:pt x="2169" y="949"/>
                  <a:pt x="2169" y="949"/>
                  <a:pt x="2169" y="949"/>
                </a:cubicBezTo>
                <a:cubicBezTo>
                  <a:pt x="2170" y="949"/>
                  <a:pt x="2170" y="949"/>
                  <a:pt x="2170" y="949"/>
                </a:cubicBezTo>
                <a:cubicBezTo>
                  <a:pt x="2170" y="950"/>
                  <a:pt x="2170" y="950"/>
                  <a:pt x="2170" y="950"/>
                </a:cubicBezTo>
                <a:cubicBezTo>
                  <a:pt x="2172" y="951"/>
                  <a:pt x="2172" y="951"/>
                  <a:pt x="2172" y="951"/>
                </a:cubicBezTo>
                <a:cubicBezTo>
                  <a:pt x="2173" y="953"/>
                  <a:pt x="2173" y="953"/>
                  <a:pt x="2173" y="953"/>
                </a:cubicBezTo>
                <a:cubicBezTo>
                  <a:pt x="2174" y="953"/>
                  <a:pt x="2174" y="953"/>
                  <a:pt x="2174" y="953"/>
                </a:cubicBezTo>
                <a:cubicBezTo>
                  <a:pt x="2174" y="955"/>
                  <a:pt x="2174" y="955"/>
                  <a:pt x="2174" y="955"/>
                </a:cubicBezTo>
                <a:cubicBezTo>
                  <a:pt x="2176" y="955"/>
                  <a:pt x="2176" y="955"/>
                  <a:pt x="2176" y="955"/>
                </a:cubicBezTo>
                <a:cubicBezTo>
                  <a:pt x="2176" y="956"/>
                  <a:pt x="2176" y="956"/>
                  <a:pt x="2176" y="956"/>
                </a:cubicBezTo>
                <a:cubicBezTo>
                  <a:pt x="2177" y="957"/>
                  <a:pt x="2177" y="957"/>
                  <a:pt x="2177" y="957"/>
                </a:cubicBezTo>
                <a:cubicBezTo>
                  <a:pt x="2179" y="957"/>
                  <a:pt x="2179" y="957"/>
                  <a:pt x="2179" y="957"/>
                </a:cubicBezTo>
                <a:cubicBezTo>
                  <a:pt x="2180" y="958"/>
                  <a:pt x="2180" y="958"/>
                  <a:pt x="2180" y="958"/>
                </a:cubicBezTo>
                <a:cubicBezTo>
                  <a:pt x="2180" y="957"/>
                  <a:pt x="2180" y="957"/>
                  <a:pt x="2180" y="957"/>
                </a:cubicBezTo>
                <a:cubicBezTo>
                  <a:pt x="2181" y="958"/>
                  <a:pt x="2181" y="958"/>
                  <a:pt x="2181" y="958"/>
                </a:cubicBezTo>
                <a:cubicBezTo>
                  <a:pt x="2181" y="956"/>
                  <a:pt x="2181" y="956"/>
                  <a:pt x="2181" y="956"/>
                </a:cubicBezTo>
                <a:cubicBezTo>
                  <a:pt x="2180" y="956"/>
                  <a:pt x="2180" y="956"/>
                  <a:pt x="2180" y="956"/>
                </a:cubicBezTo>
                <a:cubicBezTo>
                  <a:pt x="2178" y="954"/>
                  <a:pt x="2178" y="954"/>
                  <a:pt x="2178" y="954"/>
                </a:cubicBezTo>
                <a:cubicBezTo>
                  <a:pt x="2176" y="951"/>
                  <a:pt x="2176" y="951"/>
                  <a:pt x="2176" y="951"/>
                </a:cubicBezTo>
                <a:cubicBezTo>
                  <a:pt x="2175" y="951"/>
                  <a:pt x="2175" y="951"/>
                  <a:pt x="2175" y="951"/>
                </a:cubicBezTo>
                <a:cubicBezTo>
                  <a:pt x="2173" y="949"/>
                  <a:pt x="2173" y="949"/>
                  <a:pt x="2173" y="949"/>
                </a:cubicBezTo>
                <a:cubicBezTo>
                  <a:pt x="2171" y="945"/>
                  <a:pt x="2171" y="945"/>
                  <a:pt x="2171" y="945"/>
                </a:cubicBezTo>
                <a:cubicBezTo>
                  <a:pt x="2170" y="945"/>
                  <a:pt x="2170" y="945"/>
                  <a:pt x="2170" y="945"/>
                </a:cubicBezTo>
                <a:cubicBezTo>
                  <a:pt x="2170" y="944"/>
                  <a:pt x="2170" y="944"/>
                  <a:pt x="2170" y="944"/>
                </a:cubicBezTo>
                <a:cubicBezTo>
                  <a:pt x="2168" y="943"/>
                  <a:pt x="2168" y="943"/>
                  <a:pt x="2168" y="943"/>
                </a:cubicBezTo>
                <a:cubicBezTo>
                  <a:pt x="2168" y="942"/>
                  <a:pt x="2168" y="942"/>
                  <a:pt x="2168" y="942"/>
                </a:cubicBezTo>
                <a:cubicBezTo>
                  <a:pt x="2167" y="941"/>
                  <a:pt x="2167" y="941"/>
                  <a:pt x="2167" y="941"/>
                </a:cubicBezTo>
                <a:cubicBezTo>
                  <a:pt x="2167" y="942"/>
                  <a:pt x="2167" y="942"/>
                  <a:pt x="2167" y="942"/>
                </a:cubicBezTo>
                <a:cubicBezTo>
                  <a:pt x="2165" y="940"/>
                  <a:pt x="2165" y="940"/>
                  <a:pt x="2165" y="940"/>
                </a:cubicBezTo>
                <a:cubicBezTo>
                  <a:pt x="2165" y="941"/>
                  <a:pt x="2165" y="941"/>
                  <a:pt x="2165" y="941"/>
                </a:cubicBezTo>
                <a:cubicBezTo>
                  <a:pt x="2165" y="942"/>
                  <a:pt x="2165" y="942"/>
                  <a:pt x="2165" y="942"/>
                </a:cubicBezTo>
                <a:cubicBezTo>
                  <a:pt x="2165" y="943"/>
                  <a:pt x="2165" y="943"/>
                  <a:pt x="2165" y="943"/>
                </a:cubicBezTo>
                <a:cubicBezTo>
                  <a:pt x="2167" y="946"/>
                  <a:pt x="2167" y="946"/>
                  <a:pt x="2167" y="946"/>
                </a:cubicBezTo>
                <a:cubicBezTo>
                  <a:pt x="2168" y="947"/>
                  <a:pt x="2168" y="947"/>
                  <a:pt x="2168" y="947"/>
                </a:cubicBezTo>
                <a:close/>
                <a:moveTo>
                  <a:pt x="2190" y="951"/>
                </a:moveTo>
                <a:cubicBezTo>
                  <a:pt x="2189" y="950"/>
                  <a:pt x="2189" y="950"/>
                  <a:pt x="2189" y="950"/>
                </a:cubicBezTo>
                <a:cubicBezTo>
                  <a:pt x="2187" y="951"/>
                  <a:pt x="2187" y="951"/>
                  <a:pt x="2187" y="951"/>
                </a:cubicBezTo>
                <a:cubicBezTo>
                  <a:pt x="2187" y="952"/>
                  <a:pt x="2187" y="952"/>
                  <a:pt x="2187" y="952"/>
                </a:cubicBezTo>
                <a:cubicBezTo>
                  <a:pt x="2188" y="953"/>
                  <a:pt x="2188" y="953"/>
                  <a:pt x="2188" y="953"/>
                </a:cubicBezTo>
                <a:cubicBezTo>
                  <a:pt x="2189" y="952"/>
                  <a:pt x="2189" y="952"/>
                  <a:pt x="2189" y="952"/>
                </a:cubicBezTo>
                <a:cubicBezTo>
                  <a:pt x="2190" y="951"/>
                  <a:pt x="2190" y="951"/>
                  <a:pt x="2190" y="951"/>
                </a:cubicBezTo>
                <a:close/>
                <a:moveTo>
                  <a:pt x="2181" y="944"/>
                </a:moveTo>
                <a:cubicBezTo>
                  <a:pt x="2181" y="943"/>
                  <a:pt x="2181" y="943"/>
                  <a:pt x="2181" y="943"/>
                </a:cubicBezTo>
                <a:cubicBezTo>
                  <a:pt x="2180" y="943"/>
                  <a:pt x="2180" y="943"/>
                  <a:pt x="2180" y="943"/>
                </a:cubicBezTo>
                <a:cubicBezTo>
                  <a:pt x="2180" y="944"/>
                  <a:pt x="2180" y="944"/>
                  <a:pt x="2180" y="944"/>
                </a:cubicBezTo>
                <a:cubicBezTo>
                  <a:pt x="2179" y="945"/>
                  <a:pt x="2179" y="945"/>
                  <a:pt x="2179" y="945"/>
                </a:cubicBezTo>
                <a:cubicBezTo>
                  <a:pt x="2181" y="945"/>
                  <a:pt x="2181" y="945"/>
                  <a:pt x="2181" y="945"/>
                </a:cubicBezTo>
                <a:cubicBezTo>
                  <a:pt x="2181" y="944"/>
                  <a:pt x="2181" y="944"/>
                  <a:pt x="2181" y="944"/>
                </a:cubicBezTo>
                <a:close/>
                <a:moveTo>
                  <a:pt x="1550" y="1185"/>
                </a:moveTo>
                <a:cubicBezTo>
                  <a:pt x="1550" y="1186"/>
                  <a:pt x="1550" y="1186"/>
                  <a:pt x="1550" y="1186"/>
                </a:cubicBezTo>
                <a:cubicBezTo>
                  <a:pt x="1550" y="1187"/>
                  <a:pt x="1550" y="1187"/>
                  <a:pt x="1550" y="1187"/>
                </a:cubicBezTo>
                <a:cubicBezTo>
                  <a:pt x="1551" y="1187"/>
                  <a:pt x="1551" y="1187"/>
                  <a:pt x="1551" y="1187"/>
                </a:cubicBezTo>
                <a:cubicBezTo>
                  <a:pt x="1551" y="1188"/>
                  <a:pt x="1551" y="1188"/>
                  <a:pt x="1551" y="1188"/>
                </a:cubicBezTo>
                <a:cubicBezTo>
                  <a:pt x="1552" y="1188"/>
                  <a:pt x="1552" y="1188"/>
                  <a:pt x="1552" y="1188"/>
                </a:cubicBezTo>
                <a:cubicBezTo>
                  <a:pt x="1551" y="1186"/>
                  <a:pt x="1551" y="1186"/>
                  <a:pt x="1551" y="1186"/>
                </a:cubicBezTo>
                <a:cubicBezTo>
                  <a:pt x="1550" y="1185"/>
                  <a:pt x="1550" y="1185"/>
                  <a:pt x="1550" y="1185"/>
                </a:cubicBezTo>
                <a:close/>
                <a:moveTo>
                  <a:pt x="1534" y="1146"/>
                </a:moveTo>
                <a:cubicBezTo>
                  <a:pt x="1533" y="1146"/>
                  <a:pt x="1533" y="1146"/>
                  <a:pt x="1533" y="1146"/>
                </a:cubicBezTo>
                <a:cubicBezTo>
                  <a:pt x="1532" y="1147"/>
                  <a:pt x="1532" y="1147"/>
                  <a:pt x="1532" y="1147"/>
                </a:cubicBezTo>
                <a:cubicBezTo>
                  <a:pt x="1533" y="1148"/>
                  <a:pt x="1533" y="1148"/>
                  <a:pt x="1533" y="1148"/>
                </a:cubicBezTo>
                <a:cubicBezTo>
                  <a:pt x="1533" y="1147"/>
                  <a:pt x="1533" y="1147"/>
                  <a:pt x="1533" y="1147"/>
                </a:cubicBezTo>
                <a:cubicBezTo>
                  <a:pt x="1534" y="1146"/>
                  <a:pt x="1534" y="1146"/>
                  <a:pt x="1534" y="1146"/>
                </a:cubicBezTo>
                <a:close/>
                <a:moveTo>
                  <a:pt x="1536" y="1147"/>
                </a:moveTo>
                <a:cubicBezTo>
                  <a:pt x="1535" y="1147"/>
                  <a:pt x="1535" y="1147"/>
                  <a:pt x="1535" y="1147"/>
                </a:cubicBezTo>
                <a:cubicBezTo>
                  <a:pt x="1535" y="1148"/>
                  <a:pt x="1535" y="1148"/>
                  <a:pt x="1535" y="1148"/>
                </a:cubicBezTo>
                <a:cubicBezTo>
                  <a:pt x="1536" y="1148"/>
                  <a:pt x="1536" y="1148"/>
                  <a:pt x="1536" y="1148"/>
                </a:cubicBezTo>
                <a:cubicBezTo>
                  <a:pt x="1536" y="1147"/>
                  <a:pt x="1536" y="1147"/>
                  <a:pt x="1536" y="1147"/>
                </a:cubicBezTo>
                <a:close/>
                <a:moveTo>
                  <a:pt x="1539" y="1149"/>
                </a:moveTo>
                <a:cubicBezTo>
                  <a:pt x="1538" y="1151"/>
                  <a:pt x="1538" y="1151"/>
                  <a:pt x="1538" y="1151"/>
                </a:cubicBezTo>
                <a:cubicBezTo>
                  <a:pt x="1537" y="1151"/>
                  <a:pt x="1537" y="1151"/>
                  <a:pt x="1537" y="1151"/>
                </a:cubicBezTo>
                <a:cubicBezTo>
                  <a:pt x="1537" y="1149"/>
                  <a:pt x="1537" y="1149"/>
                  <a:pt x="1537" y="1149"/>
                </a:cubicBezTo>
                <a:cubicBezTo>
                  <a:pt x="1537" y="1148"/>
                  <a:pt x="1537" y="1148"/>
                  <a:pt x="1537" y="1148"/>
                </a:cubicBezTo>
                <a:cubicBezTo>
                  <a:pt x="1536" y="1149"/>
                  <a:pt x="1536" y="1149"/>
                  <a:pt x="1536" y="1149"/>
                </a:cubicBezTo>
                <a:cubicBezTo>
                  <a:pt x="1536" y="1150"/>
                  <a:pt x="1536" y="1150"/>
                  <a:pt x="1536" y="1150"/>
                </a:cubicBezTo>
                <a:cubicBezTo>
                  <a:pt x="1535" y="1149"/>
                  <a:pt x="1535" y="1149"/>
                  <a:pt x="1535" y="1149"/>
                </a:cubicBezTo>
                <a:cubicBezTo>
                  <a:pt x="1534" y="1149"/>
                  <a:pt x="1534" y="1149"/>
                  <a:pt x="1534" y="1149"/>
                </a:cubicBezTo>
                <a:cubicBezTo>
                  <a:pt x="1533" y="1148"/>
                  <a:pt x="1533" y="1148"/>
                  <a:pt x="1533" y="1148"/>
                </a:cubicBezTo>
                <a:cubicBezTo>
                  <a:pt x="1533" y="1149"/>
                  <a:pt x="1533" y="1149"/>
                  <a:pt x="1533" y="1149"/>
                </a:cubicBezTo>
                <a:cubicBezTo>
                  <a:pt x="1533" y="1150"/>
                  <a:pt x="1533" y="1150"/>
                  <a:pt x="1533" y="1150"/>
                </a:cubicBezTo>
                <a:cubicBezTo>
                  <a:pt x="1532" y="1151"/>
                  <a:pt x="1532" y="1151"/>
                  <a:pt x="1532" y="1151"/>
                </a:cubicBezTo>
                <a:cubicBezTo>
                  <a:pt x="1531" y="1152"/>
                  <a:pt x="1531" y="1152"/>
                  <a:pt x="1531" y="1152"/>
                </a:cubicBezTo>
                <a:cubicBezTo>
                  <a:pt x="1531" y="1153"/>
                  <a:pt x="1531" y="1153"/>
                  <a:pt x="1531" y="1153"/>
                </a:cubicBezTo>
                <a:cubicBezTo>
                  <a:pt x="1532" y="1153"/>
                  <a:pt x="1532" y="1153"/>
                  <a:pt x="1532" y="1153"/>
                </a:cubicBezTo>
                <a:cubicBezTo>
                  <a:pt x="1533" y="1152"/>
                  <a:pt x="1533" y="1152"/>
                  <a:pt x="1533" y="1152"/>
                </a:cubicBezTo>
                <a:cubicBezTo>
                  <a:pt x="1534" y="1152"/>
                  <a:pt x="1534" y="1152"/>
                  <a:pt x="1534" y="1152"/>
                </a:cubicBezTo>
                <a:cubicBezTo>
                  <a:pt x="1535" y="1153"/>
                  <a:pt x="1535" y="1153"/>
                  <a:pt x="1535" y="1153"/>
                </a:cubicBezTo>
                <a:cubicBezTo>
                  <a:pt x="1536" y="1153"/>
                  <a:pt x="1536" y="1153"/>
                  <a:pt x="1536" y="1153"/>
                </a:cubicBezTo>
                <a:cubicBezTo>
                  <a:pt x="1537" y="1152"/>
                  <a:pt x="1537" y="1152"/>
                  <a:pt x="1537" y="1152"/>
                </a:cubicBezTo>
                <a:cubicBezTo>
                  <a:pt x="1537" y="1153"/>
                  <a:pt x="1537" y="1153"/>
                  <a:pt x="1537" y="1153"/>
                </a:cubicBezTo>
                <a:cubicBezTo>
                  <a:pt x="1538" y="1154"/>
                  <a:pt x="1538" y="1154"/>
                  <a:pt x="1538" y="1154"/>
                </a:cubicBezTo>
                <a:cubicBezTo>
                  <a:pt x="1539" y="1154"/>
                  <a:pt x="1539" y="1154"/>
                  <a:pt x="1539" y="1154"/>
                </a:cubicBezTo>
                <a:cubicBezTo>
                  <a:pt x="1540" y="1153"/>
                  <a:pt x="1540" y="1153"/>
                  <a:pt x="1540" y="1153"/>
                </a:cubicBezTo>
                <a:cubicBezTo>
                  <a:pt x="1539" y="1153"/>
                  <a:pt x="1539" y="1153"/>
                  <a:pt x="1539" y="1153"/>
                </a:cubicBezTo>
                <a:cubicBezTo>
                  <a:pt x="1538" y="1152"/>
                  <a:pt x="1538" y="1152"/>
                  <a:pt x="1538" y="1152"/>
                </a:cubicBezTo>
                <a:cubicBezTo>
                  <a:pt x="1539" y="1151"/>
                  <a:pt x="1539" y="1151"/>
                  <a:pt x="1539" y="1151"/>
                </a:cubicBezTo>
                <a:cubicBezTo>
                  <a:pt x="1540" y="1151"/>
                  <a:pt x="1540" y="1151"/>
                  <a:pt x="1540" y="1151"/>
                </a:cubicBezTo>
                <a:cubicBezTo>
                  <a:pt x="1541" y="1151"/>
                  <a:pt x="1541" y="1151"/>
                  <a:pt x="1541" y="1151"/>
                </a:cubicBezTo>
                <a:cubicBezTo>
                  <a:pt x="1541" y="1150"/>
                  <a:pt x="1541" y="1150"/>
                  <a:pt x="1541" y="1150"/>
                </a:cubicBezTo>
                <a:cubicBezTo>
                  <a:pt x="1541" y="1149"/>
                  <a:pt x="1541" y="1149"/>
                  <a:pt x="1541" y="1149"/>
                </a:cubicBezTo>
                <a:cubicBezTo>
                  <a:pt x="1540" y="1150"/>
                  <a:pt x="1540" y="1150"/>
                  <a:pt x="1540" y="1150"/>
                </a:cubicBezTo>
                <a:cubicBezTo>
                  <a:pt x="1539" y="1149"/>
                  <a:pt x="1539" y="1149"/>
                  <a:pt x="1539" y="1149"/>
                </a:cubicBezTo>
                <a:close/>
                <a:moveTo>
                  <a:pt x="1496" y="929"/>
                </a:moveTo>
                <a:cubicBezTo>
                  <a:pt x="1495" y="928"/>
                  <a:pt x="1495" y="928"/>
                  <a:pt x="1495" y="928"/>
                </a:cubicBezTo>
                <a:cubicBezTo>
                  <a:pt x="1495" y="930"/>
                  <a:pt x="1495" y="930"/>
                  <a:pt x="1495" y="930"/>
                </a:cubicBezTo>
                <a:cubicBezTo>
                  <a:pt x="1494" y="931"/>
                  <a:pt x="1494" y="931"/>
                  <a:pt x="1494" y="931"/>
                </a:cubicBezTo>
                <a:cubicBezTo>
                  <a:pt x="1496" y="932"/>
                  <a:pt x="1496" y="932"/>
                  <a:pt x="1496" y="932"/>
                </a:cubicBezTo>
                <a:cubicBezTo>
                  <a:pt x="1497" y="931"/>
                  <a:pt x="1497" y="931"/>
                  <a:pt x="1497" y="931"/>
                </a:cubicBezTo>
                <a:cubicBezTo>
                  <a:pt x="1497" y="930"/>
                  <a:pt x="1497" y="930"/>
                  <a:pt x="1497" y="930"/>
                </a:cubicBezTo>
                <a:cubicBezTo>
                  <a:pt x="1498" y="930"/>
                  <a:pt x="1498" y="930"/>
                  <a:pt x="1498" y="930"/>
                </a:cubicBezTo>
                <a:cubicBezTo>
                  <a:pt x="1498" y="929"/>
                  <a:pt x="1498" y="929"/>
                  <a:pt x="1498" y="929"/>
                </a:cubicBezTo>
                <a:cubicBezTo>
                  <a:pt x="1497" y="928"/>
                  <a:pt x="1497" y="928"/>
                  <a:pt x="1497" y="928"/>
                </a:cubicBezTo>
                <a:cubicBezTo>
                  <a:pt x="1496" y="929"/>
                  <a:pt x="1496" y="929"/>
                  <a:pt x="1496" y="929"/>
                </a:cubicBezTo>
                <a:close/>
                <a:moveTo>
                  <a:pt x="1482" y="933"/>
                </a:moveTo>
                <a:cubicBezTo>
                  <a:pt x="1482" y="935"/>
                  <a:pt x="1482" y="935"/>
                  <a:pt x="1482" y="935"/>
                </a:cubicBezTo>
                <a:cubicBezTo>
                  <a:pt x="1483" y="937"/>
                  <a:pt x="1483" y="937"/>
                  <a:pt x="1483" y="937"/>
                </a:cubicBezTo>
                <a:cubicBezTo>
                  <a:pt x="1484" y="937"/>
                  <a:pt x="1484" y="937"/>
                  <a:pt x="1484" y="937"/>
                </a:cubicBezTo>
                <a:cubicBezTo>
                  <a:pt x="1485" y="936"/>
                  <a:pt x="1485" y="936"/>
                  <a:pt x="1485" y="936"/>
                </a:cubicBezTo>
                <a:cubicBezTo>
                  <a:pt x="1485" y="935"/>
                  <a:pt x="1485" y="935"/>
                  <a:pt x="1485" y="935"/>
                </a:cubicBezTo>
                <a:cubicBezTo>
                  <a:pt x="1484" y="934"/>
                  <a:pt x="1484" y="934"/>
                  <a:pt x="1484" y="934"/>
                </a:cubicBezTo>
                <a:cubicBezTo>
                  <a:pt x="1482" y="933"/>
                  <a:pt x="1482" y="933"/>
                  <a:pt x="1482" y="933"/>
                </a:cubicBezTo>
                <a:close/>
                <a:moveTo>
                  <a:pt x="1441" y="884"/>
                </a:moveTo>
                <a:cubicBezTo>
                  <a:pt x="1441" y="885"/>
                  <a:pt x="1441" y="885"/>
                  <a:pt x="1441" y="885"/>
                </a:cubicBezTo>
                <a:cubicBezTo>
                  <a:pt x="1442" y="884"/>
                  <a:pt x="1442" y="884"/>
                  <a:pt x="1442" y="884"/>
                </a:cubicBezTo>
                <a:cubicBezTo>
                  <a:pt x="1441" y="884"/>
                  <a:pt x="1441" y="884"/>
                  <a:pt x="1441" y="884"/>
                </a:cubicBezTo>
                <a:close/>
                <a:moveTo>
                  <a:pt x="1448" y="908"/>
                </a:moveTo>
                <a:cubicBezTo>
                  <a:pt x="1449" y="907"/>
                  <a:pt x="1449" y="907"/>
                  <a:pt x="1449" y="907"/>
                </a:cubicBezTo>
                <a:cubicBezTo>
                  <a:pt x="1448" y="907"/>
                  <a:pt x="1448" y="907"/>
                  <a:pt x="1448" y="907"/>
                </a:cubicBezTo>
                <a:cubicBezTo>
                  <a:pt x="1448" y="908"/>
                  <a:pt x="1448" y="908"/>
                  <a:pt x="1448" y="908"/>
                </a:cubicBezTo>
                <a:close/>
                <a:moveTo>
                  <a:pt x="1442" y="881"/>
                </a:moveTo>
                <a:cubicBezTo>
                  <a:pt x="1441" y="882"/>
                  <a:pt x="1441" y="882"/>
                  <a:pt x="1441" y="882"/>
                </a:cubicBezTo>
                <a:cubicBezTo>
                  <a:pt x="1442" y="882"/>
                  <a:pt x="1442" y="882"/>
                  <a:pt x="1442" y="882"/>
                </a:cubicBezTo>
                <a:cubicBezTo>
                  <a:pt x="1442" y="881"/>
                  <a:pt x="1442" y="881"/>
                  <a:pt x="1442" y="881"/>
                </a:cubicBezTo>
                <a:close/>
                <a:moveTo>
                  <a:pt x="1450" y="894"/>
                </a:moveTo>
                <a:cubicBezTo>
                  <a:pt x="1451" y="893"/>
                  <a:pt x="1451" y="893"/>
                  <a:pt x="1451" y="893"/>
                </a:cubicBezTo>
                <a:cubicBezTo>
                  <a:pt x="1451" y="892"/>
                  <a:pt x="1451" y="892"/>
                  <a:pt x="1451" y="892"/>
                </a:cubicBezTo>
                <a:cubicBezTo>
                  <a:pt x="1450" y="890"/>
                  <a:pt x="1450" y="890"/>
                  <a:pt x="1450" y="890"/>
                </a:cubicBezTo>
                <a:cubicBezTo>
                  <a:pt x="1451" y="889"/>
                  <a:pt x="1451" y="889"/>
                  <a:pt x="1451" y="889"/>
                </a:cubicBezTo>
                <a:cubicBezTo>
                  <a:pt x="1451" y="886"/>
                  <a:pt x="1451" y="886"/>
                  <a:pt x="1451" y="886"/>
                </a:cubicBezTo>
                <a:cubicBezTo>
                  <a:pt x="1450" y="885"/>
                  <a:pt x="1450" y="885"/>
                  <a:pt x="1450" y="885"/>
                </a:cubicBezTo>
                <a:cubicBezTo>
                  <a:pt x="1450" y="882"/>
                  <a:pt x="1450" y="882"/>
                  <a:pt x="1450" y="882"/>
                </a:cubicBezTo>
                <a:cubicBezTo>
                  <a:pt x="1449" y="881"/>
                  <a:pt x="1449" y="881"/>
                  <a:pt x="1449" y="881"/>
                </a:cubicBezTo>
                <a:cubicBezTo>
                  <a:pt x="1448" y="880"/>
                  <a:pt x="1448" y="880"/>
                  <a:pt x="1448" y="880"/>
                </a:cubicBezTo>
                <a:cubicBezTo>
                  <a:pt x="1447" y="879"/>
                  <a:pt x="1447" y="879"/>
                  <a:pt x="1447" y="879"/>
                </a:cubicBezTo>
                <a:cubicBezTo>
                  <a:pt x="1446" y="878"/>
                  <a:pt x="1446" y="878"/>
                  <a:pt x="1446" y="878"/>
                </a:cubicBezTo>
                <a:cubicBezTo>
                  <a:pt x="1447" y="877"/>
                  <a:pt x="1447" y="877"/>
                  <a:pt x="1447" y="877"/>
                </a:cubicBezTo>
                <a:cubicBezTo>
                  <a:pt x="1447" y="876"/>
                  <a:pt x="1447" y="876"/>
                  <a:pt x="1447" y="876"/>
                </a:cubicBezTo>
                <a:cubicBezTo>
                  <a:pt x="1445" y="877"/>
                  <a:pt x="1445" y="877"/>
                  <a:pt x="1445" y="877"/>
                </a:cubicBezTo>
                <a:cubicBezTo>
                  <a:pt x="1445" y="878"/>
                  <a:pt x="1445" y="878"/>
                  <a:pt x="1445" y="878"/>
                </a:cubicBezTo>
                <a:cubicBezTo>
                  <a:pt x="1444" y="879"/>
                  <a:pt x="1444" y="879"/>
                  <a:pt x="1444" y="879"/>
                </a:cubicBezTo>
                <a:cubicBezTo>
                  <a:pt x="1444" y="880"/>
                  <a:pt x="1444" y="880"/>
                  <a:pt x="1444" y="880"/>
                </a:cubicBezTo>
                <a:cubicBezTo>
                  <a:pt x="1444" y="881"/>
                  <a:pt x="1444" y="881"/>
                  <a:pt x="1444" y="881"/>
                </a:cubicBezTo>
                <a:cubicBezTo>
                  <a:pt x="1443" y="883"/>
                  <a:pt x="1443" y="883"/>
                  <a:pt x="1443" y="883"/>
                </a:cubicBezTo>
                <a:cubicBezTo>
                  <a:pt x="1443" y="884"/>
                  <a:pt x="1443" y="884"/>
                  <a:pt x="1443" y="884"/>
                </a:cubicBezTo>
                <a:cubicBezTo>
                  <a:pt x="1442" y="886"/>
                  <a:pt x="1442" y="886"/>
                  <a:pt x="1442" y="886"/>
                </a:cubicBezTo>
                <a:cubicBezTo>
                  <a:pt x="1441" y="885"/>
                  <a:pt x="1441" y="885"/>
                  <a:pt x="1441" y="885"/>
                </a:cubicBezTo>
                <a:cubicBezTo>
                  <a:pt x="1440" y="887"/>
                  <a:pt x="1440" y="887"/>
                  <a:pt x="1440" y="887"/>
                </a:cubicBezTo>
                <a:cubicBezTo>
                  <a:pt x="1440" y="888"/>
                  <a:pt x="1440" y="888"/>
                  <a:pt x="1440" y="888"/>
                </a:cubicBezTo>
                <a:cubicBezTo>
                  <a:pt x="1439" y="888"/>
                  <a:pt x="1439" y="888"/>
                  <a:pt x="1439" y="888"/>
                </a:cubicBezTo>
                <a:cubicBezTo>
                  <a:pt x="1439" y="886"/>
                  <a:pt x="1439" y="886"/>
                  <a:pt x="1439" y="886"/>
                </a:cubicBezTo>
                <a:cubicBezTo>
                  <a:pt x="1438" y="886"/>
                  <a:pt x="1438" y="886"/>
                  <a:pt x="1438" y="886"/>
                </a:cubicBezTo>
                <a:cubicBezTo>
                  <a:pt x="1437" y="887"/>
                  <a:pt x="1437" y="887"/>
                  <a:pt x="1437" y="887"/>
                </a:cubicBezTo>
                <a:cubicBezTo>
                  <a:pt x="1437" y="888"/>
                  <a:pt x="1437" y="888"/>
                  <a:pt x="1437" y="888"/>
                </a:cubicBezTo>
                <a:cubicBezTo>
                  <a:pt x="1438" y="890"/>
                  <a:pt x="1438" y="890"/>
                  <a:pt x="1438" y="890"/>
                </a:cubicBezTo>
                <a:cubicBezTo>
                  <a:pt x="1439" y="890"/>
                  <a:pt x="1439" y="890"/>
                  <a:pt x="1439" y="890"/>
                </a:cubicBezTo>
                <a:cubicBezTo>
                  <a:pt x="1438" y="891"/>
                  <a:pt x="1438" y="891"/>
                  <a:pt x="1438" y="891"/>
                </a:cubicBezTo>
                <a:cubicBezTo>
                  <a:pt x="1438" y="890"/>
                  <a:pt x="1438" y="890"/>
                  <a:pt x="1438" y="890"/>
                </a:cubicBezTo>
                <a:cubicBezTo>
                  <a:pt x="1436" y="891"/>
                  <a:pt x="1436" y="891"/>
                  <a:pt x="1436" y="891"/>
                </a:cubicBezTo>
                <a:cubicBezTo>
                  <a:pt x="1437" y="892"/>
                  <a:pt x="1437" y="892"/>
                  <a:pt x="1437" y="892"/>
                </a:cubicBezTo>
                <a:cubicBezTo>
                  <a:pt x="1438" y="892"/>
                  <a:pt x="1438" y="892"/>
                  <a:pt x="1438" y="892"/>
                </a:cubicBezTo>
                <a:cubicBezTo>
                  <a:pt x="1438" y="893"/>
                  <a:pt x="1438" y="893"/>
                  <a:pt x="1438" y="893"/>
                </a:cubicBezTo>
                <a:cubicBezTo>
                  <a:pt x="1437" y="894"/>
                  <a:pt x="1437" y="894"/>
                  <a:pt x="1437" y="894"/>
                </a:cubicBezTo>
                <a:cubicBezTo>
                  <a:pt x="1437" y="893"/>
                  <a:pt x="1437" y="893"/>
                  <a:pt x="1437" y="893"/>
                </a:cubicBezTo>
                <a:cubicBezTo>
                  <a:pt x="1436" y="893"/>
                  <a:pt x="1436" y="893"/>
                  <a:pt x="1436" y="893"/>
                </a:cubicBezTo>
                <a:cubicBezTo>
                  <a:pt x="1436" y="894"/>
                  <a:pt x="1436" y="894"/>
                  <a:pt x="1436" y="894"/>
                </a:cubicBezTo>
                <a:cubicBezTo>
                  <a:pt x="1434" y="896"/>
                  <a:pt x="1434" y="896"/>
                  <a:pt x="1434" y="896"/>
                </a:cubicBezTo>
                <a:cubicBezTo>
                  <a:pt x="1434" y="894"/>
                  <a:pt x="1434" y="894"/>
                  <a:pt x="1434" y="894"/>
                </a:cubicBezTo>
                <a:cubicBezTo>
                  <a:pt x="1434" y="893"/>
                  <a:pt x="1434" y="893"/>
                  <a:pt x="1434" y="893"/>
                </a:cubicBezTo>
                <a:cubicBezTo>
                  <a:pt x="1433" y="894"/>
                  <a:pt x="1433" y="894"/>
                  <a:pt x="1433" y="894"/>
                </a:cubicBezTo>
                <a:cubicBezTo>
                  <a:pt x="1433" y="895"/>
                  <a:pt x="1433" y="895"/>
                  <a:pt x="1433" y="895"/>
                </a:cubicBezTo>
                <a:cubicBezTo>
                  <a:pt x="1432" y="896"/>
                  <a:pt x="1432" y="896"/>
                  <a:pt x="1432" y="896"/>
                </a:cubicBezTo>
                <a:cubicBezTo>
                  <a:pt x="1432" y="897"/>
                  <a:pt x="1432" y="897"/>
                  <a:pt x="1432" y="897"/>
                </a:cubicBezTo>
                <a:cubicBezTo>
                  <a:pt x="1433" y="897"/>
                  <a:pt x="1433" y="897"/>
                  <a:pt x="1433" y="897"/>
                </a:cubicBezTo>
                <a:cubicBezTo>
                  <a:pt x="1433" y="898"/>
                  <a:pt x="1433" y="898"/>
                  <a:pt x="1433" y="898"/>
                </a:cubicBezTo>
                <a:cubicBezTo>
                  <a:pt x="1432" y="898"/>
                  <a:pt x="1432" y="898"/>
                  <a:pt x="1432" y="898"/>
                </a:cubicBezTo>
                <a:cubicBezTo>
                  <a:pt x="1431" y="899"/>
                  <a:pt x="1431" y="899"/>
                  <a:pt x="1431" y="899"/>
                </a:cubicBezTo>
                <a:cubicBezTo>
                  <a:pt x="1431" y="898"/>
                  <a:pt x="1431" y="898"/>
                  <a:pt x="1431" y="898"/>
                </a:cubicBezTo>
                <a:cubicBezTo>
                  <a:pt x="1430" y="898"/>
                  <a:pt x="1430" y="898"/>
                  <a:pt x="1430" y="898"/>
                </a:cubicBezTo>
                <a:cubicBezTo>
                  <a:pt x="1431" y="897"/>
                  <a:pt x="1431" y="897"/>
                  <a:pt x="1431" y="897"/>
                </a:cubicBezTo>
                <a:cubicBezTo>
                  <a:pt x="1430" y="897"/>
                  <a:pt x="1430" y="897"/>
                  <a:pt x="1430" y="897"/>
                </a:cubicBezTo>
                <a:cubicBezTo>
                  <a:pt x="1428" y="899"/>
                  <a:pt x="1428" y="899"/>
                  <a:pt x="1428" y="899"/>
                </a:cubicBezTo>
                <a:cubicBezTo>
                  <a:pt x="1428" y="900"/>
                  <a:pt x="1428" y="900"/>
                  <a:pt x="1428" y="900"/>
                </a:cubicBezTo>
                <a:cubicBezTo>
                  <a:pt x="1428" y="901"/>
                  <a:pt x="1428" y="901"/>
                  <a:pt x="1428" y="901"/>
                </a:cubicBezTo>
                <a:cubicBezTo>
                  <a:pt x="1428" y="902"/>
                  <a:pt x="1428" y="902"/>
                  <a:pt x="1428" y="902"/>
                </a:cubicBezTo>
                <a:cubicBezTo>
                  <a:pt x="1427" y="902"/>
                  <a:pt x="1427" y="902"/>
                  <a:pt x="1427" y="902"/>
                </a:cubicBezTo>
                <a:cubicBezTo>
                  <a:pt x="1426" y="901"/>
                  <a:pt x="1426" y="901"/>
                  <a:pt x="1426" y="901"/>
                </a:cubicBezTo>
                <a:cubicBezTo>
                  <a:pt x="1426" y="900"/>
                  <a:pt x="1426" y="900"/>
                  <a:pt x="1426" y="900"/>
                </a:cubicBezTo>
                <a:cubicBezTo>
                  <a:pt x="1426" y="899"/>
                  <a:pt x="1426" y="899"/>
                  <a:pt x="1426" y="899"/>
                </a:cubicBezTo>
                <a:cubicBezTo>
                  <a:pt x="1424" y="901"/>
                  <a:pt x="1424" y="901"/>
                  <a:pt x="1424" y="901"/>
                </a:cubicBezTo>
                <a:cubicBezTo>
                  <a:pt x="1423" y="900"/>
                  <a:pt x="1423" y="900"/>
                  <a:pt x="1423" y="900"/>
                </a:cubicBezTo>
                <a:cubicBezTo>
                  <a:pt x="1422" y="900"/>
                  <a:pt x="1422" y="900"/>
                  <a:pt x="1422" y="900"/>
                </a:cubicBezTo>
                <a:cubicBezTo>
                  <a:pt x="1422" y="902"/>
                  <a:pt x="1422" y="902"/>
                  <a:pt x="1422" y="902"/>
                </a:cubicBezTo>
                <a:cubicBezTo>
                  <a:pt x="1421" y="902"/>
                  <a:pt x="1421" y="902"/>
                  <a:pt x="1421" y="902"/>
                </a:cubicBezTo>
                <a:cubicBezTo>
                  <a:pt x="1421" y="901"/>
                  <a:pt x="1421" y="901"/>
                  <a:pt x="1421" y="901"/>
                </a:cubicBezTo>
                <a:cubicBezTo>
                  <a:pt x="1420" y="901"/>
                  <a:pt x="1420" y="901"/>
                  <a:pt x="1420" y="901"/>
                </a:cubicBezTo>
                <a:cubicBezTo>
                  <a:pt x="1420" y="902"/>
                  <a:pt x="1420" y="902"/>
                  <a:pt x="1420" y="902"/>
                </a:cubicBezTo>
                <a:cubicBezTo>
                  <a:pt x="1419" y="901"/>
                  <a:pt x="1419" y="901"/>
                  <a:pt x="1419" y="901"/>
                </a:cubicBezTo>
                <a:cubicBezTo>
                  <a:pt x="1417" y="903"/>
                  <a:pt x="1417" y="903"/>
                  <a:pt x="1417" y="903"/>
                </a:cubicBezTo>
                <a:cubicBezTo>
                  <a:pt x="1416" y="903"/>
                  <a:pt x="1416" y="903"/>
                  <a:pt x="1416" y="903"/>
                </a:cubicBezTo>
                <a:cubicBezTo>
                  <a:pt x="1415" y="903"/>
                  <a:pt x="1415" y="903"/>
                  <a:pt x="1415" y="903"/>
                </a:cubicBezTo>
                <a:cubicBezTo>
                  <a:pt x="1414" y="903"/>
                  <a:pt x="1414" y="903"/>
                  <a:pt x="1414" y="903"/>
                </a:cubicBezTo>
                <a:cubicBezTo>
                  <a:pt x="1414" y="904"/>
                  <a:pt x="1414" y="904"/>
                  <a:pt x="1414" y="904"/>
                </a:cubicBezTo>
                <a:cubicBezTo>
                  <a:pt x="1414" y="906"/>
                  <a:pt x="1414" y="906"/>
                  <a:pt x="1414" y="906"/>
                </a:cubicBezTo>
                <a:cubicBezTo>
                  <a:pt x="1412" y="909"/>
                  <a:pt x="1412" y="909"/>
                  <a:pt x="1412" y="909"/>
                </a:cubicBezTo>
                <a:cubicBezTo>
                  <a:pt x="1410" y="911"/>
                  <a:pt x="1410" y="911"/>
                  <a:pt x="1410" y="911"/>
                </a:cubicBezTo>
                <a:cubicBezTo>
                  <a:pt x="1410" y="912"/>
                  <a:pt x="1410" y="912"/>
                  <a:pt x="1410" y="912"/>
                </a:cubicBezTo>
                <a:cubicBezTo>
                  <a:pt x="1411" y="913"/>
                  <a:pt x="1411" y="913"/>
                  <a:pt x="1411" y="913"/>
                </a:cubicBezTo>
                <a:cubicBezTo>
                  <a:pt x="1410" y="914"/>
                  <a:pt x="1410" y="914"/>
                  <a:pt x="1410" y="914"/>
                </a:cubicBezTo>
                <a:cubicBezTo>
                  <a:pt x="1411" y="916"/>
                  <a:pt x="1411" y="916"/>
                  <a:pt x="1411" y="916"/>
                </a:cubicBezTo>
                <a:cubicBezTo>
                  <a:pt x="1411" y="917"/>
                  <a:pt x="1411" y="917"/>
                  <a:pt x="1411" y="917"/>
                </a:cubicBezTo>
                <a:cubicBezTo>
                  <a:pt x="1413" y="921"/>
                  <a:pt x="1413" y="921"/>
                  <a:pt x="1413" y="921"/>
                </a:cubicBezTo>
                <a:cubicBezTo>
                  <a:pt x="1413" y="922"/>
                  <a:pt x="1413" y="922"/>
                  <a:pt x="1413" y="922"/>
                </a:cubicBezTo>
                <a:cubicBezTo>
                  <a:pt x="1414" y="923"/>
                  <a:pt x="1414" y="923"/>
                  <a:pt x="1414" y="923"/>
                </a:cubicBezTo>
                <a:cubicBezTo>
                  <a:pt x="1413" y="924"/>
                  <a:pt x="1413" y="924"/>
                  <a:pt x="1413" y="924"/>
                </a:cubicBezTo>
                <a:cubicBezTo>
                  <a:pt x="1413" y="925"/>
                  <a:pt x="1413" y="925"/>
                  <a:pt x="1413" y="925"/>
                </a:cubicBezTo>
                <a:cubicBezTo>
                  <a:pt x="1413" y="928"/>
                  <a:pt x="1413" y="928"/>
                  <a:pt x="1413" y="928"/>
                </a:cubicBezTo>
                <a:cubicBezTo>
                  <a:pt x="1411" y="929"/>
                  <a:pt x="1411" y="929"/>
                  <a:pt x="1411" y="929"/>
                </a:cubicBezTo>
                <a:cubicBezTo>
                  <a:pt x="1411" y="930"/>
                  <a:pt x="1411" y="930"/>
                  <a:pt x="1411" y="930"/>
                </a:cubicBezTo>
                <a:cubicBezTo>
                  <a:pt x="1410" y="930"/>
                  <a:pt x="1410" y="930"/>
                  <a:pt x="1410" y="930"/>
                </a:cubicBezTo>
                <a:cubicBezTo>
                  <a:pt x="1410" y="932"/>
                  <a:pt x="1410" y="932"/>
                  <a:pt x="1410" y="932"/>
                </a:cubicBezTo>
                <a:cubicBezTo>
                  <a:pt x="1409" y="932"/>
                  <a:pt x="1409" y="932"/>
                  <a:pt x="1409" y="932"/>
                </a:cubicBezTo>
                <a:cubicBezTo>
                  <a:pt x="1409" y="935"/>
                  <a:pt x="1409" y="935"/>
                  <a:pt x="1409" y="935"/>
                </a:cubicBezTo>
                <a:cubicBezTo>
                  <a:pt x="1408" y="936"/>
                  <a:pt x="1408" y="936"/>
                  <a:pt x="1408" y="936"/>
                </a:cubicBezTo>
                <a:cubicBezTo>
                  <a:pt x="1406" y="936"/>
                  <a:pt x="1406" y="936"/>
                  <a:pt x="1406" y="936"/>
                </a:cubicBezTo>
                <a:cubicBezTo>
                  <a:pt x="1406" y="937"/>
                  <a:pt x="1406" y="937"/>
                  <a:pt x="1406" y="937"/>
                </a:cubicBezTo>
                <a:cubicBezTo>
                  <a:pt x="1406" y="939"/>
                  <a:pt x="1406" y="939"/>
                  <a:pt x="1406" y="939"/>
                </a:cubicBezTo>
                <a:cubicBezTo>
                  <a:pt x="1404" y="940"/>
                  <a:pt x="1404" y="940"/>
                  <a:pt x="1404" y="940"/>
                </a:cubicBezTo>
                <a:cubicBezTo>
                  <a:pt x="1404" y="942"/>
                  <a:pt x="1404" y="942"/>
                  <a:pt x="1404" y="942"/>
                </a:cubicBezTo>
                <a:cubicBezTo>
                  <a:pt x="1404" y="943"/>
                  <a:pt x="1404" y="943"/>
                  <a:pt x="1404" y="943"/>
                </a:cubicBezTo>
                <a:cubicBezTo>
                  <a:pt x="1404" y="944"/>
                  <a:pt x="1404" y="944"/>
                  <a:pt x="1404" y="944"/>
                </a:cubicBezTo>
                <a:cubicBezTo>
                  <a:pt x="1404" y="946"/>
                  <a:pt x="1404" y="946"/>
                  <a:pt x="1404" y="946"/>
                </a:cubicBezTo>
                <a:cubicBezTo>
                  <a:pt x="1406" y="948"/>
                  <a:pt x="1406" y="948"/>
                  <a:pt x="1406" y="948"/>
                </a:cubicBezTo>
                <a:cubicBezTo>
                  <a:pt x="1406" y="949"/>
                  <a:pt x="1406" y="949"/>
                  <a:pt x="1406" y="949"/>
                </a:cubicBezTo>
                <a:cubicBezTo>
                  <a:pt x="1406" y="950"/>
                  <a:pt x="1406" y="950"/>
                  <a:pt x="1406" y="950"/>
                </a:cubicBezTo>
                <a:cubicBezTo>
                  <a:pt x="1407" y="950"/>
                  <a:pt x="1407" y="950"/>
                  <a:pt x="1407" y="950"/>
                </a:cubicBezTo>
                <a:cubicBezTo>
                  <a:pt x="1407" y="951"/>
                  <a:pt x="1407" y="951"/>
                  <a:pt x="1407" y="951"/>
                </a:cubicBezTo>
                <a:cubicBezTo>
                  <a:pt x="1406" y="951"/>
                  <a:pt x="1406" y="951"/>
                  <a:pt x="1406" y="951"/>
                </a:cubicBezTo>
                <a:cubicBezTo>
                  <a:pt x="1406" y="952"/>
                  <a:pt x="1406" y="952"/>
                  <a:pt x="1406" y="952"/>
                </a:cubicBezTo>
                <a:cubicBezTo>
                  <a:pt x="1406" y="954"/>
                  <a:pt x="1406" y="954"/>
                  <a:pt x="1406" y="954"/>
                </a:cubicBezTo>
                <a:cubicBezTo>
                  <a:pt x="1406" y="957"/>
                  <a:pt x="1406" y="957"/>
                  <a:pt x="1406" y="957"/>
                </a:cubicBezTo>
                <a:cubicBezTo>
                  <a:pt x="1406" y="958"/>
                  <a:pt x="1406" y="958"/>
                  <a:pt x="1406" y="958"/>
                </a:cubicBezTo>
                <a:cubicBezTo>
                  <a:pt x="1407" y="959"/>
                  <a:pt x="1407" y="959"/>
                  <a:pt x="1407" y="959"/>
                </a:cubicBezTo>
                <a:cubicBezTo>
                  <a:pt x="1408" y="960"/>
                  <a:pt x="1408" y="960"/>
                  <a:pt x="1408" y="960"/>
                </a:cubicBezTo>
                <a:cubicBezTo>
                  <a:pt x="1409" y="961"/>
                  <a:pt x="1409" y="961"/>
                  <a:pt x="1409" y="961"/>
                </a:cubicBezTo>
                <a:cubicBezTo>
                  <a:pt x="1410" y="962"/>
                  <a:pt x="1410" y="962"/>
                  <a:pt x="1410" y="962"/>
                </a:cubicBezTo>
                <a:cubicBezTo>
                  <a:pt x="1411" y="962"/>
                  <a:pt x="1411" y="962"/>
                  <a:pt x="1411" y="962"/>
                </a:cubicBezTo>
                <a:cubicBezTo>
                  <a:pt x="1412" y="963"/>
                  <a:pt x="1412" y="963"/>
                  <a:pt x="1412" y="963"/>
                </a:cubicBezTo>
                <a:cubicBezTo>
                  <a:pt x="1413" y="964"/>
                  <a:pt x="1413" y="964"/>
                  <a:pt x="1413" y="964"/>
                </a:cubicBezTo>
                <a:cubicBezTo>
                  <a:pt x="1414" y="964"/>
                  <a:pt x="1414" y="964"/>
                  <a:pt x="1414" y="964"/>
                </a:cubicBezTo>
                <a:cubicBezTo>
                  <a:pt x="1414" y="965"/>
                  <a:pt x="1414" y="965"/>
                  <a:pt x="1414" y="965"/>
                </a:cubicBezTo>
                <a:cubicBezTo>
                  <a:pt x="1415" y="964"/>
                  <a:pt x="1415" y="964"/>
                  <a:pt x="1415" y="964"/>
                </a:cubicBezTo>
                <a:cubicBezTo>
                  <a:pt x="1416" y="965"/>
                  <a:pt x="1416" y="965"/>
                  <a:pt x="1416" y="965"/>
                </a:cubicBezTo>
                <a:cubicBezTo>
                  <a:pt x="1418" y="964"/>
                  <a:pt x="1418" y="964"/>
                  <a:pt x="1418" y="964"/>
                </a:cubicBezTo>
                <a:cubicBezTo>
                  <a:pt x="1419" y="962"/>
                  <a:pt x="1419" y="962"/>
                  <a:pt x="1419" y="962"/>
                </a:cubicBezTo>
                <a:cubicBezTo>
                  <a:pt x="1423" y="962"/>
                  <a:pt x="1423" y="962"/>
                  <a:pt x="1423" y="962"/>
                </a:cubicBezTo>
                <a:cubicBezTo>
                  <a:pt x="1424" y="962"/>
                  <a:pt x="1424" y="962"/>
                  <a:pt x="1424" y="962"/>
                </a:cubicBezTo>
                <a:cubicBezTo>
                  <a:pt x="1426" y="961"/>
                  <a:pt x="1426" y="961"/>
                  <a:pt x="1426" y="961"/>
                </a:cubicBezTo>
                <a:cubicBezTo>
                  <a:pt x="1427" y="960"/>
                  <a:pt x="1427" y="960"/>
                  <a:pt x="1427" y="960"/>
                </a:cubicBezTo>
                <a:cubicBezTo>
                  <a:pt x="1428" y="960"/>
                  <a:pt x="1428" y="960"/>
                  <a:pt x="1428" y="960"/>
                </a:cubicBezTo>
                <a:cubicBezTo>
                  <a:pt x="1428" y="958"/>
                  <a:pt x="1428" y="958"/>
                  <a:pt x="1428" y="958"/>
                </a:cubicBezTo>
                <a:cubicBezTo>
                  <a:pt x="1429" y="957"/>
                  <a:pt x="1429" y="957"/>
                  <a:pt x="1429" y="957"/>
                </a:cubicBezTo>
                <a:cubicBezTo>
                  <a:pt x="1430" y="955"/>
                  <a:pt x="1430" y="955"/>
                  <a:pt x="1430" y="955"/>
                </a:cubicBezTo>
                <a:cubicBezTo>
                  <a:pt x="1431" y="955"/>
                  <a:pt x="1431" y="955"/>
                  <a:pt x="1431" y="955"/>
                </a:cubicBezTo>
                <a:cubicBezTo>
                  <a:pt x="1431" y="953"/>
                  <a:pt x="1431" y="953"/>
                  <a:pt x="1431" y="953"/>
                </a:cubicBezTo>
                <a:cubicBezTo>
                  <a:pt x="1430" y="952"/>
                  <a:pt x="1430" y="952"/>
                  <a:pt x="1430" y="952"/>
                </a:cubicBezTo>
                <a:cubicBezTo>
                  <a:pt x="1431" y="952"/>
                  <a:pt x="1431" y="952"/>
                  <a:pt x="1431" y="952"/>
                </a:cubicBezTo>
                <a:cubicBezTo>
                  <a:pt x="1432" y="950"/>
                  <a:pt x="1432" y="950"/>
                  <a:pt x="1432" y="950"/>
                </a:cubicBezTo>
                <a:cubicBezTo>
                  <a:pt x="1432" y="949"/>
                  <a:pt x="1432" y="949"/>
                  <a:pt x="1432" y="949"/>
                </a:cubicBezTo>
                <a:cubicBezTo>
                  <a:pt x="1433" y="948"/>
                  <a:pt x="1433" y="948"/>
                  <a:pt x="1433" y="948"/>
                </a:cubicBezTo>
                <a:cubicBezTo>
                  <a:pt x="1434" y="943"/>
                  <a:pt x="1434" y="943"/>
                  <a:pt x="1434" y="943"/>
                </a:cubicBezTo>
                <a:cubicBezTo>
                  <a:pt x="1435" y="941"/>
                  <a:pt x="1435" y="941"/>
                  <a:pt x="1435" y="941"/>
                </a:cubicBezTo>
                <a:cubicBezTo>
                  <a:pt x="1436" y="940"/>
                  <a:pt x="1436" y="940"/>
                  <a:pt x="1436" y="940"/>
                </a:cubicBezTo>
                <a:cubicBezTo>
                  <a:pt x="1436" y="937"/>
                  <a:pt x="1436" y="937"/>
                  <a:pt x="1436" y="937"/>
                </a:cubicBezTo>
                <a:cubicBezTo>
                  <a:pt x="1438" y="934"/>
                  <a:pt x="1438" y="934"/>
                  <a:pt x="1438" y="934"/>
                </a:cubicBezTo>
                <a:cubicBezTo>
                  <a:pt x="1440" y="929"/>
                  <a:pt x="1440" y="929"/>
                  <a:pt x="1440" y="929"/>
                </a:cubicBezTo>
                <a:cubicBezTo>
                  <a:pt x="1441" y="928"/>
                  <a:pt x="1441" y="928"/>
                  <a:pt x="1441" y="928"/>
                </a:cubicBezTo>
                <a:cubicBezTo>
                  <a:pt x="1441" y="925"/>
                  <a:pt x="1441" y="925"/>
                  <a:pt x="1441" y="925"/>
                </a:cubicBezTo>
                <a:cubicBezTo>
                  <a:pt x="1442" y="923"/>
                  <a:pt x="1442" y="923"/>
                  <a:pt x="1442" y="923"/>
                </a:cubicBezTo>
                <a:cubicBezTo>
                  <a:pt x="1442" y="922"/>
                  <a:pt x="1442" y="922"/>
                  <a:pt x="1442" y="922"/>
                </a:cubicBezTo>
                <a:cubicBezTo>
                  <a:pt x="1444" y="920"/>
                  <a:pt x="1444" y="920"/>
                  <a:pt x="1444" y="920"/>
                </a:cubicBezTo>
                <a:cubicBezTo>
                  <a:pt x="1444" y="916"/>
                  <a:pt x="1444" y="916"/>
                  <a:pt x="1444" y="916"/>
                </a:cubicBezTo>
                <a:cubicBezTo>
                  <a:pt x="1445" y="914"/>
                  <a:pt x="1445" y="914"/>
                  <a:pt x="1445" y="914"/>
                </a:cubicBezTo>
                <a:cubicBezTo>
                  <a:pt x="1446" y="913"/>
                  <a:pt x="1446" y="913"/>
                  <a:pt x="1446" y="913"/>
                </a:cubicBezTo>
                <a:cubicBezTo>
                  <a:pt x="1446" y="911"/>
                  <a:pt x="1446" y="911"/>
                  <a:pt x="1446" y="911"/>
                </a:cubicBezTo>
                <a:cubicBezTo>
                  <a:pt x="1445" y="910"/>
                  <a:pt x="1445" y="910"/>
                  <a:pt x="1445" y="910"/>
                </a:cubicBezTo>
                <a:cubicBezTo>
                  <a:pt x="1446" y="909"/>
                  <a:pt x="1446" y="909"/>
                  <a:pt x="1446" y="909"/>
                </a:cubicBezTo>
                <a:cubicBezTo>
                  <a:pt x="1447" y="907"/>
                  <a:pt x="1447" y="907"/>
                  <a:pt x="1447" y="907"/>
                </a:cubicBezTo>
                <a:cubicBezTo>
                  <a:pt x="1447" y="906"/>
                  <a:pt x="1447" y="906"/>
                  <a:pt x="1447" y="906"/>
                </a:cubicBezTo>
                <a:cubicBezTo>
                  <a:pt x="1448" y="905"/>
                  <a:pt x="1448" y="905"/>
                  <a:pt x="1448" y="905"/>
                </a:cubicBezTo>
                <a:cubicBezTo>
                  <a:pt x="1448" y="904"/>
                  <a:pt x="1448" y="904"/>
                  <a:pt x="1448" y="904"/>
                </a:cubicBezTo>
                <a:cubicBezTo>
                  <a:pt x="1447" y="903"/>
                  <a:pt x="1447" y="903"/>
                  <a:pt x="1447" y="903"/>
                </a:cubicBezTo>
                <a:cubicBezTo>
                  <a:pt x="1448" y="902"/>
                  <a:pt x="1448" y="902"/>
                  <a:pt x="1448" y="902"/>
                </a:cubicBezTo>
                <a:cubicBezTo>
                  <a:pt x="1447" y="900"/>
                  <a:pt x="1447" y="900"/>
                  <a:pt x="1447" y="900"/>
                </a:cubicBezTo>
                <a:cubicBezTo>
                  <a:pt x="1447" y="899"/>
                  <a:pt x="1447" y="899"/>
                  <a:pt x="1447" y="899"/>
                </a:cubicBezTo>
                <a:cubicBezTo>
                  <a:pt x="1448" y="898"/>
                  <a:pt x="1448" y="898"/>
                  <a:pt x="1448" y="898"/>
                </a:cubicBezTo>
                <a:cubicBezTo>
                  <a:pt x="1448" y="899"/>
                  <a:pt x="1448" y="899"/>
                  <a:pt x="1448" y="899"/>
                </a:cubicBezTo>
                <a:cubicBezTo>
                  <a:pt x="1449" y="900"/>
                  <a:pt x="1449" y="900"/>
                  <a:pt x="1449" y="900"/>
                </a:cubicBezTo>
                <a:cubicBezTo>
                  <a:pt x="1450" y="901"/>
                  <a:pt x="1450" y="901"/>
                  <a:pt x="1450" y="901"/>
                </a:cubicBezTo>
                <a:cubicBezTo>
                  <a:pt x="1451" y="902"/>
                  <a:pt x="1451" y="902"/>
                  <a:pt x="1451" y="902"/>
                </a:cubicBezTo>
                <a:cubicBezTo>
                  <a:pt x="1451" y="901"/>
                  <a:pt x="1451" y="901"/>
                  <a:pt x="1451" y="901"/>
                </a:cubicBezTo>
                <a:cubicBezTo>
                  <a:pt x="1451" y="900"/>
                  <a:pt x="1451" y="900"/>
                  <a:pt x="1451" y="900"/>
                </a:cubicBezTo>
                <a:cubicBezTo>
                  <a:pt x="1451" y="899"/>
                  <a:pt x="1451" y="899"/>
                  <a:pt x="1451" y="899"/>
                </a:cubicBezTo>
                <a:cubicBezTo>
                  <a:pt x="1452" y="898"/>
                  <a:pt x="1452" y="898"/>
                  <a:pt x="1452" y="898"/>
                </a:cubicBezTo>
                <a:cubicBezTo>
                  <a:pt x="1452" y="897"/>
                  <a:pt x="1452" y="897"/>
                  <a:pt x="1452" y="897"/>
                </a:cubicBezTo>
                <a:cubicBezTo>
                  <a:pt x="1451" y="895"/>
                  <a:pt x="1451" y="895"/>
                  <a:pt x="1451" y="895"/>
                </a:cubicBezTo>
                <a:cubicBezTo>
                  <a:pt x="1450" y="894"/>
                  <a:pt x="1450" y="894"/>
                  <a:pt x="1450" y="894"/>
                </a:cubicBezTo>
                <a:close/>
                <a:moveTo>
                  <a:pt x="1440" y="884"/>
                </a:moveTo>
                <a:cubicBezTo>
                  <a:pt x="1439" y="884"/>
                  <a:pt x="1439" y="884"/>
                  <a:pt x="1439" y="884"/>
                </a:cubicBezTo>
                <a:cubicBezTo>
                  <a:pt x="1439" y="885"/>
                  <a:pt x="1439" y="885"/>
                  <a:pt x="1439" y="885"/>
                </a:cubicBezTo>
                <a:cubicBezTo>
                  <a:pt x="1440" y="885"/>
                  <a:pt x="1440" y="885"/>
                  <a:pt x="1440" y="885"/>
                </a:cubicBezTo>
                <a:cubicBezTo>
                  <a:pt x="1440" y="884"/>
                  <a:pt x="1440" y="884"/>
                  <a:pt x="1440" y="884"/>
                </a:cubicBezTo>
                <a:close/>
                <a:moveTo>
                  <a:pt x="2009" y="1108"/>
                </a:moveTo>
                <a:cubicBezTo>
                  <a:pt x="2009" y="1108"/>
                  <a:pt x="2009" y="1108"/>
                  <a:pt x="2009" y="1109"/>
                </a:cubicBezTo>
                <a:cubicBezTo>
                  <a:pt x="2009" y="1109"/>
                  <a:pt x="2009" y="1109"/>
                  <a:pt x="2010" y="1108"/>
                </a:cubicBezTo>
                <a:cubicBezTo>
                  <a:pt x="2010" y="1108"/>
                  <a:pt x="2010" y="1108"/>
                  <a:pt x="2010" y="1107"/>
                </a:cubicBezTo>
                <a:cubicBezTo>
                  <a:pt x="2010" y="1107"/>
                  <a:pt x="2010" y="1107"/>
                  <a:pt x="2009" y="1108"/>
                </a:cubicBezTo>
                <a:close/>
                <a:moveTo>
                  <a:pt x="2011" y="1109"/>
                </a:moveTo>
                <a:cubicBezTo>
                  <a:pt x="2011" y="1108"/>
                  <a:pt x="2011" y="1108"/>
                  <a:pt x="2011" y="1108"/>
                </a:cubicBezTo>
                <a:cubicBezTo>
                  <a:pt x="2010" y="1108"/>
                  <a:pt x="2010" y="1108"/>
                  <a:pt x="2010" y="1108"/>
                </a:cubicBezTo>
                <a:cubicBezTo>
                  <a:pt x="2010" y="1109"/>
                  <a:pt x="2010" y="1109"/>
                  <a:pt x="2010" y="1109"/>
                </a:cubicBezTo>
                <a:cubicBezTo>
                  <a:pt x="2011" y="1109"/>
                  <a:pt x="2011" y="1109"/>
                  <a:pt x="2011" y="1109"/>
                </a:cubicBezTo>
                <a:close/>
                <a:moveTo>
                  <a:pt x="1994" y="892"/>
                </a:moveTo>
                <a:cubicBezTo>
                  <a:pt x="1994" y="892"/>
                  <a:pt x="1994" y="892"/>
                  <a:pt x="1994" y="893"/>
                </a:cubicBezTo>
                <a:cubicBezTo>
                  <a:pt x="1994" y="893"/>
                  <a:pt x="1994" y="893"/>
                  <a:pt x="1995" y="893"/>
                </a:cubicBezTo>
                <a:cubicBezTo>
                  <a:pt x="1995" y="893"/>
                  <a:pt x="1995" y="893"/>
                  <a:pt x="1994" y="892"/>
                </a:cubicBezTo>
                <a:close/>
                <a:moveTo>
                  <a:pt x="2010" y="1111"/>
                </a:moveTo>
                <a:cubicBezTo>
                  <a:pt x="2011" y="1111"/>
                  <a:pt x="2011" y="1111"/>
                  <a:pt x="2011" y="1111"/>
                </a:cubicBezTo>
                <a:cubicBezTo>
                  <a:pt x="2011" y="1110"/>
                  <a:pt x="2011" y="1110"/>
                  <a:pt x="2011" y="1110"/>
                </a:cubicBezTo>
                <a:cubicBezTo>
                  <a:pt x="2010" y="1110"/>
                  <a:pt x="2010" y="1110"/>
                  <a:pt x="2010" y="1110"/>
                </a:cubicBezTo>
                <a:cubicBezTo>
                  <a:pt x="2010" y="1111"/>
                  <a:pt x="2010" y="1111"/>
                  <a:pt x="2010" y="1111"/>
                </a:cubicBezTo>
                <a:close/>
                <a:moveTo>
                  <a:pt x="2092" y="974"/>
                </a:moveTo>
                <a:cubicBezTo>
                  <a:pt x="2092" y="974"/>
                  <a:pt x="2092" y="974"/>
                  <a:pt x="2092" y="975"/>
                </a:cubicBezTo>
                <a:cubicBezTo>
                  <a:pt x="2092" y="975"/>
                  <a:pt x="2092" y="975"/>
                  <a:pt x="2091" y="977"/>
                </a:cubicBezTo>
                <a:cubicBezTo>
                  <a:pt x="2091" y="977"/>
                  <a:pt x="2091" y="977"/>
                  <a:pt x="2090" y="978"/>
                </a:cubicBezTo>
                <a:cubicBezTo>
                  <a:pt x="2090" y="978"/>
                  <a:pt x="2090" y="978"/>
                  <a:pt x="2090" y="979"/>
                </a:cubicBezTo>
                <a:cubicBezTo>
                  <a:pt x="2090" y="979"/>
                  <a:pt x="2090" y="979"/>
                  <a:pt x="2090" y="980"/>
                </a:cubicBezTo>
                <a:cubicBezTo>
                  <a:pt x="2090" y="980"/>
                  <a:pt x="2090" y="980"/>
                  <a:pt x="2090" y="982"/>
                </a:cubicBezTo>
                <a:cubicBezTo>
                  <a:pt x="2090" y="982"/>
                  <a:pt x="2090" y="982"/>
                  <a:pt x="2091" y="982"/>
                </a:cubicBezTo>
                <a:cubicBezTo>
                  <a:pt x="2091" y="982"/>
                  <a:pt x="2091" y="982"/>
                  <a:pt x="2091" y="981"/>
                </a:cubicBezTo>
                <a:cubicBezTo>
                  <a:pt x="2091" y="981"/>
                  <a:pt x="2091" y="981"/>
                  <a:pt x="2091" y="979"/>
                </a:cubicBezTo>
                <a:cubicBezTo>
                  <a:pt x="2091" y="979"/>
                  <a:pt x="2091" y="979"/>
                  <a:pt x="2092" y="977"/>
                </a:cubicBezTo>
                <a:cubicBezTo>
                  <a:pt x="2092" y="977"/>
                  <a:pt x="2092" y="977"/>
                  <a:pt x="2093" y="975"/>
                </a:cubicBezTo>
                <a:cubicBezTo>
                  <a:pt x="2093" y="975"/>
                  <a:pt x="2093" y="975"/>
                  <a:pt x="2092" y="973"/>
                </a:cubicBezTo>
                <a:cubicBezTo>
                  <a:pt x="2092" y="973"/>
                  <a:pt x="2092" y="973"/>
                  <a:pt x="2092" y="974"/>
                </a:cubicBezTo>
                <a:close/>
                <a:moveTo>
                  <a:pt x="1996" y="896"/>
                </a:moveTo>
                <a:cubicBezTo>
                  <a:pt x="1997" y="895"/>
                  <a:pt x="1997" y="895"/>
                  <a:pt x="1997" y="895"/>
                </a:cubicBezTo>
                <a:cubicBezTo>
                  <a:pt x="1998" y="895"/>
                  <a:pt x="1998" y="895"/>
                  <a:pt x="1998" y="895"/>
                </a:cubicBezTo>
                <a:cubicBezTo>
                  <a:pt x="1999" y="894"/>
                  <a:pt x="1999" y="894"/>
                  <a:pt x="1999" y="894"/>
                </a:cubicBezTo>
                <a:cubicBezTo>
                  <a:pt x="1998" y="894"/>
                  <a:pt x="1998" y="894"/>
                  <a:pt x="1998" y="894"/>
                </a:cubicBezTo>
                <a:cubicBezTo>
                  <a:pt x="1997" y="894"/>
                  <a:pt x="1997" y="894"/>
                  <a:pt x="1997" y="894"/>
                </a:cubicBezTo>
                <a:cubicBezTo>
                  <a:pt x="1998" y="893"/>
                  <a:pt x="1998" y="893"/>
                  <a:pt x="1998" y="893"/>
                </a:cubicBezTo>
                <a:cubicBezTo>
                  <a:pt x="1997" y="893"/>
                  <a:pt x="1997" y="893"/>
                  <a:pt x="1997" y="893"/>
                </a:cubicBezTo>
                <a:cubicBezTo>
                  <a:pt x="1997" y="892"/>
                  <a:pt x="1997" y="892"/>
                  <a:pt x="1997" y="892"/>
                </a:cubicBezTo>
                <a:cubicBezTo>
                  <a:pt x="1996" y="893"/>
                  <a:pt x="1996" y="893"/>
                  <a:pt x="1996" y="893"/>
                </a:cubicBezTo>
                <a:cubicBezTo>
                  <a:pt x="1995" y="894"/>
                  <a:pt x="1995" y="894"/>
                  <a:pt x="1995" y="894"/>
                </a:cubicBezTo>
                <a:cubicBezTo>
                  <a:pt x="1996" y="895"/>
                  <a:pt x="1996" y="895"/>
                  <a:pt x="1996" y="895"/>
                </a:cubicBezTo>
                <a:cubicBezTo>
                  <a:pt x="1995" y="896"/>
                  <a:pt x="1995" y="896"/>
                  <a:pt x="1995" y="896"/>
                </a:cubicBezTo>
                <a:cubicBezTo>
                  <a:pt x="1996" y="896"/>
                  <a:pt x="1996" y="896"/>
                  <a:pt x="1996" y="896"/>
                </a:cubicBezTo>
                <a:close/>
                <a:moveTo>
                  <a:pt x="2007" y="1104"/>
                </a:moveTo>
                <a:cubicBezTo>
                  <a:pt x="2007" y="1104"/>
                  <a:pt x="2007" y="1104"/>
                  <a:pt x="2008" y="1102"/>
                </a:cubicBezTo>
                <a:cubicBezTo>
                  <a:pt x="2008" y="1102"/>
                  <a:pt x="2008" y="1102"/>
                  <a:pt x="2008" y="1100"/>
                </a:cubicBezTo>
                <a:cubicBezTo>
                  <a:pt x="2008" y="1100"/>
                  <a:pt x="2008" y="1100"/>
                  <a:pt x="2007" y="1099"/>
                </a:cubicBezTo>
                <a:cubicBezTo>
                  <a:pt x="2007" y="1099"/>
                  <a:pt x="2007" y="1099"/>
                  <a:pt x="2007" y="1100"/>
                </a:cubicBezTo>
                <a:cubicBezTo>
                  <a:pt x="2007" y="1100"/>
                  <a:pt x="2007" y="1100"/>
                  <a:pt x="2006" y="1101"/>
                </a:cubicBezTo>
                <a:cubicBezTo>
                  <a:pt x="2006" y="1101"/>
                  <a:pt x="2006" y="1101"/>
                  <a:pt x="2006" y="1102"/>
                </a:cubicBezTo>
                <a:cubicBezTo>
                  <a:pt x="2006" y="1102"/>
                  <a:pt x="2006" y="1102"/>
                  <a:pt x="2005" y="1103"/>
                </a:cubicBezTo>
                <a:cubicBezTo>
                  <a:pt x="2005" y="1103"/>
                  <a:pt x="2005" y="1103"/>
                  <a:pt x="2005" y="1104"/>
                </a:cubicBezTo>
                <a:cubicBezTo>
                  <a:pt x="2005" y="1104"/>
                  <a:pt x="2005" y="1104"/>
                  <a:pt x="2005" y="1105"/>
                </a:cubicBezTo>
                <a:cubicBezTo>
                  <a:pt x="2005" y="1105"/>
                  <a:pt x="2005" y="1105"/>
                  <a:pt x="2006" y="1105"/>
                </a:cubicBezTo>
                <a:cubicBezTo>
                  <a:pt x="2006" y="1105"/>
                  <a:pt x="2006" y="1105"/>
                  <a:pt x="2007" y="1104"/>
                </a:cubicBezTo>
                <a:close/>
                <a:moveTo>
                  <a:pt x="1838" y="974"/>
                </a:moveTo>
                <a:cubicBezTo>
                  <a:pt x="1838" y="974"/>
                  <a:pt x="1838" y="974"/>
                  <a:pt x="1838" y="975"/>
                </a:cubicBezTo>
                <a:cubicBezTo>
                  <a:pt x="1838" y="975"/>
                  <a:pt x="1838" y="975"/>
                  <a:pt x="1838" y="978"/>
                </a:cubicBezTo>
                <a:cubicBezTo>
                  <a:pt x="1838" y="978"/>
                  <a:pt x="1838" y="978"/>
                  <a:pt x="1839" y="976"/>
                </a:cubicBezTo>
                <a:cubicBezTo>
                  <a:pt x="1839" y="976"/>
                  <a:pt x="1839" y="976"/>
                  <a:pt x="1838" y="974"/>
                </a:cubicBezTo>
                <a:close/>
                <a:moveTo>
                  <a:pt x="1979" y="1062"/>
                </a:moveTo>
                <a:cubicBezTo>
                  <a:pt x="1980" y="1062"/>
                  <a:pt x="1980" y="1062"/>
                  <a:pt x="1980" y="1062"/>
                </a:cubicBezTo>
                <a:cubicBezTo>
                  <a:pt x="1980" y="1062"/>
                  <a:pt x="1980" y="1062"/>
                  <a:pt x="1981" y="1062"/>
                </a:cubicBezTo>
                <a:cubicBezTo>
                  <a:pt x="1981" y="1062"/>
                  <a:pt x="1981" y="1062"/>
                  <a:pt x="1980" y="1061"/>
                </a:cubicBezTo>
                <a:cubicBezTo>
                  <a:pt x="1980" y="1061"/>
                  <a:pt x="1980" y="1061"/>
                  <a:pt x="1979" y="1062"/>
                </a:cubicBezTo>
                <a:close/>
                <a:moveTo>
                  <a:pt x="1839" y="972"/>
                </a:moveTo>
                <a:cubicBezTo>
                  <a:pt x="1839" y="972"/>
                  <a:pt x="1839" y="972"/>
                  <a:pt x="1839" y="970"/>
                </a:cubicBezTo>
                <a:cubicBezTo>
                  <a:pt x="1839" y="970"/>
                  <a:pt x="1839" y="970"/>
                  <a:pt x="1838" y="973"/>
                </a:cubicBezTo>
                <a:lnTo>
                  <a:pt x="1839" y="972"/>
                </a:lnTo>
                <a:close/>
                <a:moveTo>
                  <a:pt x="2028" y="1114"/>
                </a:moveTo>
                <a:cubicBezTo>
                  <a:pt x="2028" y="1114"/>
                  <a:pt x="2028" y="1114"/>
                  <a:pt x="2027" y="1115"/>
                </a:cubicBezTo>
                <a:cubicBezTo>
                  <a:pt x="2027" y="1115"/>
                  <a:pt x="2027" y="1115"/>
                  <a:pt x="2027" y="1114"/>
                </a:cubicBezTo>
                <a:cubicBezTo>
                  <a:pt x="2027" y="1114"/>
                  <a:pt x="2027" y="1114"/>
                  <a:pt x="2026" y="1114"/>
                </a:cubicBezTo>
                <a:cubicBezTo>
                  <a:pt x="2026" y="1114"/>
                  <a:pt x="2026" y="1114"/>
                  <a:pt x="2025" y="1115"/>
                </a:cubicBezTo>
                <a:cubicBezTo>
                  <a:pt x="2025" y="1115"/>
                  <a:pt x="2025" y="1115"/>
                  <a:pt x="2025" y="1116"/>
                </a:cubicBezTo>
                <a:cubicBezTo>
                  <a:pt x="2025" y="1116"/>
                  <a:pt x="2025" y="1116"/>
                  <a:pt x="2021" y="1115"/>
                </a:cubicBezTo>
                <a:cubicBezTo>
                  <a:pt x="2021" y="1115"/>
                  <a:pt x="2021" y="1115"/>
                  <a:pt x="2020" y="1116"/>
                </a:cubicBezTo>
                <a:cubicBezTo>
                  <a:pt x="2020" y="1116"/>
                  <a:pt x="2020" y="1116"/>
                  <a:pt x="2020" y="1117"/>
                </a:cubicBezTo>
                <a:cubicBezTo>
                  <a:pt x="2020" y="1117"/>
                  <a:pt x="2020" y="1117"/>
                  <a:pt x="2019" y="1116"/>
                </a:cubicBezTo>
                <a:cubicBezTo>
                  <a:pt x="2019" y="1116"/>
                  <a:pt x="2019" y="1116"/>
                  <a:pt x="2018" y="1116"/>
                </a:cubicBezTo>
                <a:cubicBezTo>
                  <a:pt x="2018" y="1116"/>
                  <a:pt x="2018" y="1116"/>
                  <a:pt x="2017" y="1117"/>
                </a:cubicBezTo>
                <a:cubicBezTo>
                  <a:pt x="2017" y="1117"/>
                  <a:pt x="2017" y="1117"/>
                  <a:pt x="2016" y="1116"/>
                </a:cubicBezTo>
                <a:cubicBezTo>
                  <a:pt x="2016" y="1116"/>
                  <a:pt x="2016" y="1116"/>
                  <a:pt x="2014" y="1114"/>
                </a:cubicBezTo>
                <a:cubicBezTo>
                  <a:pt x="2014" y="1114"/>
                  <a:pt x="2014" y="1114"/>
                  <a:pt x="2012" y="1113"/>
                </a:cubicBezTo>
                <a:cubicBezTo>
                  <a:pt x="2012" y="1113"/>
                  <a:pt x="2012" y="1113"/>
                  <a:pt x="2012" y="1112"/>
                </a:cubicBezTo>
                <a:cubicBezTo>
                  <a:pt x="2012" y="1112"/>
                  <a:pt x="2012" y="1112"/>
                  <a:pt x="2011" y="1113"/>
                </a:cubicBezTo>
                <a:cubicBezTo>
                  <a:pt x="2011" y="1113"/>
                  <a:pt x="2011" y="1113"/>
                  <a:pt x="2011" y="1112"/>
                </a:cubicBezTo>
                <a:cubicBezTo>
                  <a:pt x="2011" y="1112"/>
                  <a:pt x="2011" y="1112"/>
                  <a:pt x="2009" y="1111"/>
                </a:cubicBezTo>
                <a:cubicBezTo>
                  <a:pt x="2009" y="1111"/>
                  <a:pt x="2009" y="1111"/>
                  <a:pt x="2008" y="1110"/>
                </a:cubicBezTo>
                <a:cubicBezTo>
                  <a:pt x="2008" y="1110"/>
                  <a:pt x="2008" y="1110"/>
                  <a:pt x="2008" y="1111"/>
                </a:cubicBezTo>
                <a:cubicBezTo>
                  <a:pt x="2008" y="1111"/>
                  <a:pt x="2008" y="1111"/>
                  <a:pt x="2008" y="1112"/>
                </a:cubicBezTo>
                <a:cubicBezTo>
                  <a:pt x="2008" y="1112"/>
                  <a:pt x="2008" y="1112"/>
                  <a:pt x="2007" y="1113"/>
                </a:cubicBezTo>
                <a:cubicBezTo>
                  <a:pt x="2007" y="1113"/>
                  <a:pt x="2007" y="1113"/>
                  <a:pt x="2007" y="1114"/>
                </a:cubicBezTo>
                <a:cubicBezTo>
                  <a:pt x="2007" y="1114"/>
                  <a:pt x="2007" y="1114"/>
                  <a:pt x="2008" y="1116"/>
                </a:cubicBezTo>
                <a:cubicBezTo>
                  <a:pt x="2008" y="1116"/>
                  <a:pt x="2008" y="1116"/>
                  <a:pt x="2007" y="1118"/>
                </a:cubicBezTo>
                <a:cubicBezTo>
                  <a:pt x="2007" y="1118"/>
                  <a:pt x="2007" y="1118"/>
                  <a:pt x="2007" y="1121"/>
                </a:cubicBezTo>
                <a:cubicBezTo>
                  <a:pt x="2007" y="1121"/>
                  <a:pt x="2007" y="1121"/>
                  <a:pt x="2008" y="1123"/>
                </a:cubicBezTo>
                <a:cubicBezTo>
                  <a:pt x="2008" y="1123"/>
                  <a:pt x="2008" y="1123"/>
                  <a:pt x="2007" y="1125"/>
                </a:cubicBezTo>
                <a:cubicBezTo>
                  <a:pt x="2007" y="1125"/>
                  <a:pt x="2007" y="1125"/>
                  <a:pt x="2008" y="1125"/>
                </a:cubicBezTo>
                <a:cubicBezTo>
                  <a:pt x="2008" y="1125"/>
                  <a:pt x="2008" y="1125"/>
                  <a:pt x="2008" y="1126"/>
                </a:cubicBezTo>
                <a:cubicBezTo>
                  <a:pt x="2008" y="1126"/>
                  <a:pt x="2008" y="1126"/>
                  <a:pt x="2009" y="1127"/>
                </a:cubicBezTo>
                <a:cubicBezTo>
                  <a:pt x="2009" y="1127"/>
                  <a:pt x="2009" y="1127"/>
                  <a:pt x="2008" y="1127"/>
                </a:cubicBezTo>
                <a:cubicBezTo>
                  <a:pt x="2008" y="1127"/>
                  <a:pt x="2008" y="1127"/>
                  <a:pt x="2007" y="1126"/>
                </a:cubicBezTo>
                <a:cubicBezTo>
                  <a:pt x="2007" y="1126"/>
                  <a:pt x="2007" y="1126"/>
                  <a:pt x="2006" y="1127"/>
                </a:cubicBezTo>
                <a:cubicBezTo>
                  <a:pt x="2006" y="1127"/>
                  <a:pt x="2006" y="1127"/>
                  <a:pt x="2006" y="1129"/>
                </a:cubicBezTo>
                <a:cubicBezTo>
                  <a:pt x="2006" y="1129"/>
                  <a:pt x="2006" y="1129"/>
                  <a:pt x="2007" y="1130"/>
                </a:cubicBezTo>
                <a:cubicBezTo>
                  <a:pt x="2007" y="1130"/>
                  <a:pt x="2007" y="1130"/>
                  <a:pt x="2007" y="1131"/>
                </a:cubicBezTo>
                <a:cubicBezTo>
                  <a:pt x="2007" y="1131"/>
                  <a:pt x="2007" y="1131"/>
                  <a:pt x="2007" y="1134"/>
                </a:cubicBezTo>
                <a:cubicBezTo>
                  <a:pt x="2007" y="1134"/>
                  <a:pt x="2007" y="1134"/>
                  <a:pt x="2008" y="1135"/>
                </a:cubicBezTo>
                <a:cubicBezTo>
                  <a:pt x="2008" y="1135"/>
                  <a:pt x="2008" y="1135"/>
                  <a:pt x="2007" y="1135"/>
                </a:cubicBezTo>
                <a:cubicBezTo>
                  <a:pt x="2007" y="1135"/>
                  <a:pt x="2007" y="1135"/>
                  <a:pt x="2008" y="1137"/>
                </a:cubicBezTo>
                <a:cubicBezTo>
                  <a:pt x="2008" y="1137"/>
                  <a:pt x="2008" y="1137"/>
                  <a:pt x="2009" y="1137"/>
                </a:cubicBezTo>
                <a:cubicBezTo>
                  <a:pt x="2009" y="1137"/>
                  <a:pt x="2009" y="1137"/>
                  <a:pt x="2008" y="1138"/>
                </a:cubicBezTo>
                <a:cubicBezTo>
                  <a:pt x="2008" y="1138"/>
                  <a:pt x="2008" y="1138"/>
                  <a:pt x="2008" y="1139"/>
                </a:cubicBezTo>
                <a:cubicBezTo>
                  <a:pt x="2009" y="1140"/>
                  <a:pt x="2009" y="1140"/>
                  <a:pt x="2009" y="1140"/>
                </a:cubicBezTo>
                <a:cubicBezTo>
                  <a:pt x="2009" y="1140"/>
                  <a:pt x="2009" y="1140"/>
                  <a:pt x="2010" y="1139"/>
                </a:cubicBezTo>
                <a:cubicBezTo>
                  <a:pt x="2010" y="1139"/>
                  <a:pt x="2010" y="1139"/>
                  <a:pt x="2011" y="1140"/>
                </a:cubicBezTo>
                <a:cubicBezTo>
                  <a:pt x="2011" y="1140"/>
                  <a:pt x="2011" y="1140"/>
                  <a:pt x="2012" y="1139"/>
                </a:cubicBezTo>
                <a:cubicBezTo>
                  <a:pt x="2012" y="1139"/>
                  <a:pt x="2012" y="1139"/>
                  <a:pt x="2012" y="1140"/>
                </a:cubicBezTo>
                <a:cubicBezTo>
                  <a:pt x="2012" y="1140"/>
                  <a:pt x="2012" y="1140"/>
                  <a:pt x="2012" y="1141"/>
                </a:cubicBezTo>
                <a:cubicBezTo>
                  <a:pt x="2012" y="1141"/>
                  <a:pt x="2012" y="1141"/>
                  <a:pt x="2013" y="1141"/>
                </a:cubicBezTo>
                <a:cubicBezTo>
                  <a:pt x="2013" y="1141"/>
                  <a:pt x="2013" y="1141"/>
                  <a:pt x="2014" y="1139"/>
                </a:cubicBezTo>
                <a:cubicBezTo>
                  <a:pt x="2014" y="1139"/>
                  <a:pt x="2014" y="1139"/>
                  <a:pt x="2015" y="1138"/>
                </a:cubicBezTo>
                <a:cubicBezTo>
                  <a:pt x="2015" y="1138"/>
                  <a:pt x="2015" y="1138"/>
                  <a:pt x="2015" y="1136"/>
                </a:cubicBezTo>
                <a:cubicBezTo>
                  <a:pt x="2015" y="1136"/>
                  <a:pt x="2015" y="1136"/>
                  <a:pt x="2016" y="1137"/>
                </a:cubicBezTo>
                <a:cubicBezTo>
                  <a:pt x="2016" y="1137"/>
                  <a:pt x="2016" y="1137"/>
                  <a:pt x="2016" y="1136"/>
                </a:cubicBezTo>
                <a:cubicBezTo>
                  <a:pt x="2016" y="1136"/>
                  <a:pt x="2016" y="1136"/>
                  <a:pt x="2017" y="1135"/>
                </a:cubicBezTo>
                <a:cubicBezTo>
                  <a:pt x="2017" y="1135"/>
                  <a:pt x="2017" y="1135"/>
                  <a:pt x="2018" y="1134"/>
                </a:cubicBezTo>
                <a:cubicBezTo>
                  <a:pt x="2018" y="1134"/>
                  <a:pt x="2018" y="1134"/>
                  <a:pt x="2018" y="1135"/>
                </a:cubicBezTo>
                <a:cubicBezTo>
                  <a:pt x="2018" y="1135"/>
                  <a:pt x="2018" y="1135"/>
                  <a:pt x="2019" y="1136"/>
                </a:cubicBezTo>
                <a:cubicBezTo>
                  <a:pt x="2019" y="1136"/>
                  <a:pt x="2019" y="1136"/>
                  <a:pt x="2019" y="1134"/>
                </a:cubicBezTo>
                <a:cubicBezTo>
                  <a:pt x="2019" y="1134"/>
                  <a:pt x="2019" y="1134"/>
                  <a:pt x="2020" y="1134"/>
                </a:cubicBezTo>
                <a:cubicBezTo>
                  <a:pt x="2020" y="1134"/>
                  <a:pt x="2020" y="1134"/>
                  <a:pt x="2021" y="1135"/>
                </a:cubicBezTo>
                <a:cubicBezTo>
                  <a:pt x="2021" y="1135"/>
                  <a:pt x="2021" y="1135"/>
                  <a:pt x="2021" y="1136"/>
                </a:cubicBezTo>
                <a:cubicBezTo>
                  <a:pt x="2021" y="1136"/>
                  <a:pt x="2021" y="1136"/>
                  <a:pt x="2020" y="1135"/>
                </a:cubicBezTo>
                <a:cubicBezTo>
                  <a:pt x="2020" y="1135"/>
                  <a:pt x="2020" y="1135"/>
                  <a:pt x="2020" y="1137"/>
                </a:cubicBezTo>
                <a:cubicBezTo>
                  <a:pt x="2020" y="1137"/>
                  <a:pt x="2020" y="1137"/>
                  <a:pt x="2021" y="1137"/>
                </a:cubicBezTo>
                <a:cubicBezTo>
                  <a:pt x="2021" y="1137"/>
                  <a:pt x="2021" y="1137"/>
                  <a:pt x="2023" y="1135"/>
                </a:cubicBezTo>
                <a:cubicBezTo>
                  <a:pt x="2023" y="1135"/>
                  <a:pt x="2023" y="1135"/>
                  <a:pt x="2023" y="1134"/>
                </a:cubicBezTo>
                <a:cubicBezTo>
                  <a:pt x="2023" y="1134"/>
                  <a:pt x="2023" y="1134"/>
                  <a:pt x="2022" y="1133"/>
                </a:cubicBezTo>
                <a:cubicBezTo>
                  <a:pt x="2022" y="1133"/>
                  <a:pt x="2022" y="1133"/>
                  <a:pt x="2023" y="1132"/>
                </a:cubicBezTo>
                <a:cubicBezTo>
                  <a:pt x="2023" y="1132"/>
                  <a:pt x="2023" y="1132"/>
                  <a:pt x="2023" y="1131"/>
                </a:cubicBezTo>
                <a:cubicBezTo>
                  <a:pt x="2023" y="1131"/>
                  <a:pt x="2023" y="1131"/>
                  <a:pt x="2024" y="1131"/>
                </a:cubicBezTo>
                <a:cubicBezTo>
                  <a:pt x="2024" y="1131"/>
                  <a:pt x="2024" y="1131"/>
                  <a:pt x="2024" y="1130"/>
                </a:cubicBezTo>
                <a:cubicBezTo>
                  <a:pt x="2024" y="1130"/>
                  <a:pt x="2024" y="1130"/>
                  <a:pt x="2024" y="1128"/>
                </a:cubicBezTo>
                <a:cubicBezTo>
                  <a:pt x="2024" y="1128"/>
                  <a:pt x="2024" y="1128"/>
                  <a:pt x="2025" y="1127"/>
                </a:cubicBezTo>
                <a:cubicBezTo>
                  <a:pt x="2025" y="1127"/>
                  <a:pt x="2025" y="1127"/>
                  <a:pt x="2026" y="1126"/>
                </a:cubicBezTo>
                <a:cubicBezTo>
                  <a:pt x="2026" y="1126"/>
                  <a:pt x="2026" y="1126"/>
                  <a:pt x="2026" y="1128"/>
                </a:cubicBezTo>
                <a:cubicBezTo>
                  <a:pt x="2026" y="1128"/>
                  <a:pt x="2026" y="1128"/>
                  <a:pt x="2026" y="1129"/>
                </a:cubicBezTo>
                <a:cubicBezTo>
                  <a:pt x="2026" y="1129"/>
                  <a:pt x="2026" y="1129"/>
                  <a:pt x="2027" y="1127"/>
                </a:cubicBezTo>
                <a:cubicBezTo>
                  <a:pt x="2027" y="1127"/>
                  <a:pt x="2027" y="1127"/>
                  <a:pt x="2027" y="1126"/>
                </a:cubicBezTo>
                <a:cubicBezTo>
                  <a:pt x="2027" y="1126"/>
                  <a:pt x="2027" y="1126"/>
                  <a:pt x="2027" y="1125"/>
                </a:cubicBezTo>
                <a:cubicBezTo>
                  <a:pt x="2027" y="1125"/>
                  <a:pt x="2027" y="1125"/>
                  <a:pt x="2027" y="1124"/>
                </a:cubicBezTo>
                <a:cubicBezTo>
                  <a:pt x="2027" y="1124"/>
                  <a:pt x="2027" y="1124"/>
                  <a:pt x="2028" y="1123"/>
                </a:cubicBezTo>
                <a:cubicBezTo>
                  <a:pt x="2028" y="1123"/>
                  <a:pt x="2028" y="1123"/>
                  <a:pt x="2028" y="1120"/>
                </a:cubicBezTo>
                <a:cubicBezTo>
                  <a:pt x="2028" y="1120"/>
                  <a:pt x="2028" y="1120"/>
                  <a:pt x="2029" y="1119"/>
                </a:cubicBezTo>
                <a:cubicBezTo>
                  <a:pt x="2029" y="1119"/>
                  <a:pt x="2029" y="1119"/>
                  <a:pt x="2030" y="1116"/>
                </a:cubicBezTo>
                <a:cubicBezTo>
                  <a:pt x="2030" y="1116"/>
                  <a:pt x="2030" y="1116"/>
                  <a:pt x="2030" y="1115"/>
                </a:cubicBezTo>
                <a:cubicBezTo>
                  <a:pt x="2030" y="1115"/>
                  <a:pt x="2030" y="1115"/>
                  <a:pt x="2029" y="1114"/>
                </a:cubicBezTo>
                <a:cubicBezTo>
                  <a:pt x="2029" y="1114"/>
                  <a:pt x="2029" y="1114"/>
                  <a:pt x="2028" y="1114"/>
                </a:cubicBezTo>
                <a:close/>
                <a:moveTo>
                  <a:pt x="1973" y="876"/>
                </a:moveTo>
                <a:cubicBezTo>
                  <a:pt x="1973" y="876"/>
                  <a:pt x="1973" y="876"/>
                  <a:pt x="1973" y="874"/>
                </a:cubicBezTo>
                <a:cubicBezTo>
                  <a:pt x="1973" y="874"/>
                  <a:pt x="1973" y="874"/>
                  <a:pt x="1973" y="873"/>
                </a:cubicBezTo>
                <a:cubicBezTo>
                  <a:pt x="1973" y="873"/>
                  <a:pt x="1973" y="873"/>
                  <a:pt x="1972" y="873"/>
                </a:cubicBezTo>
                <a:cubicBezTo>
                  <a:pt x="1972" y="873"/>
                  <a:pt x="1972" y="873"/>
                  <a:pt x="1972" y="874"/>
                </a:cubicBezTo>
                <a:cubicBezTo>
                  <a:pt x="1972" y="874"/>
                  <a:pt x="1972" y="874"/>
                  <a:pt x="1973" y="876"/>
                </a:cubicBezTo>
                <a:close/>
                <a:moveTo>
                  <a:pt x="1975" y="1060"/>
                </a:moveTo>
                <a:cubicBezTo>
                  <a:pt x="1975" y="1060"/>
                  <a:pt x="1975" y="1060"/>
                  <a:pt x="1972" y="1061"/>
                </a:cubicBezTo>
                <a:cubicBezTo>
                  <a:pt x="1972" y="1061"/>
                  <a:pt x="1972" y="1061"/>
                  <a:pt x="1971" y="1061"/>
                </a:cubicBezTo>
                <a:cubicBezTo>
                  <a:pt x="1971" y="1061"/>
                  <a:pt x="1971" y="1061"/>
                  <a:pt x="1970" y="1062"/>
                </a:cubicBezTo>
                <a:cubicBezTo>
                  <a:pt x="1970" y="1062"/>
                  <a:pt x="1970" y="1062"/>
                  <a:pt x="1971" y="1063"/>
                </a:cubicBezTo>
                <a:cubicBezTo>
                  <a:pt x="1971" y="1063"/>
                  <a:pt x="1971" y="1063"/>
                  <a:pt x="1973" y="1063"/>
                </a:cubicBezTo>
                <a:cubicBezTo>
                  <a:pt x="1973" y="1063"/>
                  <a:pt x="1973" y="1063"/>
                  <a:pt x="1974" y="1063"/>
                </a:cubicBezTo>
                <a:cubicBezTo>
                  <a:pt x="1974" y="1063"/>
                  <a:pt x="1974" y="1063"/>
                  <a:pt x="1975" y="1063"/>
                </a:cubicBezTo>
                <a:cubicBezTo>
                  <a:pt x="1975" y="1063"/>
                  <a:pt x="1975" y="1063"/>
                  <a:pt x="1976" y="1063"/>
                </a:cubicBezTo>
                <a:cubicBezTo>
                  <a:pt x="1976" y="1063"/>
                  <a:pt x="1976" y="1063"/>
                  <a:pt x="1977" y="1063"/>
                </a:cubicBezTo>
                <a:cubicBezTo>
                  <a:pt x="1977" y="1063"/>
                  <a:pt x="1977" y="1063"/>
                  <a:pt x="1977" y="1062"/>
                </a:cubicBezTo>
                <a:cubicBezTo>
                  <a:pt x="1977" y="1062"/>
                  <a:pt x="1977" y="1062"/>
                  <a:pt x="1978" y="1062"/>
                </a:cubicBezTo>
                <a:cubicBezTo>
                  <a:pt x="1978" y="1062"/>
                  <a:pt x="1978" y="1062"/>
                  <a:pt x="1978" y="1061"/>
                </a:cubicBezTo>
                <a:cubicBezTo>
                  <a:pt x="1978" y="1061"/>
                  <a:pt x="1978" y="1061"/>
                  <a:pt x="1977" y="1060"/>
                </a:cubicBezTo>
                <a:cubicBezTo>
                  <a:pt x="1977" y="1060"/>
                  <a:pt x="1977" y="1060"/>
                  <a:pt x="1975" y="1060"/>
                </a:cubicBezTo>
                <a:close/>
                <a:moveTo>
                  <a:pt x="2015" y="1139"/>
                </a:moveTo>
                <a:cubicBezTo>
                  <a:pt x="2015" y="1139"/>
                  <a:pt x="2015" y="1139"/>
                  <a:pt x="2016" y="1140"/>
                </a:cubicBezTo>
                <a:cubicBezTo>
                  <a:pt x="2016" y="1140"/>
                  <a:pt x="2016" y="1140"/>
                  <a:pt x="2017" y="1138"/>
                </a:cubicBezTo>
                <a:cubicBezTo>
                  <a:pt x="2017" y="1138"/>
                  <a:pt x="2017" y="1138"/>
                  <a:pt x="2017" y="1137"/>
                </a:cubicBezTo>
                <a:cubicBezTo>
                  <a:pt x="2017" y="1137"/>
                  <a:pt x="2017" y="1137"/>
                  <a:pt x="2016" y="1137"/>
                </a:cubicBezTo>
                <a:cubicBezTo>
                  <a:pt x="2016" y="1137"/>
                  <a:pt x="2016" y="1137"/>
                  <a:pt x="2016" y="1138"/>
                </a:cubicBezTo>
                <a:cubicBezTo>
                  <a:pt x="2016" y="1138"/>
                  <a:pt x="2016" y="1138"/>
                  <a:pt x="2015" y="1139"/>
                </a:cubicBezTo>
                <a:close/>
                <a:moveTo>
                  <a:pt x="2080" y="963"/>
                </a:moveTo>
                <a:cubicBezTo>
                  <a:pt x="2080" y="964"/>
                  <a:pt x="2080" y="964"/>
                  <a:pt x="2080" y="964"/>
                </a:cubicBezTo>
                <a:cubicBezTo>
                  <a:pt x="2081" y="965"/>
                  <a:pt x="2081" y="965"/>
                  <a:pt x="2081" y="965"/>
                </a:cubicBezTo>
                <a:cubicBezTo>
                  <a:pt x="2082" y="966"/>
                  <a:pt x="2082" y="966"/>
                  <a:pt x="2082" y="966"/>
                </a:cubicBezTo>
                <a:cubicBezTo>
                  <a:pt x="2082" y="965"/>
                  <a:pt x="2082" y="965"/>
                  <a:pt x="2082" y="965"/>
                </a:cubicBezTo>
                <a:cubicBezTo>
                  <a:pt x="2081" y="964"/>
                  <a:pt x="2081" y="964"/>
                  <a:pt x="2081" y="964"/>
                </a:cubicBezTo>
                <a:cubicBezTo>
                  <a:pt x="2080" y="963"/>
                  <a:pt x="2080" y="963"/>
                  <a:pt x="2080" y="963"/>
                </a:cubicBezTo>
                <a:close/>
                <a:moveTo>
                  <a:pt x="1961" y="879"/>
                </a:moveTo>
                <a:cubicBezTo>
                  <a:pt x="1962" y="880"/>
                  <a:pt x="1962" y="880"/>
                  <a:pt x="1962" y="880"/>
                </a:cubicBezTo>
                <a:cubicBezTo>
                  <a:pt x="1965" y="877"/>
                  <a:pt x="1965" y="877"/>
                  <a:pt x="1965" y="877"/>
                </a:cubicBezTo>
                <a:cubicBezTo>
                  <a:pt x="1966" y="876"/>
                  <a:pt x="1966" y="876"/>
                  <a:pt x="1966" y="876"/>
                </a:cubicBezTo>
                <a:cubicBezTo>
                  <a:pt x="1965" y="876"/>
                  <a:pt x="1965" y="876"/>
                  <a:pt x="1965" y="876"/>
                </a:cubicBezTo>
                <a:cubicBezTo>
                  <a:pt x="1965" y="875"/>
                  <a:pt x="1965" y="875"/>
                  <a:pt x="1965" y="875"/>
                </a:cubicBezTo>
                <a:cubicBezTo>
                  <a:pt x="1964" y="875"/>
                  <a:pt x="1964" y="875"/>
                  <a:pt x="1964" y="875"/>
                </a:cubicBezTo>
                <a:cubicBezTo>
                  <a:pt x="1962" y="875"/>
                  <a:pt x="1962" y="875"/>
                  <a:pt x="1962" y="875"/>
                </a:cubicBezTo>
                <a:cubicBezTo>
                  <a:pt x="1961" y="876"/>
                  <a:pt x="1961" y="876"/>
                  <a:pt x="1961" y="876"/>
                </a:cubicBezTo>
                <a:cubicBezTo>
                  <a:pt x="1960" y="875"/>
                  <a:pt x="1960" y="875"/>
                  <a:pt x="1960" y="875"/>
                </a:cubicBezTo>
                <a:cubicBezTo>
                  <a:pt x="1959" y="875"/>
                  <a:pt x="1959" y="875"/>
                  <a:pt x="1959" y="875"/>
                </a:cubicBezTo>
                <a:cubicBezTo>
                  <a:pt x="1959" y="876"/>
                  <a:pt x="1959" y="876"/>
                  <a:pt x="1959" y="876"/>
                </a:cubicBezTo>
                <a:cubicBezTo>
                  <a:pt x="1960" y="878"/>
                  <a:pt x="1960" y="878"/>
                  <a:pt x="1960" y="878"/>
                </a:cubicBezTo>
                <a:cubicBezTo>
                  <a:pt x="1961" y="879"/>
                  <a:pt x="1961" y="879"/>
                  <a:pt x="1961" y="879"/>
                </a:cubicBezTo>
                <a:close/>
                <a:moveTo>
                  <a:pt x="1857" y="941"/>
                </a:moveTo>
                <a:cubicBezTo>
                  <a:pt x="1857" y="941"/>
                  <a:pt x="1857" y="941"/>
                  <a:pt x="1858" y="940"/>
                </a:cubicBezTo>
                <a:cubicBezTo>
                  <a:pt x="1858" y="940"/>
                  <a:pt x="1858" y="940"/>
                  <a:pt x="1858" y="938"/>
                </a:cubicBezTo>
                <a:cubicBezTo>
                  <a:pt x="1858" y="938"/>
                  <a:pt x="1858" y="938"/>
                  <a:pt x="1857" y="940"/>
                </a:cubicBezTo>
                <a:cubicBezTo>
                  <a:pt x="1857" y="940"/>
                  <a:pt x="1857" y="940"/>
                  <a:pt x="1857" y="941"/>
                </a:cubicBezTo>
                <a:close/>
                <a:moveTo>
                  <a:pt x="2034" y="872"/>
                </a:moveTo>
                <a:cubicBezTo>
                  <a:pt x="2034" y="871"/>
                  <a:pt x="2034" y="871"/>
                  <a:pt x="2034" y="871"/>
                </a:cubicBezTo>
                <a:cubicBezTo>
                  <a:pt x="2033" y="870"/>
                  <a:pt x="2033" y="870"/>
                  <a:pt x="2033" y="870"/>
                </a:cubicBezTo>
                <a:cubicBezTo>
                  <a:pt x="2033" y="872"/>
                  <a:pt x="2033" y="872"/>
                  <a:pt x="2033" y="872"/>
                </a:cubicBezTo>
                <a:cubicBezTo>
                  <a:pt x="2034" y="872"/>
                  <a:pt x="2034" y="872"/>
                  <a:pt x="2034" y="872"/>
                </a:cubicBezTo>
                <a:close/>
                <a:moveTo>
                  <a:pt x="2013" y="911"/>
                </a:moveTo>
                <a:cubicBezTo>
                  <a:pt x="2011" y="912"/>
                  <a:pt x="2011" y="912"/>
                  <a:pt x="2011" y="912"/>
                </a:cubicBezTo>
                <a:cubicBezTo>
                  <a:pt x="2011" y="913"/>
                  <a:pt x="2011" y="913"/>
                  <a:pt x="2011" y="913"/>
                </a:cubicBezTo>
                <a:cubicBezTo>
                  <a:pt x="2012" y="914"/>
                  <a:pt x="2012" y="914"/>
                  <a:pt x="2012" y="914"/>
                </a:cubicBezTo>
                <a:cubicBezTo>
                  <a:pt x="2012" y="913"/>
                  <a:pt x="2012" y="913"/>
                  <a:pt x="2012" y="913"/>
                </a:cubicBezTo>
                <a:cubicBezTo>
                  <a:pt x="2013" y="912"/>
                  <a:pt x="2013" y="912"/>
                  <a:pt x="2013" y="912"/>
                </a:cubicBezTo>
                <a:cubicBezTo>
                  <a:pt x="2015" y="912"/>
                  <a:pt x="2015" y="912"/>
                  <a:pt x="2015" y="912"/>
                </a:cubicBezTo>
                <a:cubicBezTo>
                  <a:pt x="2013" y="911"/>
                  <a:pt x="2013" y="911"/>
                  <a:pt x="2013" y="911"/>
                </a:cubicBezTo>
                <a:close/>
                <a:moveTo>
                  <a:pt x="2014" y="916"/>
                </a:moveTo>
                <a:cubicBezTo>
                  <a:pt x="2014" y="915"/>
                  <a:pt x="2014" y="915"/>
                  <a:pt x="2014" y="915"/>
                </a:cubicBezTo>
                <a:cubicBezTo>
                  <a:pt x="2013" y="916"/>
                  <a:pt x="2013" y="916"/>
                  <a:pt x="2013" y="916"/>
                </a:cubicBezTo>
                <a:cubicBezTo>
                  <a:pt x="2014" y="916"/>
                  <a:pt x="2014" y="916"/>
                  <a:pt x="2014" y="916"/>
                </a:cubicBezTo>
                <a:close/>
                <a:moveTo>
                  <a:pt x="1997" y="876"/>
                </a:moveTo>
                <a:cubicBezTo>
                  <a:pt x="1998" y="876"/>
                  <a:pt x="1998" y="876"/>
                  <a:pt x="1998" y="876"/>
                </a:cubicBezTo>
                <a:cubicBezTo>
                  <a:pt x="1998" y="875"/>
                  <a:pt x="1998" y="875"/>
                  <a:pt x="1998" y="875"/>
                </a:cubicBezTo>
                <a:cubicBezTo>
                  <a:pt x="1999" y="874"/>
                  <a:pt x="1999" y="874"/>
                  <a:pt x="1999" y="874"/>
                </a:cubicBezTo>
                <a:cubicBezTo>
                  <a:pt x="1998" y="874"/>
                  <a:pt x="1998" y="874"/>
                  <a:pt x="1998" y="874"/>
                </a:cubicBezTo>
                <a:cubicBezTo>
                  <a:pt x="1997" y="875"/>
                  <a:pt x="1997" y="875"/>
                  <a:pt x="1997" y="875"/>
                </a:cubicBezTo>
                <a:cubicBezTo>
                  <a:pt x="1997" y="876"/>
                  <a:pt x="1997" y="876"/>
                  <a:pt x="1997" y="876"/>
                </a:cubicBezTo>
                <a:close/>
                <a:moveTo>
                  <a:pt x="1998" y="905"/>
                </a:moveTo>
                <a:cubicBezTo>
                  <a:pt x="1998" y="905"/>
                  <a:pt x="1998" y="905"/>
                  <a:pt x="1998" y="906"/>
                </a:cubicBezTo>
                <a:cubicBezTo>
                  <a:pt x="1998" y="906"/>
                  <a:pt x="1998" y="906"/>
                  <a:pt x="1998" y="907"/>
                </a:cubicBezTo>
                <a:cubicBezTo>
                  <a:pt x="1998" y="907"/>
                  <a:pt x="1998" y="907"/>
                  <a:pt x="1999" y="906"/>
                </a:cubicBezTo>
                <a:cubicBezTo>
                  <a:pt x="1999" y="906"/>
                  <a:pt x="1999" y="906"/>
                  <a:pt x="1998" y="905"/>
                </a:cubicBezTo>
                <a:close/>
                <a:moveTo>
                  <a:pt x="1996" y="876"/>
                </a:moveTo>
                <a:cubicBezTo>
                  <a:pt x="1995" y="877"/>
                  <a:pt x="1995" y="877"/>
                  <a:pt x="1995" y="877"/>
                </a:cubicBezTo>
                <a:cubicBezTo>
                  <a:pt x="1996" y="877"/>
                  <a:pt x="1996" y="877"/>
                  <a:pt x="1996" y="877"/>
                </a:cubicBezTo>
                <a:cubicBezTo>
                  <a:pt x="1996" y="876"/>
                  <a:pt x="1996" y="876"/>
                  <a:pt x="1996" y="876"/>
                </a:cubicBezTo>
                <a:close/>
                <a:moveTo>
                  <a:pt x="1995" y="878"/>
                </a:moveTo>
                <a:cubicBezTo>
                  <a:pt x="1995" y="877"/>
                  <a:pt x="1995" y="877"/>
                  <a:pt x="1995" y="877"/>
                </a:cubicBezTo>
                <a:cubicBezTo>
                  <a:pt x="1994" y="877"/>
                  <a:pt x="1994" y="877"/>
                  <a:pt x="1994" y="877"/>
                </a:cubicBezTo>
                <a:cubicBezTo>
                  <a:pt x="1995" y="878"/>
                  <a:pt x="1995" y="878"/>
                  <a:pt x="1995" y="878"/>
                </a:cubicBezTo>
                <a:close/>
                <a:moveTo>
                  <a:pt x="2055" y="926"/>
                </a:moveTo>
                <a:cubicBezTo>
                  <a:pt x="2055" y="926"/>
                  <a:pt x="2055" y="926"/>
                  <a:pt x="2054" y="927"/>
                </a:cubicBezTo>
                <a:cubicBezTo>
                  <a:pt x="2054" y="927"/>
                  <a:pt x="2054" y="927"/>
                  <a:pt x="2055" y="928"/>
                </a:cubicBezTo>
                <a:cubicBezTo>
                  <a:pt x="2055" y="928"/>
                  <a:pt x="2055" y="928"/>
                  <a:pt x="2055" y="926"/>
                </a:cubicBezTo>
                <a:close/>
                <a:moveTo>
                  <a:pt x="2054" y="925"/>
                </a:moveTo>
                <a:cubicBezTo>
                  <a:pt x="2054" y="925"/>
                  <a:pt x="2054" y="925"/>
                  <a:pt x="2055" y="926"/>
                </a:cubicBezTo>
                <a:cubicBezTo>
                  <a:pt x="2055" y="926"/>
                  <a:pt x="2055" y="926"/>
                  <a:pt x="2055" y="925"/>
                </a:cubicBezTo>
                <a:cubicBezTo>
                  <a:pt x="2055" y="925"/>
                  <a:pt x="2055" y="925"/>
                  <a:pt x="2054" y="925"/>
                </a:cubicBezTo>
                <a:close/>
                <a:moveTo>
                  <a:pt x="1918" y="902"/>
                </a:moveTo>
                <a:cubicBezTo>
                  <a:pt x="1919" y="903"/>
                  <a:pt x="1919" y="903"/>
                  <a:pt x="1919" y="903"/>
                </a:cubicBezTo>
                <a:cubicBezTo>
                  <a:pt x="1920" y="903"/>
                  <a:pt x="1920" y="903"/>
                  <a:pt x="1920" y="903"/>
                </a:cubicBezTo>
                <a:cubicBezTo>
                  <a:pt x="1919" y="902"/>
                  <a:pt x="1919" y="902"/>
                  <a:pt x="1919" y="902"/>
                </a:cubicBezTo>
                <a:lnTo>
                  <a:pt x="1918" y="902"/>
                </a:lnTo>
                <a:close/>
                <a:moveTo>
                  <a:pt x="2088" y="977"/>
                </a:moveTo>
                <a:cubicBezTo>
                  <a:pt x="2088" y="975"/>
                  <a:pt x="2088" y="975"/>
                  <a:pt x="2088" y="975"/>
                </a:cubicBezTo>
                <a:cubicBezTo>
                  <a:pt x="2086" y="974"/>
                  <a:pt x="2086" y="974"/>
                  <a:pt x="2086" y="974"/>
                </a:cubicBezTo>
                <a:cubicBezTo>
                  <a:pt x="2085" y="972"/>
                  <a:pt x="2085" y="972"/>
                  <a:pt x="2085" y="972"/>
                </a:cubicBezTo>
                <a:cubicBezTo>
                  <a:pt x="2085" y="970"/>
                  <a:pt x="2085" y="970"/>
                  <a:pt x="2085" y="970"/>
                </a:cubicBezTo>
                <a:cubicBezTo>
                  <a:pt x="2084" y="969"/>
                  <a:pt x="2084" y="969"/>
                  <a:pt x="2084" y="969"/>
                </a:cubicBezTo>
                <a:cubicBezTo>
                  <a:pt x="2083" y="969"/>
                  <a:pt x="2083" y="969"/>
                  <a:pt x="2083" y="969"/>
                </a:cubicBezTo>
                <a:cubicBezTo>
                  <a:pt x="2082" y="969"/>
                  <a:pt x="2082" y="969"/>
                  <a:pt x="2082" y="969"/>
                </a:cubicBezTo>
                <a:cubicBezTo>
                  <a:pt x="2082" y="968"/>
                  <a:pt x="2082" y="968"/>
                  <a:pt x="2082" y="968"/>
                </a:cubicBezTo>
                <a:cubicBezTo>
                  <a:pt x="2081" y="967"/>
                  <a:pt x="2081" y="967"/>
                  <a:pt x="2081" y="967"/>
                </a:cubicBezTo>
                <a:cubicBezTo>
                  <a:pt x="2081" y="966"/>
                  <a:pt x="2081" y="966"/>
                  <a:pt x="2081" y="966"/>
                </a:cubicBezTo>
                <a:cubicBezTo>
                  <a:pt x="2079" y="964"/>
                  <a:pt x="2079" y="964"/>
                  <a:pt x="2079" y="964"/>
                </a:cubicBezTo>
                <a:cubicBezTo>
                  <a:pt x="2078" y="964"/>
                  <a:pt x="2078" y="964"/>
                  <a:pt x="2078" y="964"/>
                </a:cubicBezTo>
                <a:cubicBezTo>
                  <a:pt x="2079" y="963"/>
                  <a:pt x="2079" y="963"/>
                  <a:pt x="2079" y="963"/>
                </a:cubicBezTo>
                <a:cubicBezTo>
                  <a:pt x="2078" y="961"/>
                  <a:pt x="2078" y="961"/>
                  <a:pt x="2078" y="961"/>
                </a:cubicBezTo>
                <a:cubicBezTo>
                  <a:pt x="2079" y="960"/>
                  <a:pt x="2079" y="960"/>
                  <a:pt x="2079" y="960"/>
                </a:cubicBezTo>
                <a:cubicBezTo>
                  <a:pt x="2079" y="958"/>
                  <a:pt x="2079" y="958"/>
                  <a:pt x="2079" y="958"/>
                </a:cubicBezTo>
                <a:cubicBezTo>
                  <a:pt x="2079" y="957"/>
                  <a:pt x="2079" y="957"/>
                  <a:pt x="2079" y="957"/>
                </a:cubicBezTo>
                <a:cubicBezTo>
                  <a:pt x="2079" y="956"/>
                  <a:pt x="2079" y="956"/>
                  <a:pt x="2079" y="956"/>
                </a:cubicBezTo>
                <a:cubicBezTo>
                  <a:pt x="2078" y="955"/>
                  <a:pt x="2078" y="955"/>
                  <a:pt x="2078" y="955"/>
                </a:cubicBezTo>
                <a:cubicBezTo>
                  <a:pt x="2078" y="956"/>
                  <a:pt x="2078" y="956"/>
                  <a:pt x="2078" y="956"/>
                </a:cubicBezTo>
                <a:cubicBezTo>
                  <a:pt x="2078" y="957"/>
                  <a:pt x="2078" y="957"/>
                  <a:pt x="2078" y="957"/>
                </a:cubicBezTo>
                <a:cubicBezTo>
                  <a:pt x="2075" y="954"/>
                  <a:pt x="2075" y="954"/>
                  <a:pt x="2075" y="954"/>
                </a:cubicBezTo>
                <a:cubicBezTo>
                  <a:pt x="2075" y="953"/>
                  <a:pt x="2075" y="953"/>
                  <a:pt x="2075" y="953"/>
                </a:cubicBezTo>
                <a:cubicBezTo>
                  <a:pt x="2074" y="953"/>
                  <a:pt x="2074" y="953"/>
                  <a:pt x="2074" y="953"/>
                </a:cubicBezTo>
                <a:cubicBezTo>
                  <a:pt x="2074" y="954"/>
                  <a:pt x="2074" y="954"/>
                  <a:pt x="2074" y="954"/>
                </a:cubicBezTo>
                <a:cubicBezTo>
                  <a:pt x="2074" y="955"/>
                  <a:pt x="2074" y="955"/>
                  <a:pt x="2074" y="955"/>
                </a:cubicBezTo>
                <a:cubicBezTo>
                  <a:pt x="2074" y="957"/>
                  <a:pt x="2074" y="957"/>
                  <a:pt x="2074" y="957"/>
                </a:cubicBezTo>
                <a:cubicBezTo>
                  <a:pt x="2073" y="955"/>
                  <a:pt x="2073" y="955"/>
                  <a:pt x="2073" y="955"/>
                </a:cubicBezTo>
                <a:cubicBezTo>
                  <a:pt x="2072" y="956"/>
                  <a:pt x="2072" y="956"/>
                  <a:pt x="2072" y="956"/>
                </a:cubicBezTo>
                <a:cubicBezTo>
                  <a:pt x="2072" y="955"/>
                  <a:pt x="2072" y="955"/>
                  <a:pt x="2072" y="955"/>
                </a:cubicBezTo>
                <a:cubicBezTo>
                  <a:pt x="2072" y="954"/>
                  <a:pt x="2072" y="954"/>
                  <a:pt x="2072" y="954"/>
                </a:cubicBezTo>
                <a:cubicBezTo>
                  <a:pt x="2072" y="950"/>
                  <a:pt x="2072" y="950"/>
                  <a:pt x="2072" y="950"/>
                </a:cubicBezTo>
                <a:cubicBezTo>
                  <a:pt x="2072" y="949"/>
                  <a:pt x="2072" y="949"/>
                  <a:pt x="2072" y="949"/>
                </a:cubicBezTo>
                <a:cubicBezTo>
                  <a:pt x="2071" y="948"/>
                  <a:pt x="2071" y="948"/>
                  <a:pt x="2071" y="948"/>
                </a:cubicBezTo>
                <a:cubicBezTo>
                  <a:pt x="2071" y="947"/>
                  <a:pt x="2071" y="947"/>
                  <a:pt x="2071" y="947"/>
                </a:cubicBezTo>
                <a:cubicBezTo>
                  <a:pt x="2070" y="947"/>
                  <a:pt x="2070" y="947"/>
                  <a:pt x="2070" y="947"/>
                </a:cubicBezTo>
                <a:cubicBezTo>
                  <a:pt x="2071" y="946"/>
                  <a:pt x="2071" y="946"/>
                  <a:pt x="2071" y="946"/>
                </a:cubicBezTo>
                <a:cubicBezTo>
                  <a:pt x="2069" y="944"/>
                  <a:pt x="2069" y="944"/>
                  <a:pt x="2069" y="944"/>
                </a:cubicBezTo>
                <a:cubicBezTo>
                  <a:pt x="2068" y="943"/>
                  <a:pt x="2068" y="943"/>
                  <a:pt x="2068" y="943"/>
                </a:cubicBezTo>
                <a:cubicBezTo>
                  <a:pt x="2068" y="941"/>
                  <a:pt x="2068" y="941"/>
                  <a:pt x="2068" y="941"/>
                </a:cubicBezTo>
                <a:cubicBezTo>
                  <a:pt x="2069" y="941"/>
                  <a:pt x="2069" y="941"/>
                  <a:pt x="2069" y="941"/>
                </a:cubicBezTo>
                <a:cubicBezTo>
                  <a:pt x="2069" y="940"/>
                  <a:pt x="2069" y="940"/>
                  <a:pt x="2069" y="940"/>
                </a:cubicBezTo>
                <a:cubicBezTo>
                  <a:pt x="2068" y="938"/>
                  <a:pt x="2068" y="938"/>
                  <a:pt x="2068" y="938"/>
                </a:cubicBezTo>
                <a:cubicBezTo>
                  <a:pt x="2068" y="939"/>
                  <a:pt x="2068" y="939"/>
                  <a:pt x="2068" y="939"/>
                </a:cubicBezTo>
                <a:cubicBezTo>
                  <a:pt x="2066" y="938"/>
                  <a:pt x="2066" y="938"/>
                  <a:pt x="2066" y="938"/>
                </a:cubicBezTo>
                <a:cubicBezTo>
                  <a:pt x="2065" y="937"/>
                  <a:pt x="2065" y="937"/>
                  <a:pt x="2065" y="937"/>
                </a:cubicBezTo>
                <a:cubicBezTo>
                  <a:pt x="2064" y="937"/>
                  <a:pt x="2064" y="937"/>
                  <a:pt x="2064" y="937"/>
                </a:cubicBezTo>
                <a:cubicBezTo>
                  <a:pt x="2063" y="936"/>
                  <a:pt x="2063" y="936"/>
                  <a:pt x="2063" y="936"/>
                </a:cubicBezTo>
                <a:cubicBezTo>
                  <a:pt x="2062" y="936"/>
                  <a:pt x="2062" y="936"/>
                  <a:pt x="2062" y="936"/>
                </a:cubicBezTo>
                <a:cubicBezTo>
                  <a:pt x="2061" y="935"/>
                  <a:pt x="2061" y="935"/>
                  <a:pt x="2061" y="935"/>
                </a:cubicBezTo>
                <a:cubicBezTo>
                  <a:pt x="2060" y="936"/>
                  <a:pt x="2060" y="936"/>
                  <a:pt x="2060" y="936"/>
                </a:cubicBezTo>
                <a:cubicBezTo>
                  <a:pt x="2060" y="935"/>
                  <a:pt x="2060" y="935"/>
                  <a:pt x="2060" y="935"/>
                </a:cubicBezTo>
                <a:cubicBezTo>
                  <a:pt x="2062" y="934"/>
                  <a:pt x="2062" y="934"/>
                  <a:pt x="2062" y="934"/>
                </a:cubicBezTo>
                <a:cubicBezTo>
                  <a:pt x="2061" y="933"/>
                  <a:pt x="2061" y="933"/>
                  <a:pt x="2061" y="933"/>
                </a:cubicBezTo>
                <a:cubicBezTo>
                  <a:pt x="2060" y="933"/>
                  <a:pt x="2060" y="933"/>
                  <a:pt x="2060" y="933"/>
                </a:cubicBezTo>
                <a:cubicBezTo>
                  <a:pt x="2059" y="933"/>
                  <a:pt x="2059" y="933"/>
                  <a:pt x="2059" y="933"/>
                </a:cubicBezTo>
                <a:cubicBezTo>
                  <a:pt x="2059" y="932"/>
                  <a:pt x="2059" y="932"/>
                  <a:pt x="2059" y="932"/>
                </a:cubicBezTo>
                <a:cubicBezTo>
                  <a:pt x="2058" y="932"/>
                  <a:pt x="2058" y="932"/>
                  <a:pt x="2058" y="932"/>
                </a:cubicBezTo>
                <a:cubicBezTo>
                  <a:pt x="2055" y="931"/>
                  <a:pt x="2055" y="931"/>
                  <a:pt x="2055" y="931"/>
                </a:cubicBezTo>
                <a:cubicBezTo>
                  <a:pt x="2054" y="928"/>
                  <a:pt x="2054" y="928"/>
                  <a:pt x="2054" y="928"/>
                </a:cubicBezTo>
                <a:cubicBezTo>
                  <a:pt x="2054" y="927"/>
                  <a:pt x="2054" y="927"/>
                  <a:pt x="2054" y="927"/>
                </a:cubicBezTo>
                <a:cubicBezTo>
                  <a:pt x="2054" y="926"/>
                  <a:pt x="2054" y="926"/>
                  <a:pt x="2054" y="926"/>
                </a:cubicBezTo>
                <a:cubicBezTo>
                  <a:pt x="2053" y="925"/>
                  <a:pt x="2053" y="925"/>
                  <a:pt x="2053" y="925"/>
                </a:cubicBezTo>
                <a:cubicBezTo>
                  <a:pt x="2053" y="923"/>
                  <a:pt x="2053" y="923"/>
                  <a:pt x="2053" y="923"/>
                </a:cubicBezTo>
                <a:cubicBezTo>
                  <a:pt x="2054" y="923"/>
                  <a:pt x="2054" y="923"/>
                  <a:pt x="2054" y="923"/>
                </a:cubicBezTo>
                <a:cubicBezTo>
                  <a:pt x="2054" y="921"/>
                  <a:pt x="2054" y="921"/>
                  <a:pt x="2054" y="921"/>
                </a:cubicBezTo>
                <a:cubicBezTo>
                  <a:pt x="2054" y="917"/>
                  <a:pt x="2054" y="917"/>
                  <a:pt x="2054" y="917"/>
                </a:cubicBezTo>
                <a:cubicBezTo>
                  <a:pt x="2053" y="916"/>
                  <a:pt x="2053" y="916"/>
                  <a:pt x="2053" y="916"/>
                </a:cubicBezTo>
                <a:cubicBezTo>
                  <a:pt x="2054" y="916"/>
                  <a:pt x="2054" y="916"/>
                  <a:pt x="2054" y="916"/>
                </a:cubicBezTo>
                <a:cubicBezTo>
                  <a:pt x="2053" y="915"/>
                  <a:pt x="2053" y="915"/>
                  <a:pt x="2053" y="915"/>
                </a:cubicBezTo>
                <a:cubicBezTo>
                  <a:pt x="2052" y="915"/>
                  <a:pt x="2052" y="915"/>
                  <a:pt x="2052" y="915"/>
                </a:cubicBezTo>
                <a:cubicBezTo>
                  <a:pt x="2051" y="912"/>
                  <a:pt x="2051" y="912"/>
                  <a:pt x="2051" y="912"/>
                </a:cubicBezTo>
                <a:cubicBezTo>
                  <a:pt x="2051" y="909"/>
                  <a:pt x="2051" y="909"/>
                  <a:pt x="2051" y="909"/>
                </a:cubicBezTo>
                <a:cubicBezTo>
                  <a:pt x="2051" y="908"/>
                  <a:pt x="2051" y="908"/>
                  <a:pt x="2051" y="908"/>
                </a:cubicBezTo>
                <a:cubicBezTo>
                  <a:pt x="2051" y="907"/>
                  <a:pt x="2051" y="907"/>
                  <a:pt x="2051" y="907"/>
                </a:cubicBezTo>
                <a:cubicBezTo>
                  <a:pt x="2050" y="904"/>
                  <a:pt x="2050" y="904"/>
                  <a:pt x="2050" y="904"/>
                </a:cubicBezTo>
                <a:cubicBezTo>
                  <a:pt x="2051" y="903"/>
                  <a:pt x="2051" y="903"/>
                  <a:pt x="2051" y="903"/>
                </a:cubicBezTo>
                <a:cubicBezTo>
                  <a:pt x="2050" y="901"/>
                  <a:pt x="2050" y="901"/>
                  <a:pt x="2050" y="901"/>
                </a:cubicBezTo>
                <a:cubicBezTo>
                  <a:pt x="2051" y="901"/>
                  <a:pt x="2051" y="901"/>
                  <a:pt x="2051" y="901"/>
                </a:cubicBezTo>
                <a:cubicBezTo>
                  <a:pt x="2051" y="900"/>
                  <a:pt x="2051" y="900"/>
                  <a:pt x="2051" y="900"/>
                </a:cubicBezTo>
                <a:cubicBezTo>
                  <a:pt x="2049" y="898"/>
                  <a:pt x="2049" y="898"/>
                  <a:pt x="2049" y="898"/>
                </a:cubicBezTo>
                <a:cubicBezTo>
                  <a:pt x="2047" y="897"/>
                  <a:pt x="2047" y="897"/>
                  <a:pt x="2047" y="897"/>
                </a:cubicBezTo>
                <a:cubicBezTo>
                  <a:pt x="2048" y="897"/>
                  <a:pt x="2048" y="897"/>
                  <a:pt x="2048" y="897"/>
                </a:cubicBezTo>
                <a:cubicBezTo>
                  <a:pt x="2046" y="895"/>
                  <a:pt x="2046" y="895"/>
                  <a:pt x="2046" y="895"/>
                </a:cubicBezTo>
                <a:cubicBezTo>
                  <a:pt x="2045" y="896"/>
                  <a:pt x="2045" y="896"/>
                  <a:pt x="2045" y="896"/>
                </a:cubicBezTo>
                <a:cubicBezTo>
                  <a:pt x="2044" y="896"/>
                  <a:pt x="2044" y="896"/>
                  <a:pt x="2044" y="896"/>
                </a:cubicBezTo>
                <a:cubicBezTo>
                  <a:pt x="2044" y="897"/>
                  <a:pt x="2044" y="897"/>
                  <a:pt x="2044" y="897"/>
                </a:cubicBezTo>
                <a:cubicBezTo>
                  <a:pt x="2043" y="897"/>
                  <a:pt x="2043" y="897"/>
                  <a:pt x="2043" y="897"/>
                </a:cubicBezTo>
                <a:cubicBezTo>
                  <a:pt x="2041" y="895"/>
                  <a:pt x="2041" y="895"/>
                  <a:pt x="2041" y="895"/>
                </a:cubicBezTo>
                <a:cubicBezTo>
                  <a:pt x="2041" y="894"/>
                  <a:pt x="2041" y="894"/>
                  <a:pt x="2041" y="894"/>
                </a:cubicBezTo>
                <a:cubicBezTo>
                  <a:pt x="2041" y="892"/>
                  <a:pt x="2041" y="892"/>
                  <a:pt x="2041" y="892"/>
                </a:cubicBezTo>
                <a:cubicBezTo>
                  <a:pt x="2041" y="890"/>
                  <a:pt x="2041" y="890"/>
                  <a:pt x="2041" y="890"/>
                </a:cubicBezTo>
                <a:cubicBezTo>
                  <a:pt x="2041" y="887"/>
                  <a:pt x="2041" y="887"/>
                  <a:pt x="2041" y="887"/>
                </a:cubicBezTo>
                <a:cubicBezTo>
                  <a:pt x="2040" y="887"/>
                  <a:pt x="2040" y="887"/>
                  <a:pt x="2040" y="887"/>
                </a:cubicBezTo>
                <a:cubicBezTo>
                  <a:pt x="2040" y="886"/>
                  <a:pt x="2040" y="886"/>
                  <a:pt x="2040" y="886"/>
                </a:cubicBezTo>
                <a:cubicBezTo>
                  <a:pt x="2040" y="885"/>
                  <a:pt x="2040" y="885"/>
                  <a:pt x="2040" y="885"/>
                </a:cubicBezTo>
                <a:cubicBezTo>
                  <a:pt x="2039" y="884"/>
                  <a:pt x="2039" y="884"/>
                  <a:pt x="2039" y="884"/>
                </a:cubicBezTo>
                <a:cubicBezTo>
                  <a:pt x="2039" y="883"/>
                  <a:pt x="2039" y="883"/>
                  <a:pt x="2039" y="883"/>
                </a:cubicBezTo>
                <a:cubicBezTo>
                  <a:pt x="2039" y="882"/>
                  <a:pt x="2039" y="882"/>
                  <a:pt x="2039" y="882"/>
                </a:cubicBezTo>
                <a:cubicBezTo>
                  <a:pt x="2039" y="881"/>
                  <a:pt x="2039" y="881"/>
                  <a:pt x="2039" y="881"/>
                </a:cubicBezTo>
                <a:cubicBezTo>
                  <a:pt x="2040" y="880"/>
                  <a:pt x="2040" y="880"/>
                  <a:pt x="2040" y="880"/>
                </a:cubicBezTo>
                <a:cubicBezTo>
                  <a:pt x="2039" y="879"/>
                  <a:pt x="2039" y="879"/>
                  <a:pt x="2039" y="879"/>
                </a:cubicBezTo>
                <a:cubicBezTo>
                  <a:pt x="2038" y="880"/>
                  <a:pt x="2038" y="880"/>
                  <a:pt x="2038" y="880"/>
                </a:cubicBezTo>
                <a:cubicBezTo>
                  <a:pt x="2037" y="879"/>
                  <a:pt x="2037" y="879"/>
                  <a:pt x="2037" y="879"/>
                </a:cubicBezTo>
                <a:cubicBezTo>
                  <a:pt x="2037" y="876"/>
                  <a:pt x="2037" y="876"/>
                  <a:pt x="2037" y="876"/>
                </a:cubicBezTo>
                <a:cubicBezTo>
                  <a:pt x="2037" y="875"/>
                  <a:pt x="2037" y="875"/>
                  <a:pt x="2037" y="875"/>
                </a:cubicBezTo>
                <a:cubicBezTo>
                  <a:pt x="2037" y="874"/>
                  <a:pt x="2037" y="874"/>
                  <a:pt x="2037" y="874"/>
                </a:cubicBezTo>
                <a:cubicBezTo>
                  <a:pt x="2035" y="873"/>
                  <a:pt x="2035" y="873"/>
                  <a:pt x="2035" y="873"/>
                </a:cubicBezTo>
                <a:cubicBezTo>
                  <a:pt x="2035" y="872"/>
                  <a:pt x="2035" y="872"/>
                  <a:pt x="2035" y="872"/>
                </a:cubicBezTo>
                <a:cubicBezTo>
                  <a:pt x="2034" y="873"/>
                  <a:pt x="2034" y="873"/>
                  <a:pt x="2034" y="873"/>
                </a:cubicBezTo>
                <a:cubicBezTo>
                  <a:pt x="2033" y="874"/>
                  <a:pt x="2033" y="874"/>
                  <a:pt x="2033" y="874"/>
                </a:cubicBezTo>
                <a:cubicBezTo>
                  <a:pt x="2033" y="876"/>
                  <a:pt x="2033" y="876"/>
                  <a:pt x="2033" y="876"/>
                </a:cubicBezTo>
                <a:cubicBezTo>
                  <a:pt x="2032" y="878"/>
                  <a:pt x="2032" y="878"/>
                  <a:pt x="2032" y="878"/>
                </a:cubicBezTo>
                <a:cubicBezTo>
                  <a:pt x="2032" y="879"/>
                  <a:pt x="2032" y="879"/>
                  <a:pt x="2032" y="879"/>
                </a:cubicBezTo>
                <a:cubicBezTo>
                  <a:pt x="2032" y="880"/>
                  <a:pt x="2032" y="880"/>
                  <a:pt x="2032" y="880"/>
                </a:cubicBezTo>
                <a:cubicBezTo>
                  <a:pt x="2031" y="880"/>
                  <a:pt x="2031" y="880"/>
                  <a:pt x="2031" y="880"/>
                </a:cubicBezTo>
                <a:cubicBezTo>
                  <a:pt x="2031" y="882"/>
                  <a:pt x="2031" y="882"/>
                  <a:pt x="2031" y="882"/>
                </a:cubicBezTo>
                <a:cubicBezTo>
                  <a:pt x="2030" y="883"/>
                  <a:pt x="2030" y="883"/>
                  <a:pt x="2030" y="883"/>
                </a:cubicBezTo>
                <a:cubicBezTo>
                  <a:pt x="2030" y="884"/>
                  <a:pt x="2030" y="884"/>
                  <a:pt x="2030" y="884"/>
                </a:cubicBezTo>
                <a:cubicBezTo>
                  <a:pt x="2032" y="885"/>
                  <a:pt x="2032" y="885"/>
                  <a:pt x="2032" y="885"/>
                </a:cubicBezTo>
                <a:cubicBezTo>
                  <a:pt x="2031" y="886"/>
                  <a:pt x="2031" y="886"/>
                  <a:pt x="2031" y="886"/>
                </a:cubicBezTo>
                <a:cubicBezTo>
                  <a:pt x="2030" y="886"/>
                  <a:pt x="2030" y="886"/>
                  <a:pt x="2030" y="886"/>
                </a:cubicBezTo>
                <a:cubicBezTo>
                  <a:pt x="2030" y="887"/>
                  <a:pt x="2030" y="887"/>
                  <a:pt x="2030" y="887"/>
                </a:cubicBezTo>
                <a:cubicBezTo>
                  <a:pt x="2029" y="888"/>
                  <a:pt x="2029" y="888"/>
                  <a:pt x="2029" y="888"/>
                </a:cubicBezTo>
                <a:cubicBezTo>
                  <a:pt x="2030" y="890"/>
                  <a:pt x="2030" y="890"/>
                  <a:pt x="2030" y="890"/>
                </a:cubicBezTo>
                <a:cubicBezTo>
                  <a:pt x="2030" y="891"/>
                  <a:pt x="2030" y="891"/>
                  <a:pt x="2030" y="891"/>
                </a:cubicBezTo>
                <a:cubicBezTo>
                  <a:pt x="2029" y="890"/>
                  <a:pt x="2029" y="890"/>
                  <a:pt x="2029" y="890"/>
                </a:cubicBezTo>
                <a:cubicBezTo>
                  <a:pt x="2028" y="891"/>
                  <a:pt x="2028" y="891"/>
                  <a:pt x="2028" y="891"/>
                </a:cubicBezTo>
                <a:cubicBezTo>
                  <a:pt x="2028" y="894"/>
                  <a:pt x="2028" y="894"/>
                  <a:pt x="2028" y="894"/>
                </a:cubicBezTo>
                <a:cubicBezTo>
                  <a:pt x="2028" y="896"/>
                  <a:pt x="2028" y="896"/>
                  <a:pt x="2028" y="896"/>
                </a:cubicBezTo>
                <a:cubicBezTo>
                  <a:pt x="2028" y="898"/>
                  <a:pt x="2028" y="898"/>
                  <a:pt x="2028" y="898"/>
                </a:cubicBezTo>
                <a:cubicBezTo>
                  <a:pt x="2028" y="900"/>
                  <a:pt x="2028" y="900"/>
                  <a:pt x="2028" y="900"/>
                </a:cubicBezTo>
                <a:cubicBezTo>
                  <a:pt x="2028" y="902"/>
                  <a:pt x="2028" y="902"/>
                  <a:pt x="2028" y="902"/>
                </a:cubicBezTo>
                <a:cubicBezTo>
                  <a:pt x="2027" y="903"/>
                  <a:pt x="2027" y="903"/>
                  <a:pt x="2027" y="903"/>
                </a:cubicBezTo>
                <a:cubicBezTo>
                  <a:pt x="2027" y="904"/>
                  <a:pt x="2027" y="904"/>
                  <a:pt x="2027" y="904"/>
                </a:cubicBezTo>
                <a:cubicBezTo>
                  <a:pt x="2026" y="906"/>
                  <a:pt x="2026" y="906"/>
                  <a:pt x="2026" y="906"/>
                </a:cubicBezTo>
                <a:cubicBezTo>
                  <a:pt x="2026" y="910"/>
                  <a:pt x="2026" y="910"/>
                  <a:pt x="2026" y="910"/>
                </a:cubicBezTo>
                <a:cubicBezTo>
                  <a:pt x="2025" y="911"/>
                  <a:pt x="2025" y="911"/>
                  <a:pt x="2025" y="911"/>
                </a:cubicBezTo>
                <a:cubicBezTo>
                  <a:pt x="2025" y="912"/>
                  <a:pt x="2025" y="912"/>
                  <a:pt x="2025" y="912"/>
                </a:cubicBezTo>
                <a:cubicBezTo>
                  <a:pt x="2024" y="914"/>
                  <a:pt x="2024" y="914"/>
                  <a:pt x="2024" y="914"/>
                </a:cubicBezTo>
                <a:cubicBezTo>
                  <a:pt x="2023" y="915"/>
                  <a:pt x="2023" y="915"/>
                  <a:pt x="2023" y="915"/>
                </a:cubicBezTo>
                <a:cubicBezTo>
                  <a:pt x="2023" y="918"/>
                  <a:pt x="2023" y="918"/>
                  <a:pt x="2023" y="918"/>
                </a:cubicBezTo>
                <a:cubicBezTo>
                  <a:pt x="2021" y="919"/>
                  <a:pt x="2021" y="919"/>
                  <a:pt x="2021" y="919"/>
                </a:cubicBezTo>
                <a:cubicBezTo>
                  <a:pt x="2017" y="921"/>
                  <a:pt x="2017" y="921"/>
                  <a:pt x="2017" y="921"/>
                </a:cubicBezTo>
                <a:cubicBezTo>
                  <a:pt x="2015" y="920"/>
                  <a:pt x="2015" y="920"/>
                  <a:pt x="2015" y="920"/>
                </a:cubicBezTo>
                <a:cubicBezTo>
                  <a:pt x="2014" y="920"/>
                  <a:pt x="2014" y="920"/>
                  <a:pt x="2014" y="920"/>
                </a:cubicBezTo>
                <a:cubicBezTo>
                  <a:pt x="2013" y="918"/>
                  <a:pt x="2013" y="918"/>
                  <a:pt x="2013" y="918"/>
                </a:cubicBezTo>
                <a:cubicBezTo>
                  <a:pt x="2011" y="917"/>
                  <a:pt x="2011" y="917"/>
                  <a:pt x="2011" y="917"/>
                </a:cubicBezTo>
                <a:cubicBezTo>
                  <a:pt x="2011" y="916"/>
                  <a:pt x="2011" y="916"/>
                  <a:pt x="2011" y="916"/>
                </a:cubicBezTo>
                <a:cubicBezTo>
                  <a:pt x="2010" y="915"/>
                  <a:pt x="2010" y="915"/>
                  <a:pt x="2010" y="915"/>
                </a:cubicBezTo>
                <a:cubicBezTo>
                  <a:pt x="2009" y="914"/>
                  <a:pt x="2009" y="914"/>
                  <a:pt x="2009" y="914"/>
                </a:cubicBezTo>
                <a:cubicBezTo>
                  <a:pt x="2008" y="914"/>
                  <a:pt x="2008" y="914"/>
                  <a:pt x="2008" y="914"/>
                </a:cubicBezTo>
                <a:cubicBezTo>
                  <a:pt x="2006" y="914"/>
                  <a:pt x="2006" y="914"/>
                  <a:pt x="2006" y="914"/>
                </a:cubicBezTo>
                <a:cubicBezTo>
                  <a:pt x="2004" y="913"/>
                  <a:pt x="2004" y="913"/>
                  <a:pt x="2004" y="913"/>
                </a:cubicBezTo>
                <a:cubicBezTo>
                  <a:pt x="2004" y="911"/>
                  <a:pt x="2004" y="911"/>
                  <a:pt x="2004" y="911"/>
                </a:cubicBezTo>
                <a:cubicBezTo>
                  <a:pt x="2002" y="910"/>
                  <a:pt x="2002" y="910"/>
                  <a:pt x="2002" y="910"/>
                </a:cubicBezTo>
                <a:cubicBezTo>
                  <a:pt x="2001" y="910"/>
                  <a:pt x="2001" y="910"/>
                  <a:pt x="2001" y="910"/>
                </a:cubicBezTo>
                <a:cubicBezTo>
                  <a:pt x="1999" y="909"/>
                  <a:pt x="1999" y="909"/>
                  <a:pt x="1999" y="909"/>
                </a:cubicBezTo>
                <a:cubicBezTo>
                  <a:pt x="1999" y="908"/>
                  <a:pt x="1999" y="908"/>
                  <a:pt x="1999" y="908"/>
                </a:cubicBezTo>
                <a:cubicBezTo>
                  <a:pt x="1998" y="908"/>
                  <a:pt x="1998" y="908"/>
                  <a:pt x="1998" y="908"/>
                </a:cubicBezTo>
                <a:cubicBezTo>
                  <a:pt x="1998" y="907"/>
                  <a:pt x="1998" y="907"/>
                  <a:pt x="1998" y="907"/>
                </a:cubicBezTo>
                <a:cubicBezTo>
                  <a:pt x="1996" y="907"/>
                  <a:pt x="1996" y="907"/>
                  <a:pt x="1996" y="907"/>
                </a:cubicBezTo>
                <a:cubicBezTo>
                  <a:pt x="1995" y="907"/>
                  <a:pt x="1995" y="907"/>
                  <a:pt x="1995" y="907"/>
                </a:cubicBezTo>
                <a:cubicBezTo>
                  <a:pt x="1995" y="906"/>
                  <a:pt x="1995" y="906"/>
                  <a:pt x="1995" y="906"/>
                </a:cubicBezTo>
                <a:cubicBezTo>
                  <a:pt x="1994" y="905"/>
                  <a:pt x="1994" y="905"/>
                  <a:pt x="1994" y="905"/>
                </a:cubicBezTo>
                <a:cubicBezTo>
                  <a:pt x="1994" y="904"/>
                  <a:pt x="1994" y="904"/>
                  <a:pt x="1994" y="904"/>
                </a:cubicBezTo>
                <a:cubicBezTo>
                  <a:pt x="1992" y="902"/>
                  <a:pt x="1992" y="902"/>
                  <a:pt x="1992" y="902"/>
                </a:cubicBezTo>
                <a:cubicBezTo>
                  <a:pt x="1991" y="902"/>
                  <a:pt x="1991" y="902"/>
                  <a:pt x="1991" y="902"/>
                </a:cubicBezTo>
                <a:cubicBezTo>
                  <a:pt x="1990" y="900"/>
                  <a:pt x="1990" y="900"/>
                  <a:pt x="1990" y="900"/>
                </a:cubicBezTo>
                <a:cubicBezTo>
                  <a:pt x="1989" y="899"/>
                  <a:pt x="1989" y="899"/>
                  <a:pt x="1989" y="899"/>
                </a:cubicBezTo>
                <a:cubicBezTo>
                  <a:pt x="1991" y="897"/>
                  <a:pt x="1991" y="897"/>
                  <a:pt x="1991" y="897"/>
                </a:cubicBezTo>
                <a:cubicBezTo>
                  <a:pt x="1991" y="895"/>
                  <a:pt x="1991" y="895"/>
                  <a:pt x="1991" y="895"/>
                </a:cubicBezTo>
                <a:cubicBezTo>
                  <a:pt x="1992" y="895"/>
                  <a:pt x="1992" y="895"/>
                  <a:pt x="1992" y="895"/>
                </a:cubicBezTo>
                <a:cubicBezTo>
                  <a:pt x="1993" y="893"/>
                  <a:pt x="1993" y="893"/>
                  <a:pt x="1993" y="893"/>
                </a:cubicBezTo>
                <a:cubicBezTo>
                  <a:pt x="1993" y="892"/>
                  <a:pt x="1993" y="892"/>
                  <a:pt x="1993" y="892"/>
                </a:cubicBezTo>
                <a:cubicBezTo>
                  <a:pt x="1992" y="893"/>
                  <a:pt x="1992" y="893"/>
                  <a:pt x="1992" y="893"/>
                </a:cubicBezTo>
                <a:cubicBezTo>
                  <a:pt x="1991" y="891"/>
                  <a:pt x="1991" y="891"/>
                  <a:pt x="1991" y="891"/>
                </a:cubicBezTo>
                <a:cubicBezTo>
                  <a:pt x="1992" y="890"/>
                  <a:pt x="1992" y="890"/>
                  <a:pt x="1992" y="890"/>
                </a:cubicBezTo>
                <a:cubicBezTo>
                  <a:pt x="1992" y="889"/>
                  <a:pt x="1992" y="889"/>
                  <a:pt x="1992" y="889"/>
                </a:cubicBezTo>
                <a:cubicBezTo>
                  <a:pt x="1993" y="889"/>
                  <a:pt x="1993" y="889"/>
                  <a:pt x="1993" y="889"/>
                </a:cubicBezTo>
                <a:cubicBezTo>
                  <a:pt x="1994" y="888"/>
                  <a:pt x="1994" y="888"/>
                  <a:pt x="1994" y="888"/>
                </a:cubicBezTo>
                <a:cubicBezTo>
                  <a:pt x="1994" y="889"/>
                  <a:pt x="1994" y="889"/>
                  <a:pt x="1994" y="889"/>
                </a:cubicBezTo>
                <a:cubicBezTo>
                  <a:pt x="1995" y="889"/>
                  <a:pt x="1995" y="889"/>
                  <a:pt x="1995" y="889"/>
                </a:cubicBezTo>
                <a:cubicBezTo>
                  <a:pt x="1997" y="888"/>
                  <a:pt x="1997" y="888"/>
                  <a:pt x="1997" y="888"/>
                </a:cubicBezTo>
                <a:cubicBezTo>
                  <a:pt x="1997" y="887"/>
                  <a:pt x="1997" y="887"/>
                  <a:pt x="1997" y="887"/>
                </a:cubicBezTo>
                <a:cubicBezTo>
                  <a:pt x="1996" y="886"/>
                  <a:pt x="1996" y="886"/>
                  <a:pt x="1996" y="886"/>
                </a:cubicBezTo>
                <a:cubicBezTo>
                  <a:pt x="1997" y="885"/>
                  <a:pt x="1997" y="885"/>
                  <a:pt x="1997" y="885"/>
                </a:cubicBezTo>
                <a:cubicBezTo>
                  <a:pt x="1998" y="886"/>
                  <a:pt x="1998" y="886"/>
                  <a:pt x="1998" y="886"/>
                </a:cubicBezTo>
                <a:cubicBezTo>
                  <a:pt x="1998" y="883"/>
                  <a:pt x="1998" y="883"/>
                  <a:pt x="1998" y="883"/>
                </a:cubicBezTo>
                <a:cubicBezTo>
                  <a:pt x="1999" y="883"/>
                  <a:pt x="1999" y="883"/>
                  <a:pt x="1999" y="883"/>
                </a:cubicBezTo>
                <a:cubicBezTo>
                  <a:pt x="2000" y="882"/>
                  <a:pt x="2000" y="882"/>
                  <a:pt x="2000" y="882"/>
                </a:cubicBezTo>
                <a:cubicBezTo>
                  <a:pt x="2000" y="881"/>
                  <a:pt x="2000" y="881"/>
                  <a:pt x="2000" y="881"/>
                </a:cubicBezTo>
                <a:cubicBezTo>
                  <a:pt x="1999" y="881"/>
                  <a:pt x="1999" y="881"/>
                  <a:pt x="1999" y="881"/>
                </a:cubicBezTo>
                <a:cubicBezTo>
                  <a:pt x="1998" y="882"/>
                  <a:pt x="1998" y="882"/>
                  <a:pt x="1998" y="882"/>
                </a:cubicBezTo>
                <a:cubicBezTo>
                  <a:pt x="1997" y="881"/>
                  <a:pt x="1997" y="881"/>
                  <a:pt x="1997" y="881"/>
                </a:cubicBezTo>
                <a:cubicBezTo>
                  <a:pt x="1997" y="879"/>
                  <a:pt x="1997" y="879"/>
                  <a:pt x="1997" y="879"/>
                </a:cubicBezTo>
                <a:cubicBezTo>
                  <a:pt x="1996" y="880"/>
                  <a:pt x="1996" y="880"/>
                  <a:pt x="1996" y="880"/>
                </a:cubicBezTo>
                <a:cubicBezTo>
                  <a:pt x="1994" y="881"/>
                  <a:pt x="1994" y="881"/>
                  <a:pt x="1994" y="881"/>
                </a:cubicBezTo>
                <a:cubicBezTo>
                  <a:pt x="1995" y="882"/>
                  <a:pt x="1995" y="882"/>
                  <a:pt x="1995" y="882"/>
                </a:cubicBezTo>
                <a:cubicBezTo>
                  <a:pt x="1995" y="883"/>
                  <a:pt x="1995" y="883"/>
                  <a:pt x="1995" y="883"/>
                </a:cubicBezTo>
                <a:cubicBezTo>
                  <a:pt x="1994" y="883"/>
                  <a:pt x="1994" y="883"/>
                  <a:pt x="1994" y="883"/>
                </a:cubicBezTo>
                <a:cubicBezTo>
                  <a:pt x="1993" y="882"/>
                  <a:pt x="1993" y="882"/>
                  <a:pt x="1993" y="882"/>
                </a:cubicBezTo>
                <a:cubicBezTo>
                  <a:pt x="1992" y="881"/>
                  <a:pt x="1992" y="881"/>
                  <a:pt x="1992" y="881"/>
                </a:cubicBezTo>
                <a:cubicBezTo>
                  <a:pt x="1992" y="882"/>
                  <a:pt x="1992" y="882"/>
                  <a:pt x="1992" y="882"/>
                </a:cubicBezTo>
                <a:cubicBezTo>
                  <a:pt x="1991" y="882"/>
                  <a:pt x="1991" y="882"/>
                  <a:pt x="1991" y="882"/>
                </a:cubicBezTo>
                <a:cubicBezTo>
                  <a:pt x="1991" y="881"/>
                  <a:pt x="1991" y="881"/>
                  <a:pt x="1991" y="881"/>
                </a:cubicBezTo>
                <a:cubicBezTo>
                  <a:pt x="1990" y="881"/>
                  <a:pt x="1990" y="881"/>
                  <a:pt x="1990" y="881"/>
                </a:cubicBezTo>
                <a:cubicBezTo>
                  <a:pt x="1990" y="880"/>
                  <a:pt x="1990" y="880"/>
                  <a:pt x="1990" y="880"/>
                </a:cubicBezTo>
                <a:cubicBezTo>
                  <a:pt x="1989" y="881"/>
                  <a:pt x="1989" y="881"/>
                  <a:pt x="1989" y="881"/>
                </a:cubicBezTo>
                <a:cubicBezTo>
                  <a:pt x="1989" y="882"/>
                  <a:pt x="1989" y="882"/>
                  <a:pt x="1989" y="882"/>
                </a:cubicBezTo>
                <a:cubicBezTo>
                  <a:pt x="1988" y="882"/>
                  <a:pt x="1988" y="882"/>
                  <a:pt x="1988" y="882"/>
                </a:cubicBezTo>
                <a:cubicBezTo>
                  <a:pt x="1987" y="881"/>
                  <a:pt x="1987" y="881"/>
                  <a:pt x="1987" y="881"/>
                </a:cubicBezTo>
                <a:cubicBezTo>
                  <a:pt x="1986" y="880"/>
                  <a:pt x="1986" y="880"/>
                  <a:pt x="1986" y="880"/>
                </a:cubicBezTo>
                <a:cubicBezTo>
                  <a:pt x="1985" y="879"/>
                  <a:pt x="1985" y="879"/>
                  <a:pt x="1985" y="879"/>
                </a:cubicBezTo>
                <a:cubicBezTo>
                  <a:pt x="1984" y="880"/>
                  <a:pt x="1984" y="880"/>
                  <a:pt x="1984" y="880"/>
                </a:cubicBezTo>
                <a:cubicBezTo>
                  <a:pt x="1983" y="880"/>
                  <a:pt x="1983" y="880"/>
                  <a:pt x="1983" y="880"/>
                </a:cubicBezTo>
                <a:cubicBezTo>
                  <a:pt x="1982" y="880"/>
                  <a:pt x="1982" y="880"/>
                  <a:pt x="1982" y="880"/>
                </a:cubicBezTo>
                <a:cubicBezTo>
                  <a:pt x="1982" y="879"/>
                  <a:pt x="1982" y="879"/>
                  <a:pt x="1982" y="879"/>
                </a:cubicBezTo>
                <a:cubicBezTo>
                  <a:pt x="1981" y="879"/>
                  <a:pt x="1981" y="879"/>
                  <a:pt x="1981" y="879"/>
                </a:cubicBezTo>
                <a:cubicBezTo>
                  <a:pt x="1980" y="878"/>
                  <a:pt x="1980" y="878"/>
                  <a:pt x="1980" y="878"/>
                </a:cubicBezTo>
                <a:cubicBezTo>
                  <a:pt x="1979" y="879"/>
                  <a:pt x="1979" y="879"/>
                  <a:pt x="1979" y="879"/>
                </a:cubicBezTo>
                <a:cubicBezTo>
                  <a:pt x="1977" y="878"/>
                  <a:pt x="1977" y="878"/>
                  <a:pt x="1977" y="878"/>
                </a:cubicBezTo>
                <a:cubicBezTo>
                  <a:pt x="1976" y="878"/>
                  <a:pt x="1976" y="878"/>
                  <a:pt x="1976" y="878"/>
                </a:cubicBezTo>
                <a:cubicBezTo>
                  <a:pt x="1976" y="877"/>
                  <a:pt x="1976" y="877"/>
                  <a:pt x="1976" y="877"/>
                </a:cubicBezTo>
                <a:cubicBezTo>
                  <a:pt x="1975" y="876"/>
                  <a:pt x="1975" y="876"/>
                  <a:pt x="1975" y="876"/>
                </a:cubicBezTo>
                <a:cubicBezTo>
                  <a:pt x="1973" y="877"/>
                  <a:pt x="1973" y="877"/>
                  <a:pt x="1973" y="877"/>
                </a:cubicBezTo>
                <a:cubicBezTo>
                  <a:pt x="1972" y="876"/>
                  <a:pt x="1972" y="876"/>
                  <a:pt x="1972" y="876"/>
                </a:cubicBezTo>
                <a:cubicBezTo>
                  <a:pt x="1971" y="875"/>
                  <a:pt x="1971" y="875"/>
                  <a:pt x="1971" y="875"/>
                </a:cubicBezTo>
                <a:cubicBezTo>
                  <a:pt x="1970" y="874"/>
                  <a:pt x="1970" y="874"/>
                  <a:pt x="1970" y="874"/>
                </a:cubicBezTo>
                <a:cubicBezTo>
                  <a:pt x="1969" y="875"/>
                  <a:pt x="1969" y="875"/>
                  <a:pt x="1969" y="875"/>
                </a:cubicBezTo>
                <a:cubicBezTo>
                  <a:pt x="1969" y="874"/>
                  <a:pt x="1969" y="874"/>
                  <a:pt x="1969" y="874"/>
                </a:cubicBezTo>
                <a:cubicBezTo>
                  <a:pt x="1967" y="875"/>
                  <a:pt x="1967" y="875"/>
                  <a:pt x="1967" y="875"/>
                </a:cubicBezTo>
                <a:cubicBezTo>
                  <a:pt x="1969" y="876"/>
                  <a:pt x="1969" y="876"/>
                  <a:pt x="1969" y="876"/>
                </a:cubicBezTo>
                <a:cubicBezTo>
                  <a:pt x="1968" y="876"/>
                  <a:pt x="1968" y="876"/>
                  <a:pt x="1968" y="876"/>
                </a:cubicBezTo>
                <a:cubicBezTo>
                  <a:pt x="1970" y="877"/>
                  <a:pt x="1970" y="877"/>
                  <a:pt x="1970" y="877"/>
                </a:cubicBezTo>
                <a:cubicBezTo>
                  <a:pt x="1971" y="876"/>
                  <a:pt x="1971" y="876"/>
                  <a:pt x="1971" y="876"/>
                </a:cubicBezTo>
                <a:cubicBezTo>
                  <a:pt x="1972" y="878"/>
                  <a:pt x="1972" y="878"/>
                  <a:pt x="1972" y="878"/>
                </a:cubicBezTo>
                <a:cubicBezTo>
                  <a:pt x="1973" y="880"/>
                  <a:pt x="1973" y="880"/>
                  <a:pt x="1973" y="880"/>
                </a:cubicBezTo>
                <a:cubicBezTo>
                  <a:pt x="1971" y="881"/>
                  <a:pt x="1971" y="881"/>
                  <a:pt x="1971" y="881"/>
                </a:cubicBezTo>
                <a:cubicBezTo>
                  <a:pt x="1971" y="882"/>
                  <a:pt x="1971" y="882"/>
                  <a:pt x="1971" y="882"/>
                </a:cubicBezTo>
                <a:cubicBezTo>
                  <a:pt x="1970" y="881"/>
                  <a:pt x="1970" y="881"/>
                  <a:pt x="1970" y="881"/>
                </a:cubicBezTo>
                <a:cubicBezTo>
                  <a:pt x="1969" y="881"/>
                  <a:pt x="1969" y="881"/>
                  <a:pt x="1969" y="881"/>
                </a:cubicBezTo>
                <a:cubicBezTo>
                  <a:pt x="1968" y="881"/>
                  <a:pt x="1968" y="881"/>
                  <a:pt x="1968" y="881"/>
                </a:cubicBezTo>
                <a:cubicBezTo>
                  <a:pt x="1965" y="882"/>
                  <a:pt x="1965" y="882"/>
                  <a:pt x="1965" y="882"/>
                </a:cubicBezTo>
                <a:cubicBezTo>
                  <a:pt x="1963" y="880"/>
                  <a:pt x="1963" y="880"/>
                  <a:pt x="1963" y="880"/>
                </a:cubicBezTo>
                <a:cubicBezTo>
                  <a:pt x="1963" y="881"/>
                  <a:pt x="1963" y="881"/>
                  <a:pt x="1963" y="881"/>
                </a:cubicBezTo>
                <a:cubicBezTo>
                  <a:pt x="1962" y="882"/>
                  <a:pt x="1962" y="882"/>
                  <a:pt x="1962" y="882"/>
                </a:cubicBezTo>
                <a:cubicBezTo>
                  <a:pt x="1962" y="883"/>
                  <a:pt x="1962" y="883"/>
                  <a:pt x="1962" y="883"/>
                </a:cubicBezTo>
                <a:cubicBezTo>
                  <a:pt x="1961" y="882"/>
                  <a:pt x="1961" y="882"/>
                  <a:pt x="1961" y="882"/>
                </a:cubicBezTo>
                <a:cubicBezTo>
                  <a:pt x="1961" y="884"/>
                  <a:pt x="1961" y="884"/>
                  <a:pt x="1961" y="884"/>
                </a:cubicBezTo>
                <a:cubicBezTo>
                  <a:pt x="1959" y="883"/>
                  <a:pt x="1959" y="883"/>
                  <a:pt x="1959" y="883"/>
                </a:cubicBezTo>
                <a:cubicBezTo>
                  <a:pt x="1959" y="884"/>
                  <a:pt x="1959" y="884"/>
                  <a:pt x="1959" y="884"/>
                </a:cubicBezTo>
                <a:cubicBezTo>
                  <a:pt x="1959" y="885"/>
                  <a:pt x="1959" y="885"/>
                  <a:pt x="1959" y="885"/>
                </a:cubicBezTo>
                <a:cubicBezTo>
                  <a:pt x="1958" y="885"/>
                  <a:pt x="1958" y="885"/>
                  <a:pt x="1958" y="885"/>
                </a:cubicBezTo>
                <a:cubicBezTo>
                  <a:pt x="1957" y="886"/>
                  <a:pt x="1957" y="886"/>
                  <a:pt x="1957" y="886"/>
                </a:cubicBezTo>
                <a:cubicBezTo>
                  <a:pt x="1957" y="887"/>
                  <a:pt x="1957" y="887"/>
                  <a:pt x="1957" y="887"/>
                </a:cubicBezTo>
                <a:cubicBezTo>
                  <a:pt x="1956" y="887"/>
                  <a:pt x="1956" y="887"/>
                  <a:pt x="1956" y="887"/>
                </a:cubicBezTo>
                <a:cubicBezTo>
                  <a:pt x="1956" y="888"/>
                  <a:pt x="1956" y="888"/>
                  <a:pt x="1956" y="888"/>
                </a:cubicBezTo>
                <a:cubicBezTo>
                  <a:pt x="1957" y="889"/>
                  <a:pt x="1957" y="889"/>
                  <a:pt x="1957" y="889"/>
                </a:cubicBezTo>
                <a:cubicBezTo>
                  <a:pt x="1957" y="890"/>
                  <a:pt x="1957" y="890"/>
                  <a:pt x="1957" y="890"/>
                </a:cubicBezTo>
                <a:cubicBezTo>
                  <a:pt x="1956" y="889"/>
                  <a:pt x="1956" y="889"/>
                  <a:pt x="1956" y="889"/>
                </a:cubicBezTo>
                <a:cubicBezTo>
                  <a:pt x="1955" y="890"/>
                  <a:pt x="1955" y="890"/>
                  <a:pt x="1955" y="890"/>
                </a:cubicBezTo>
                <a:cubicBezTo>
                  <a:pt x="1954" y="890"/>
                  <a:pt x="1954" y="890"/>
                  <a:pt x="1954" y="890"/>
                </a:cubicBezTo>
                <a:cubicBezTo>
                  <a:pt x="1953" y="892"/>
                  <a:pt x="1953" y="892"/>
                  <a:pt x="1953" y="892"/>
                </a:cubicBezTo>
                <a:cubicBezTo>
                  <a:pt x="1952" y="894"/>
                  <a:pt x="1952" y="894"/>
                  <a:pt x="1952" y="894"/>
                </a:cubicBezTo>
                <a:cubicBezTo>
                  <a:pt x="1951" y="894"/>
                  <a:pt x="1951" y="894"/>
                  <a:pt x="1951" y="894"/>
                </a:cubicBezTo>
                <a:cubicBezTo>
                  <a:pt x="1951" y="895"/>
                  <a:pt x="1951" y="895"/>
                  <a:pt x="1951" y="895"/>
                </a:cubicBezTo>
                <a:cubicBezTo>
                  <a:pt x="1950" y="896"/>
                  <a:pt x="1950" y="896"/>
                  <a:pt x="1950" y="896"/>
                </a:cubicBezTo>
                <a:cubicBezTo>
                  <a:pt x="1951" y="897"/>
                  <a:pt x="1951" y="897"/>
                  <a:pt x="1951" y="897"/>
                </a:cubicBezTo>
                <a:cubicBezTo>
                  <a:pt x="1953" y="897"/>
                  <a:pt x="1953" y="897"/>
                  <a:pt x="1953" y="897"/>
                </a:cubicBezTo>
                <a:cubicBezTo>
                  <a:pt x="1952" y="898"/>
                  <a:pt x="1952" y="898"/>
                  <a:pt x="1952" y="898"/>
                </a:cubicBezTo>
                <a:cubicBezTo>
                  <a:pt x="1951" y="898"/>
                  <a:pt x="1951" y="898"/>
                  <a:pt x="1951" y="898"/>
                </a:cubicBezTo>
                <a:cubicBezTo>
                  <a:pt x="1954" y="899"/>
                  <a:pt x="1954" y="899"/>
                  <a:pt x="1954" y="899"/>
                </a:cubicBezTo>
                <a:cubicBezTo>
                  <a:pt x="1953" y="900"/>
                  <a:pt x="1953" y="900"/>
                  <a:pt x="1953" y="900"/>
                </a:cubicBezTo>
                <a:cubicBezTo>
                  <a:pt x="1952" y="900"/>
                  <a:pt x="1952" y="900"/>
                  <a:pt x="1952" y="900"/>
                </a:cubicBezTo>
                <a:cubicBezTo>
                  <a:pt x="1952" y="902"/>
                  <a:pt x="1952" y="902"/>
                  <a:pt x="1952" y="902"/>
                </a:cubicBezTo>
                <a:cubicBezTo>
                  <a:pt x="1953" y="903"/>
                  <a:pt x="1953" y="903"/>
                  <a:pt x="1953" y="903"/>
                </a:cubicBezTo>
                <a:cubicBezTo>
                  <a:pt x="1951" y="902"/>
                  <a:pt x="1951" y="902"/>
                  <a:pt x="1951" y="902"/>
                </a:cubicBezTo>
                <a:cubicBezTo>
                  <a:pt x="1950" y="900"/>
                  <a:pt x="1950" y="900"/>
                  <a:pt x="1950" y="900"/>
                </a:cubicBezTo>
                <a:cubicBezTo>
                  <a:pt x="1949" y="900"/>
                  <a:pt x="1949" y="900"/>
                  <a:pt x="1949" y="900"/>
                </a:cubicBezTo>
                <a:cubicBezTo>
                  <a:pt x="1949" y="901"/>
                  <a:pt x="1949" y="901"/>
                  <a:pt x="1949" y="901"/>
                </a:cubicBezTo>
                <a:cubicBezTo>
                  <a:pt x="1949" y="902"/>
                  <a:pt x="1949" y="902"/>
                  <a:pt x="1949" y="902"/>
                </a:cubicBezTo>
                <a:cubicBezTo>
                  <a:pt x="1948" y="901"/>
                  <a:pt x="1948" y="901"/>
                  <a:pt x="1948" y="901"/>
                </a:cubicBezTo>
                <a:cubicBezTo>
                  <a:pt x="1946" y="899"/>
                  <a:pt x="1946" y="899"/>
                  <a:pt x="1946" y="899"/>
                </a:cubicBezTo>
                <a:cubicBezTo>
                  <a:pt x="1944" y="899"/>
                  <a:pt x="1944" y="899"/>
                  <a:pt x="1944" y="899"/>
                </a:cubicBezTo>
                <a:cubicBezTo>
                  <a:pt x="1944" y="900"/>
                  <a:pt x="1944" y="900"/>
                  <a:pt x="1944" y="900"/>
                </a:cubicBezTo>
                <a:cubicBezTo>
                  <a:pt x="1944" y="901"/>
                  <a:pt x="1944" y="901"/>
                  <a:pt x="1944" y="901"/>
                </a:cubicBezTo>
                <a:cubicBezTo>
                  <a:pt x="1943" y="900"/>
                  <a:pt x="1943" y="900"/>
                  <a:pt x="1943" y="900"/>
                </a:cubicBezTo>
                <a:cubicBezTo>
                  <a:pt x="1942" y="901"/>
                  <a:pt x="1942" y="901"/>
                  <a:pt x="1942" y="901"/>
                </a:cubicBezTo>
                <a:cubicBezTo>
                  <a:pt x="1943" y="902"/>
                  <a:pt x="1943" y="902"/>
                  <a:pt x="1943" y="902"/>
                </a:cubicBezTo>
                <a:cubicBezTo>
                  <a:pt x="1942" y="902"/>
                  <a:pt x="1942" y="902"/>
                  <a:pt x="1942" y="902"/>
                </a:cubicBezTo>
                <a:cubicBezTo>
                  <a:pt x="1942" y="903"/>
                  <a:pt x="1942" y="903"/>
                  <a:pt x="1942" y="903"/>
                </a:cubicBezTo>
                <a:cubicBezTo>
                  <a:pt x="1941" y="904"/>
                  <a:pt x="1941" y="904"/>
                  <a:pt x="1941" y="904"/>
                </a:cubicBezTo>
                <a:cubicBezTo>
                  <a:pt x="1939" y="904"/>
                  <a:pt x="1939" y="904"/>
                  <a:pt x="1939" y="904"/>
                </a:cubicBezTo>
                <a:cubicBezTo>
                  <a:pt x="1940" y="903"/>
                  <a:pt x="1940" y="903"/>
                  <a:pt x="1940" y="903"/>
                </a:cubicBezTo>
                <a:cubicBezTo>
                  <a:pt x="1941" y="902"/>
                  <a:pt x="1941" y="902"/>
                  <a:pt x="1941" y="902"/>
                </a:cubicBezTo>
                <a:cubicBezTo>
                  <a:pt x="1941" y="900"/>
                  <a:pt x="1941" y="900"/>
                  <a:pt x="1941" y="900"/>
                </a:cubicBezTo>
                <a:cubicBezTo>
                  <a:pt x="1942" y="899"/>
                  <a:pt x="1942" y="899"/>
                  <a:pt x="1942" y="899"/>
                </a:cubicBezTo>
                <a:cubicBezTo>
                  <a:pt x="1942" y="898"/>
                  <a:pt x="1942" y="898"/>
                  <a:pt x="1942" y="898"/>
                </a:cubicBezTo>
                <a:cubicBezTo>
                  <a:pt x="1940" y="898"/>
                  <a:pt x="1940" y="898"/>
                  <a:pt x="1940" y="898"/>
                </a:cubicBezTo>
                <a:cubicBezTo>
                  <a:pt x="1939" y="895"/>
                  <a:pt x="1939" y="895"/>
                  <a:pt x="1939" y="895"/>
                </a:cubicBezTo>
                <a:cubicBezTo>
                  <a:pt x="1938" y="893"/>
                  <a:pt x="1938" y="893"/>
                  <a:pt x="1938" y="893"/>
                </a:cubicBezTo>
                <a:cubicBezTo>
                  <a:pt x="1936" y="893"/>
                  <a:pt x="1936" y="893"/>
                  <a:pt x="1936" y="893"/>
                </a:cubicBezTo>
                <a:cubicBezTo>
                  <a:pt x="1935" y="892"/>
                  <a:pt x="1935" y="892"/>
                  <a:pt x="1935" y="892"/>
                </a:cubicBezTo>
                <a:cubicBezTo>
                  <a:pt x="1934" y="892"/>
                  <a:pt x="1934" y="892"/>
                  <a:pt x="1934" y="892"/>
                </a:cubicBezTo>
                <a:cubicBezTo>
                  <a:pt x="1935" y="893"/>
                  <a:pt x="1935" y="893"/>
                  <a:pt x="1935" y="893"/>
                </a:cubicBezTo>
                <a:cubicBezTo>
                  <a:pt x="1934" y="893"/>
                  <a:pt x="1934" y="893"/>
                  <a:pt x="1934" y="893"/>
                </a:cubicBezTo>
                <a:cubicBezTo>
                  <a:pt x="1933" y="895"/>
                  <a:pt x="1933" y="895"/>
                  <a:pt x="1933" y="895"/>
                </a:cubicBezTo>
                <a:cubicBezTo>
                  <a:pt x="1932" y="894"/>
                  <a:pt x="1932" y="894"/>
                  <a:pt x="1932" y="894"/>
                </a:cubicBezTo>
                <a:cubicBezTo>
                  <a:pt x="1931" y="894"/>
                  <a:pt x="1931" y="894"/>
                  <a:pt x="1931" y="894"/>
                </a:cubicBezTo>
                <a:cubicBezTo>
                  <a:pt x="1931" y="895"/>
                  <a:pt x="1931" y="895"/>
                  <a:pt x="1931" y="895"/>
                </a:cubicBezTo>
                <a:cubicBezTo>
                  <a:pt x="1930" y="893"/>
                  <a:pt x="1930" y="893"/>
                  <a:pt x="1930" y="893"/>
                </a:cubicBezTo>
                <a:cubicBezTo>
                  <a:pt x="1929" y="894"/>
                  <a:pt x="1929" y="894"/>
                  <a:pt x="1929" y="894"/>
                </a:cubicBezTo>
                <a:cubicBezTo>
                  <a:pt x="1930" y="894"/>
                  <a:pt x="1930" y="894"/>
                  <a:pt x="1930" y="894"/>
                </a:cubicBezTo>
                <a:cubicBezTo>
                  <a:pt x="1929" y="895"/>
                  <a:pt x="1929" y="895"/>
                  <a:pt x="1929" y="895"/>
                </a:cubicBezTo>
                <a:cubicBezTo>
                  <a:pt x="1929" y="897"/>
                  <a:pt x="1929" y="897"/>
                  <a:pt x="1929" y="897"/>
                </a:cubicBezTo>
                <a:cubicBezTo>
                  <a:pt x="1928" y="898"/>
                  <a:pt x="1928" y="898"/>
                  <a:pt x="1928" y="898"/>
                </a:cubicBezTo>
                <a:cubicBezTo>
                  <a:pt x="1927" y="897"/>
                  <a:pt x="1927" y="897"/>
                  <a:pt x="1927" y="897"/>
                </a:cubicBezTo>
                <a:cubicBezTo>
                  <a:pt x="1926" y="897"/>
                  <a:pt x="1926" y="897"/>
                  <a:pt x="1926" y="897"/>
                </a:cubicBezTo>
                <a:cubicBezTo>
                  <a:pt x="1924" y="897"/>
                  <a:pt x="1924" y="897"/>
                  <a:pt x="1924" y="897"/>
                </a:cubicBezTo>
                <a:cubicBezTo>
                  <a:pt x="1924" y="898"/>
                  <a:pt x="1924" y="898"/>
                  <a:pt x="1924" y="898"/>
                </a:cubicBezTo>
                <a:cubicBezTo>
                  <a:pt x="1924" y="899"/>
                  <a:pt x="1924" y="899"/>
                  <a:pt x="1924" y="899"/>
                </a:cubicBezTo>
                <a:cubicBezTo>
                  <a:pt x="1925" y="900"/>
                  <a:pt x="1925" y="900"/>
                  <a:pt x="1925" y="900"/>
                </a:cubicBezTo>
                <a:cubicBezTo>
                  <a:pt x="1924" y="901"/>
                  <a:pt x="1924" y="901"/>
                  <a:pt x="1924" y="901"/>
                </a:cubicBezTo>
                <a:cubicBezTo>
                  <a:pt x="1923" y="901"/>
                  <a:pt x="1923" y="901"/>
                  <a:pt x="1923" y="901"/>
                </a:cubicBezTo>
                <a:cubicBezTo>
                  <a:pt x="1921" y="902"/>
                  <a:pt x="1921" y="902"/>
                  <a:pt x="1921" y="902"/>
                </a:cubicBezTo>
                <a:cubicBezTo>
                  <a:pt x="1923" y="903"/>
                  <a:pt x="1923" y="903"/>
                  <a:pt x="1923" y="903"/>
                </a:cubicBezTo>
                <a:cubicBezTo>
                  <a:pt x="1923" y="904"/>
                  <a:pt x="1923" y="904"/>
                  <a:pt x="1923" y="904"/>
                </a:cubicBezTo>
                <a:cubicBezTo>
                  <a:pt x="1922" y="904"/>
                  <a:pt x="1922" y="904"/>
                  <a:pt x="1922" y="904"/>
                </a:cubicBezTo>
                <a:cubicBezTo>
                  <a:pt x="1921" y="902"/>
                  <a:pt x="1921" y="902"/>
                  <a:pt x="1921" y="902"/>
                </a:cubicBezTo>
                <a:cubicBezTo>
                  <a:pt x="1920" y="903"/>
                  <a:pt x="1920" y="903"/>
                  <a:pt x="1920" y="903"/>
                </a:cubicBezTo>
                <a:cubicBezTo>
                  <a:pt x="1919" y="904"/>
                  <a:pt x="1919" y="904"/>
                  <a:pt x="1919" y="904"/>
                </a:cubicBezTo>
                <a:cubicBezTo>
                  <a:pt x="1918" y="904"/>
                  <a:pt x="1918" y="904"/>
                  <a:pt x="1918" y="904"/>
                </a:cubicBezTo>
                <a:cubicBezTo>
                  <a:pt x="1918" y="905"/>
                  <a:pt x="1918" y="905"/>
                  <a:pt x="1918" y="905"/>
                </a:cubicBezTo>
                <a:cubicBezTo>
                  <a:pt x="1919" y="906"/>
                  <a:pt x="1919" y="906"/>
                  <a:pt x="1919" y="906"/>
                </a:cubicBezTo>
                <a:cubicBezTo>
                  <a:pt x="1920" y="906"/>
                  <a:pt x="1920" y="906"/>
                  <a:pt x="1920" y="906"/>
                </a:cubicBezTo>
                <a:cubicBezTo>
                  <a:pt x="1919" y="907"/>
                  <a:pt x="1919" y="907"/>
                  <a:pt x="1919" y="907"/>
                </a:cubicBezTo>
                <a:cubicBezTo>
                  <a:pt x="1919" y="908"/>
                  <a:pt x="1919" y="908"/>
                  <a:pt x="1919" y="908"/>
                </a:cubicBezTo>
                <a:cubicBezTo>
                  <a:pt x="1918" y="909"/>
                  <a:pt x="1918" y="909"/>
                  <a:pt x="1918" y="909"/>
                </a:cubicBezTo>
                <a:cubicBezTo>
                  <a:pt x="1918" y="910"/>
                  <a:pt x="1918" y="910"/>
                  <a:pt x="1918" y="910"/>
                </a:cubicBezTo>
                <a:cubicBezTo>
                  <a:pt x="1920" y="910"/>
                  <a:pt x="1920" y="910"/>
                  <a:pt x="1920" y="910"/>
                </a:cubicBezTo>
                <a:cubicBezTo>
                  <a:pt x="1918" y="911"/>
                  <a:pt x="1918" y="911"/>
                  <a:pt x="1918" y="911"/>
                </a:cubicBezTo>
                <a:cubicBezTo>
                  <a:pt x="1917" y="911"/>
                  <a:pt x="1917" y="911"/>
                  <a:pt x="1917" y="911"/>
                </a:cubicBezTo>
                <a:cubicBezTo>
                  <a:pt x="1916" y="910"/>
                  <a:pt x="1916" y="910"/>
                  <a:pt x="1916" y="910"/>
                </a:cubicBezTo>
                <a:cubicBezTo>
                  <a:pt x="1915" y="909"/>
                  <a:pt x="1915" y="909"/>
                  <a:pt x="1915" y="909"/>
                </a:cubicBezTo>
                <a:cubicBezTo>
                  <a:pt x="1914" y="910"/>
                  <a:pt x="1914" y="910"/>
                  <a:pt x="1914" y="910"/>
                </a:cubicBezTo>
                <a:cubicBezTo>
                  <a:pt x="1914" y="909"/>
                  <a:pt x="1914" y="909"/>
                  <a:pt x="1914" y="909"/>
                </a:cubicBezTo>
                <a:cubicBezTo>
                  <a:pt x="1913" y="909"/>
                  <a:pt x="1913" y="909"/>
                  <a:pt x="1913" y="909"/>
                </a:cubicBezTo>
                <a:cubicBezTo>
                  <a:pt x="1912" y="909"/>
                  <a:pt x="1912" y="909"/>
                  <a:pt x="1912" y="909"/>
                </a:cubicBezTo>
                <a:cubicBezTo>
                  <a:pt x="1913" y="910"/>
                  <a:pt x="1913" y="910"/>
                  <a:pt x="1913" y="910"/>
                </a:cubicBezTo>
                <a:cubicBezTo>
                  <a:pt x="1913" y="911"/>
                  <a:pt x="1913" y="911"/>
                  <a:pt x="1913" y="911"/>
                </a:cubicBezTo>
                <a:cubicBezTo>
                  <a:pt x="1912" y="912"/>
                  <a:pt x="1912" y="912"/>
                  <a:pt x="1912" y="912"/>
                </a:cubicBezTo>
                <a:cubicBezTo>
                  <a:pt x="1913" y="913"/>
                  <a:pt x="1913" y="913"/>
                  <a:pt x="1913" y="913"/>
                </a:cubicBezTo>
                <a:cubicBezTo>
                  <a:pt x="1915" y="913"/>
                  <a:pt x="1915" y="913"/>
                  <a:pt x="1915" y="913"/>
                </a:cubicBezTo>
                <a:cubicBezTo>
                  <a:pt x="1914" y="914"/>
                  <a:pt x="1914" y="914"/>
                  <a:pt x="1914" y="914"/>
                </a:cubicBezTo>
                <a:cubicBezTo>
                  <a:pt x="1914" y="915"/>
                  <a:pt x="1914" y="915"/>
                  <a:pt x="1914" y="915"/>
                </a:cubicBezTo>
                <a:cubicBezTo>
                  <a:pt x="1913" y="915"/>
                  <a:pt x="1913" y="915"/>
                  <a:pt x="1913" y="915"/>
                </a:cubicBezTo>
                <a:cubicBezTo>
                  <a:pt x="1913" y="916"/>
                  <a:pt x="1913" y="916"/>
                  <a:pt x="1913" y="916"/>
                </a:cubicBezTo>
                <a:cubicBezTo>
                  <a:pt x="1913" y="917"/>
                  <a:pt x="1913" y="917"/>
                  <a:pt x="1913" y="917"/>
                </a:cubicBezTo>
                <a:cubicBezTo>
                  <a:pt x="1912" y="919"/>
                  <a:pt x="1912" y="919"/>
                  <a:pt x="1912" y="919"/>
                </a:cubicBezTo>
                <a:cubicBezTo>
                  <a:pt x="1910" y="915"/>
                  <a:pt x="1910" y="915"/>
                  <a:pt x="1910" y="915"/>
                </a:cubicBezTo>
                <a:cubicBezTo>
                  <a:pt x="1909" y="912"/>
                  <a:pt x="1909" y="912"/>
                  <a:pt x="1909" y="912"/>
                </a:cubicBezTo>
                <a:cubicBezTo>
                  <a:pt x="1908" y="911"/>
                  <a:pt x="1908" y="911"/>
                  <a:pt x="1908" y="911"/>
                </a:cubicBezTo>
                <a:cubicBezTo>
                  <a:pt x="1909" y="910"/>
                  <a:pt x="1909" y="910"/>
                  <a:pt x="1909" y="910"/>
                </a:cubicBezTo>
                <a:cubicBezTo>
                  <a:pt x="1908" y="910"/>
                  <a:pt x="1908" y="910"/>
                  <a:pt x="1908" y="910"/>
                </a:cubicBezTo>
                <a:cubicBezTo>
                  <a:pt x="1907" y="911"/>
                  <a:pt x="1907" y="911"/>
                  <a:pt x="1907" y="911"/>
                </a:cubicBezTo>
                <a:cubicBezTo>
                  <a:pt x="1907" y="913"/>
                  <a:pt x="1907" y="913"/>
                  <a:pt x="1907" y="913"/>
                </a:cubicBezTo>
                <a:cubicBezTo>
                  <a:pt x="1906" y="913"/>
                  <a:pt x="1906" y="913"/>
                  <a:pt x="1906" y="913"/>
                </a:cubicBezTo>
                <a:cubicBezTo>
                  <a:pt x="1905" y="914"/>
                  <a:pt x="1905" y="914"/>
                  <a:pt x="1905" y="914"/>
                </a:cubicBezTo>
                <a:cubicBezTo>
                  <a:pt x="1904" y="914"/>
                  <a:pt x="1904" y="914"/>
                  <a:pt x="1904" y="914"/>
                </a:cubicBezTo>
                <a:cubicBezTo>
                  <a:pt x="1904" y="915"/>
                  <a:pt x="1904" y="915"/>
                  <a:pt x="1904" y="915"/>
                </a:cubicBezTo>
                <a:cubicBezTo>
                  <a:pt x="1902" y="916"/>
                  <a:pt x="1902" y="916"/>
                  <a:pt x="1902" y="916"/>
                </a:cubicBezTo>
                <a:cubicBezTo>
                  <a:pt x="1903" y="917"/>
                  <a:pt x="1903" y="917"/>
                  <a:pt x="1903" y="917"/>
                </a:cubicBezTo>
                <a:cubicBezTo>
                  <a:pt x="1903" y="921"/>
                  <a:pt x="1903" y="921"/>
                  <a:pt x="1903" y="921"/>
                </a:cubicBezTo>
                <a:cubicBezTo>
                  <a:pt x="1903" y="922"/>
                  <a:pt x="1903" y="922"/>
                  <a:pt x="1903" y="922"/>
                </a:cubicBezTo>
                <a:cubicBezTo>
                  <a:pt x="1902" y="923"/>
                  <a:pt x="1902" y="923"/>
                  <a:pt x="1902" y="923"/>
                </a:cubicBezTo>
                <a:cubicBezTo>
                  <a:pt x="1902" y="924"/>
                  <a:pt x="1902" y="924"/>
                  <a:pt x="1902" y="924"/>
                </a:cubicBezTo>
                <a:cubicBezTo>
                  <a:pt x="1900" y="924"/>
                  <a:pt x="1900" y="924"/>
                  <a:pt x="1900" y="924"/>
                </a:cubicBezTo>
                <a:cubicBezTo>
                  <a:pt x="1900" y="925"/>
                  <a:pt x="1900" y="925"/>
                  <a:pt x="1900" y="925"/>
                </a:cubicBezTo>
                <a:cubicBezTo>
                  <a:pt x="1898" y="926"/>
                  <a:pt x="1898" y="926"/>
                  <a:pt x="1898" y="926"/>
                </a:cubicBezTo>
                <a:cubicBezTo>
                  <a:pt x="1899" y="928"/>
                  <a:pt x="1899" y="928"/>
                  <a:pt x="1899" y="928"/>
                </a:cubicBezTo>
                <a:cubicBezTo>
                  <a:pt x="1898" y="928"/>
                  <a:pt x="1898" y="928"/>
                  <a:pt x="1898" y="928"/>
                </a:cubicBezTo>
                <a:cubicBezTo>
                  <a:pt x="1896" y="931"/>
                  <a:pt x="1896" y="931"/>
                  <a:pt x="1896" y="931"/>
                </a:cubicBezTo>
                <a:cubicBezTo>
                  <a:pt x="1892" y="933"/>
                  <a:pt x="1892" y="933"/>
                  <a:pt x="1892" y="933"/>
                </a:cubicBezTo>
                <a:cubicBezTo>
                  <a:pt x="1889" y="934"/>
                  <a:pt x="1889" y="934"/>
                  <a:pt x="1889" y="934"/>
                </a:cubicBezTo>
                <a:cubicBezTo>
                  <a:pt x="1887" y="934"/>
                  <a:pt x="1887" y="934"/>
                  <a:pt x="1887" y="934"/>
                </a:cubicBezTo>
                <a:cubicBezTo>
                  <a:pt x="1886" y="934"/>
                  <a:pt x="1886" y="934"/>
                  <a:pt x="1886" y="934"/>
                </a:cubicBezTo>
                <a:cubicBezTo>
                  <a:pt x="1884" y="935"/>
                  <a:pt x="1884" y="935"/>
                  <a:pt x="1884" y="935"/>
                </a:cubicBezTo>
                <a:cubicBezTo>
                  <a:pt x="1883" y="934"/>
                  <a:pt x="1883" y="934"/>
                  <a:pt x="1883" y="934"/>
                </a:cubicBezTo>
                <a:cubicBezTo>
                  <a:pt x="1881" y="935"/>
                  <a:pt x="1881" y="935"/>
                  <a:pt x="1881" y="935"/>
                </a:cubicBezTo>
                <a:cubicBezTo>
                  <a:pt x="1880" y="936"/>
                  <a:pt x="1880" y="936"/>
                  <a:pt x="1880" y="936"/>
                </a:cubicBezTo>
                <a:cubicBezTo>
                  <a:pt x="1879" y="937"/>
                  <a:pt x="1879" y="937"/>
                  <a:pt x="1879" y="937"/>
                </a:cubicBezTo>
                <a:cubicBezTo>
                  <a:pt x="1875" y="937"/>
                  <a:pt x="1875" y="937"/>
                  <a:pt x="1875" y="937"/>
                </a:cubicBezTo>
                <a:cubicBezTo>
                  <a:pt x="1874" y="937"/>
                  <a:pt x="1874" y="937"/>
                  <a:pt x="1874" y="937"/>
                </a:cubicBezTo>
                <a:cubicBezTo>
                  <a:pt x="1874" y="938"/>
                  <a:pt x="1874" y="938"/>
                  <a:pt x="1874" y="938"/>
                </a:cubicBezTo>
                <a:cubicBezTo>
                  <a:pt x="1871" y="939"/>
                  <a:pt x="1871" y="939"/>
                  <a:pt x="1871" y="939"/>
                </a:cubicBezTo>
                <a:cubicBezTo>
                  <a:pt x="1869" y="939"/>
                  <a:pt x="1869" y="939"/>
                  <a:pt x="1869" y="939"/>
                </a:cubicBezTo>
                <a:cubicBezTo>
                  <a:pt x="1868" y="939"/>
                  <a:pt x="1868" y="939"/>
                  <a:pt x="1868" y="939"/>
                </a:cubicBezTo>
                <a:cubicBezTo>
                  <a:pt x="1867" y="939"/>
                  <a:pt x="1867" y="939"/>
                  <a:pt x="1867" y="939"/>
                </a:cubicBezTo>
                <a:cubicBezTo>
                  <a:pt x="1867" y="938"/>
                  <a:pt x="1867" y="938"/>
                  <a:pt x="1867" y="938"/>
                </a:cubicBezTo>
                <a:cubicBezTo>
                  <a:pt x="1866" y="939"/>
                  <a:pt x="1866" y="939"/>
                  <a:pt x="1866" y="939"/>
                </a:cubicBezTo>
                <a:cubicBezTo>
                  <a:pt x="1865" y="940"/>
                  <a:pt x="1865" y="940"/>
                  <a:pt x="1865" y="940"/>
                </a:cubicBezTo>
                <a:cubicBezTo>
                  <a:pt x="1862" y="941"/>
                  <a:pt x="1862" y="941"/>
                  <a:pt x="1862" y="941"/>
                </a:cubicBezTo>
                <a:cubicBezTo>
                  <a:pt x="1861" y="941"/>
                  <a:pt x="1861" y="941"/>
                  <a:pt x="1861" y="941"/>
                </a:cubicBezTo>
                <a:cubicBezTo>
                  <a:pt x="1859" y="943"/>
                  <a:pt x="1859" y="943"/>
                  <a:pt x="1859" y="943"/>
                </a:cubicBezTo>
                <a:cubicBezTo>
                  <a:pt x="1856" y="945"/>
                  <a:pt x="1856" y="945"/>
                  <a:pt x="1856" y="945"/>
                </a:cubicBezTo>
                <a:cubicBezTo>
                  <a:pt x="1853" y="946"/>
                  <a:pt x="1853" y="946"/>
                  <a:pt x="1853" y="946"/>
                </a:cubicBezTo>
                <a:cubicBezTo>
                  <a:pt x="1851" y="948"/>
                  <a:pt x="1851" y="948"/>
                  <a:pt x="1851" y="948"/>
                </a:cubicBezTo>
                <a:cubicBezTo>
                  <a:pt x="1851" y="950"/>
                  <a:pt x="1851" y="950"/>
                  <a:pt x="1851" y="950"/>
                </a:cubicBezTo>
                <a:cubicBezTo>
                  <a:pt x="1850" y="951"/>
                  <a:pt x="1850" y="951"/>
                  <a:pt x="1850" y="951"/>
                </a:cubicBezTo>
                <a:cubicBezTo>
                  <a:pt x="1849" y="950"/>
                  <a:pt x="1849" y="950"/>
                  <a:pt x="1849" y="950"/>
                </a:cubicBezTo>
                <a:cubicBezTo>
                  <a:pt x="1849" y="949"/>
                  <a:pt x="1849" y="949"/>
                  <a:pt x="1849" y="949"/>
                </a:cubicBezTo>
                <a:cubicBezTo>
                  <a:pt x="1850" y="947"/>
                  <a:pt x="1850" y="947"/>
                  <a:pt x="1850" y="947"/>
                </a:cubicBezTo>
                <a:cubicBezTo>
                  <a:pt x="1850" y="946"/>
                  <a:pt x="1850" y="946"/>
                  <a:pt x="1850" y="946"/>
                </a:cubicBezTo>
                <a:cubicBezTo>
                  <a:pt x="1848" y="948"/>
                  <a:pt x="1848" y="948"/>
                  <a:pt x="1848" y="948"/>
                </a:cubicBezTo>
                <a:cubicBezTo>
                  <a:pt x="1847" y="949"/>
                  <a:pt x="1847" y="949"/>
                  <a:pt x="1847" y="949"/>
                </a:cubicBezTo>
                <a:cubicBezTo>
                  <a:pt x="1846" y="952"/>
                  <a:pt x="1846" y="952"/>
                  <a:pt x="1846" y="952"/>
                </a:cubicBezTo>
                <a:cubicBezTo>
                  <a:pt x="1847" y="954"/>
                  <a:pt x="1847" y="954"/>
                  <a:pt x="1847" y="954"/>
                </a:cubicBezTo>
                <a:cubicBezTo>
                  <a:pt x="1846" y="956"/>
                  <a:pt x="1846" y="956"/>
                  <a:pt x="1846" y="956"/>
                </a:cubicBezTo>
                <a:cubicBezTo>
                  <a:pt x="1846" y="958"/>
                  <a:pt x="1846" y="958"/>
                  <a:pt x="1846" y="958"/>
                </a:cubicBezTo>
                <a:cubicBezTo>
                  <a:pt x="1844" y="961"/>
                  <a:pt x="1844" y="961"/>
                  <a:pt x="1844" y="961"/>
                </a:cubicBezTo>
                <a:cubicBezTo>
                  <a:pt x="1843" y="966"/>
                  <a:pt x="1843" y="966"/>
                  <a:pt x="1843" y="966"/>
                </a:cubicBezTo>
                <a:cubicBezTo>
                  <a:pt x="1843" y="968"/>
                  <a:pt x="1843" y="968"/>
                  <a:pt x="1843" y="968"/>
                </a:cubicBezTo>
                <a:cubicBezTo>
                  <a:pt x="1843" y="971"/>
                  <a:pt x="1843" y="971"/>
                  <a:pt x="1843" y="971"/>
                </a:cubicBezTo>
                <a:cubicBezTo>
                  <a:pt x="1845" y="974"/>
                  <a:pt x="1845" y="974"/>
                  <a:pt x="1845" y="974"/>
                </a:cubicBezTo>
                <a:cubicBezTo>
                  <a:pt x="1845" y="976"/>
                  <a:pt x="1845" y="976"/>
                  <a:pt x="1845" y="976"/>
                </a:cubicBezTo>
                <a:cubicBezTo>
                  <a:pt x="1846" y="977"/>
                  <a:pt x="1846" y="977"/>
                  <a:pt x="1846" y="977"/>
                </a:cubicBezTo>
                <a:cubicBezTo>
                  <a:pt x="1845" y="979"/>
                  <a:pt x="1845" y="979"/>
                  <a:pt x="1845" y="979"/>
                </a:cubicBezTo>
                <a:cubicBezTo>
                  <a:pt x="1846" y="980"/>
                  <a:pt x="1846" y="980"/>
                  <a:pt x="1846" y="980"/>
                </a:cubicBezTo>
                <a:cubicBezTo>
                  <a:pt x="1844" y="981"/>
                  <a:pt x="1844" y="981"/>
                  <a:pt x="1844" y="981"/>
                </a:cubicBezTo>
                <a:cubicBezTo>
                  <a:pt x="1844" y="980"/>
                  <a:pt x="1844" y="980"/>
                  <a:pt x="1844" y="980"/>
                </a:cubicBezTo>
                <a:cubicBezTo>
                  <a:pt x="1844" y="978"/>
                  <a:pt x="1844" y="978"/>
                  <a:pt x="1844" y="978"/>
                </a:cubicBezTo>
                <a:cubicBezTo>
                  <a:pt x="1843" y="979"/>
                  <a:pt x="1843" y="979"/>
                  <a:pt x="1843" y="979"/>
                </a:cubicBezTo>
                <a:cubicBezTo>
                  <a:pt x="1843" y="977"/>
                  <a:pt x="1843" y="977"/>
                  <a:pt x="1843" y="977"/>
                </a:cubicBezTo>
                <a:cubicBezTo>
                  <a:pt x="1841" y="974"/>
                  <a:pt x="1841" y="974"/>
                  <a:pt x="1841" y="974"/>
                </a:cubicBezTo>
                <a:cubicBezTo>
                  <a:pt x="1841" y="975"/>
                  <a:pt x="1841" y="975"/>
                  <a:pt x="1841" y="975"/>
                </a:cubicBezTo>
                <a:cubicBezTo>
                  <a:pt x="1841" y="978"/>
                  <a:pt x="1841" y="978"/>
                  <a:pt x="1841" y="978"/>
                </a:cubicBezTo>
                <a:cubicBezTo>
                  <a:pt x="1843" y="980"/>
                  <a:pt x="1843" y="980"/>
                  <a:pt x="1843" y="980"/>
                </a:cubicBezTo>
                <a:cubicBezTo>
                  <a:pt x="1844" y="982"/>
                  <a:pt x="1844" y="982"/>
                  <a:pt x="1844" y="982"/>
                </a:cubicBezTo>
                <a:cubicBezTo>
                  <a:pt x="1842" y="982"/>
                  <a:pt x="1842" y="982"/>
                  <a:pt x="1842" y="982"/>
                </a:cubicBezTo>
                <a:cubicBezTo>
                  <a:pt x="1841" y="980"/>
                  <a:pt x="1841" y="980"/>
                  <a:pt x="1841" y="980"/>
                </a:cubicBezTo>
                <a:cubicBezTo>
                  <a:pt x="1840" y="978"/>
                  <a:pt x="1840" y="978"/>
                  <a:pt x="1840" y="978"/>
                </a:cubicBezTo>
                <a:cubicBezTo>
                  <a:pt x="1840" y="979"/>
                  <a:pt x="1840" y="979"/>
                  <a:pt x="1840" y="979"/>
                </a:cubicBezTo>
                <a:cubicBezTo>
                  <a:pt x="1839" y="979"/>
                  <a:pt x="1839" y="979"/>
                  <a:pt x="1839" y="979"/>
                </a:cubicBezTo>
                <a:cubicBezTo>
                  <a:pt x="1840" y="982"/>
                  <a:pt x="1840" y="982"/>
                  <a:pt x="1840" y="982"/>
                </a:cubicBezTo>
                <a:cubicBezTo>
                  <a:pt x="1842" y="984"/>
                  <a:pt x="1842" y="984"/>
                  <a:pt x="1842" y="984"/>
                </a:cubicBezTo>
                <a:cubicBezTo>
                  <a:pt x="1844" y="988"/>
                  <a:pt x="1844" y="988"/>
                  <a:pt x="1844" y="988"/>
                </a:cubicBezTo>
                <a:cubicBezTo>
                  <a:pt x="1843" y="994"/>
                  <a:pt x="1843" y="994"/>
                  <a:pt x="1843" y="994"/>
                </a:cubicBezTo>
                <a:cubicBezTo>
                  <a:pt x="1844" y="995"/>
                  <a:pt x="1844" y="995"/>
                  <a:pt x="1844" y="995"/>
                </a:cubicBezTo>
                <a:cubicBezTo>
                  <a:pt x="1845" y="999"/>
                  <a:pt x="1845" y="999"/>
                  <a:pt x="1845" y="999"/>
                </a:cubicBezTo>
                <a:cubicBezTo>
                  <a:pt x="1847" y="1004"/>
                  <a:pt x="1847" y="1004"/>
                  <a:pt x="1847" y="1004"/>
                </a:cubicBezTo>
                <a:cubicBezTo>
                  <a:pt x="1846" y="1005"/>
                  <a:pt x="1846" y="1005"/>
                  <a:pt x="1846" y="1005"/>
                </a:cubicBezTo>
                <a:cubicBezTo>
                  <a:pt x="1846" y="1012"/>
                  <a:pt x="1846" y="1012"/>
                  <a:pt x="1846" y="1012"/>
                </a:cubicBezTo>
                <a:cubicBezTo>
                  <a:pt x="1846" y="1013"/>
                  <a:pt x="1846" y="1013"/>
                  <a:pt x="1846" y="1013"/>
                </a:cubicBezTo>
                <a:cubicBezTo>
                  <a:pt x="1847" y="1015"/>
                  <a:pt x="1847" y="1015"/>
                  <a:pt x="1847" y="1015"/>
                </a:cubicBezTo>
                <a:cubicBezTo>
                  <a:pt x="1847" y="1017"/>
                  <a:pt x="1847" y="1017"/>
                  <a:pt x="1847" y="1017"/>
                </a:cubicBezTo>
                <a:cubicBezTo>
                  <a:pt x="1848" y="1020"/>
                  <a:pt x="1848" y="1020"/>
                  <a:pt x="1848" y="1020"/>
                </a:cubicBezTo>
                <a:cubicBezTo>
                  <a:pt x="1848" y="1022"/>
                  <a:pt x="1848" y="1022"/>
                  <a:pt x="1848" y="1022"/>
                </a:cubicBezTo>
                <a:cubicBezTo>
                  <a:pt x="1847" y="1023"/>
                  <a:pt x="1847" y="1023"/>
                  <a:pt x="1847" y="1023"/>
                </a:cubicBezTo>
                <a:cubicBezTo>
                  <a:pt x="1847" y="1024"/>
                  <a:pt x="1847" y="1024"/>
                  <a:pt x="1847" y="1024"/>
                </a:cubicBezTo>
                <a:cubicBezTo>
                  <a:pt x="1847" y="1025"/>
                  <a:pt x="1847" y="1025"/>
                  <a:pt x="1847" y="1025"/>
                </a:cubicBezTo>
                <a:cubicBezTo>
                  <a:pt x="1847" y="1028"/>
                  <a:pt x="1847" y="1028"/>
                  <a:pt x="1847" y="1028"/>
                </a:cubicBezTo>
                <a:cubicBezTo>
                  <a:pt x="1846" y="1029"/>
                  <a:pt x="1846" y="1029"/>
                  <a:pt x="1846" y="1029"/>
                </a:cubicBezTo>
                <a:cubicBezTo>
                  <a:pt x="1846" y="1030"/>
                  <a:pt x="1846" y="1030"/>
                  <a:pt x="1846" y="1030"/>
                </a:cubicBezTo>
                <a:cubicBezTo>
                  <a:pt x="1846" y="1031"/>
                  <a:pt x="1846" y="1031"/>
                  <a:pt x="1846" y="1031"/>
                </a:cubicBezTo>
                <a:cubicBezTo>
                  <a:pt x="1845" y="1032"/>
                  <a:pt x="1845" y="1032"/>
                  <a:pt x="1845" y="1032"/>
                </a:cubicBezTo>
                <a:cubicBezTo>
                  <a:pt x="1845" y="1034"/>
                  <a:pt x="1845" y="1034"/>
                  <a:pt x="1845" y="1034"/>
                </a:cubicBezTo>
                <a:cubicBezTo>
                  <a:pt x="1843" y="1035"/>
                  <a:pt x="1843" y="1035"/>
                  <a:pt x="1843" y="1035"/>
                </a:cubicBezTo>
                <a:cubicBezTo>
                  <a:pt x="1842" y="1035"/>
                  <a:pt x="1842" y="1035"/>
                  <a:pt x="1842" y="1035"/>
                </a:cubicBezTo>
                <a:cubicBezTo>
                  <a:pt x="1840" y="1037"/>
                  <a:pt x="1840" y="1037"/>
                  <a:pt x="1840" y="1037"/>
                </a:cubicBezTo>
                <a:cubicBezTo>
                  <a:pt x="1840" y="1041"/>
                  <a:pt x="1840" y="1041"/>
                  <a:pt x="1840" y="1041"/>
                </a:cubicBezTo>
                <a:cubicBezTo>
                  <a:pt x="1841" y="1042"/>
                  <a:pt x="1841" y="1042"/>
                  <a:pt x="1841" y="1042"/>
                </a:cubicBezTo>
                <a:cubicBezTo>
                  <a:pt x="1842" y="1042"/>
                  <a:pt x="1842" y="1042"/>
                  <a:pt x="1842" y="1042"/>
                </a:cubicBezTo>
                <a:cubicBezTo>
                  <a:pt x="1845" y="1044"/>
                  <a:pt x="1845" y="1044"/>
                  <a:pt x="1845" y="1044"/>
                </a:cubicBezTo>
                <a:cubicBezTo>
                  <a:pt x="1845" y="1045"/>
                  <a:pt x="1845" y="1045"/>
                  <a:pt x="1845" y="1045"/>
                </a:cubicBezTo>
                <a:cubicBezTo>
                  <a:pt x="1845" y="1046"/>
                  <a:pt x="1845" y="1046"/>
                  <a:pt x="1845" y="1046"/>
                </a:cubicBezTo>
                <a:cubicBezTo>
                  <a:pt x="1847" y="1046"/>
                  <a:pt x="1847" y="1046"/>
                  <a:pt x="1847" y="1046"/>
                </a:cubicBezTo>
                <a:cubicBezTo>
                  <a:pt x="1847" y="1047"/>
                  <a:pt x="1847" y="1047"/>
                  <a:pt x="1847" y="1047"/>
                </a:cubicBezTo>
                <a:cubicBezTo>
                  <a:pt x="1849" y="1047"/>
                  <a:pt x="1849" y="1047"/>
                  <a:pt x="1849" y="1047"/>
                </a:cubicBezTo>
                <a:cubicBezTo>
                  <a:pt x="1850" y="1047"/>
                  <a:pt x="1850" y="1047"/>
                  <a:pt x="1850" y="1047"/>
                </a:cubicBezTo>
                <a:cubicBezTo>
                  <a:pt x="1850" y="1048"/>
                  <a:pt x="1850" y="1048"/>
                  <a:pt x="1850" y="1048"/>
                </a:cubicBezTo>
                <a:cubicBezTo>
                  <a:pt x="1852" y="1048"/>
                  <a:pt x="1852" y="1048"/>
                  <a:pt x="1852" y="1048"/>
                </a:cubicBezTo>
                <a:cubicBezTo>
                  <a:pt x="1853" y="1047"/>
                  <a:pt x="1853" y="1047"/>
                  <a:pt x="1853" y="1047"/>
                </a:cubicBezTo>
                <a:cubicBezTo>
                  <a:pt x="1854" y="1048"/>
                  <a:pt x="1854" y="1048"/>
                  <a:pt x="1854" y="1048"/>
                </a:cubicBezTo>
                <a:cubicBezTo>
                  <a:pt x="1855" y="1048"/>
                  <a:pt x="1855" y="1048"/>
                  <a:pt x="1855" y="1048"/>
                </a:cubicBezTo>
                <a:cubicBezTo>
                  <a:pt x="1857" y="1048"/>
                  <a:pt x="1857" y="1048"/>
                  <a:pt x="1857" y="1048"/>
                </a:cubicBezTo>
                <a:cubicBezTo>
                  <a:pt x="1858" y="1048"/>
                  <a:pt x="1858" y="1048"/>
                  <a:pt x="1858" y="1048"/>
                </a:cubicBezTo>
                <a:cubicBezTo>
                  <a:pt x="1858" y="1047"/>
                  <a:pt x="1858" y="1047"/>
                  <a:pt x="1858" y="1047"/>
                </a:cubicBezTo>
                <a:cubicBezTo>
                  <a:pt x="1859" y="1047"/>
                  <a:pt x="1859" y="1047"/>
                  <a:pt x="1859" y="1047"/>
                </a:cubicBezTo>
                <a:cubicBezTo>
                  <a:pt x="1860" y="1045"/>
                  <a:pt x="1860" y="1045"/>
                  <a:pt x="1860" y="1045"/>
                </a:cubicBezTo>
                <a:cubicBezTo>
                  <a:pt x="1862" y="1045"/>
                  <a:pt x="1862" y="1045"/>
                  <a:pt x="1862" y="1045"/>
                </a:cubicBezTo>
                <a:cubicBezTo>
                  <a:pt x="1862" y="1044"/>
                  <a:pt x="1862" y="1044"/>
                  <a:pt x="1862" y="1044"/>
                </a:cubicBezTo>
                <a:cubicBezTo>
                  <a:pt x="1863" y="1044"/>
                  <a:pt x="1863" y="1044"/>
                  <a:pt x="1863" y="1044"/>
                </a:cubicBezTo>
                <a:cubicBezTo>
                  <a:pt x="1864" y="1044"/>
                  <a:pt x="1864" y="1044"/>
                  <a:pt x="1864" y="1044"/>
                </a:cubicBezTo>
                <a:cubicBezTo>
                  <a:pt x="1865" y="1045"/>
                  <a:pt x="1865" y="1045"/>
                  <a:pt x="1865" y="1045"/>
                </a:cubicBezTo>
                <a:cubicBezTo>
                  <a:pt x="1866" y="1043"/>
                  <a:pt x="1866" y="1043"/>
                  <a:pt x="1866" y="1043"/>
                </a:cubicBezTo>
                <a:cubicBezTo>
                  <a:pt x="1867" y="1043"/>
                  <a:pt x="1867" y="1043"/>
                  <a:pt x="1867" y="1043"/>
                </a:cubicBezTo>
                <a:cubicBezTo>
                  <a:pt x="1868" y="1042"/>
                  <a:pt x="1868" y="1042"/>
                  <a:pt x="1868" y="1042"/>
                </a:cubicBezTo>
                <a:cubicBezTo>
                  <a:pt x="1871" y="1039"/>
                  <a:pt x="1871" y="1039"/>
                  <a:pt x="1871" y="1039"/>
                </a:cubicBezTo>
                <a:cubicBezTo>
                  <a:pt x="1872" y="1040"/>
                  <a:pt x="1872" y="1040"/>
                  <a:pt x="1872" y="1040"/>
                </a:cubicBezTo>
                <a:cubicBezTo>
                  <a:pt x="1873" y="1040"/>
                  <a:pt x="1873" y="1040"/>
                  <a:pt x="1873" y="1040"/>
                </a:cubicBezTo>
                <a:cubicBezTo>
                  <a:pt x="1874" y="1039"/>
                  <a:pt x="1874" y="1039"/>
                  <a:pt x="1874" y="1039"/>
                </a:cubicBezTo>
                <a:cubicBezTo>
                  <a:pt x="1878" y="1039"/>
                  <a:pt x="1878" y="1039"/>
                  <a:pt x="1878" y="1039"/>
                </a:cubicBezTo>
                <a:cubicBezTo>
                  <a:pt x="1880" y="1039"/>
                  <a:pt x="1880" y="1039"/>
                  <a:pt x="1880" y="1039"/>
                </a:cubicBezTo>
                <a:cubicBezTo>
                  <a:pt x="1881" y="1039"/>
                  <a:pt x="1881" y="1039"/>
                  <a:pt x="1881" y="1039"/>
                </a:cubicBezTo>
                <a:cubicBezTo>
                  <a:pt x="1882" y="1039"/>
                  <a:pt x="1882" y="1039"/>
                  <a:pt x="1882" y="1039"/>
                </a:cubicBezTo>
                <a:cubicBezTo>
                  <a:pt x="1883" y="1039"/>
                  <a:pt x="1883" y="1039"/>
                  <a:pt x="1883" y="1039"/>
                </a:cubicBezTo>
                <a:cubicBezTo>
                  <a:pt x="1884" y="1040"/>
                  <a:pt x="1884" y="1040"/>
                  <a:pt x="1884" y="1040"/>
                </a:cubicBezTo>
                <a:cubicBezTo>
                  <a:pt x="1885" y="1040"/>
                  <a:pt x="1885" y="1040"/>
                  <a:pt x="1885" y="1040"/>
                </a:cubicBezTo>
                <a:cubicBezTo>
                  <a:pt x="1886" y="1040"/>
                  <a:pt x="1886" y="1040"/>
                  <a:pt x="1886" y="1040"/>
                </a:cubicBezTo>
                <a:cubicBezTo>
                  <a:pt x="1887" y="1040"/>
                  <a:pt x="1887" y="1040"/>
                  <a:pt x="1887" y="1040"/>
                </a:cubicBezTo>
                <a:cubicBezTo>
                  <a:pt x="1890" y="1040"/>
                  <a:pt x="1890" y="1040"/>
                  <a:pt x="1890" y="1040"/>
                </a:cubicBezTo>
                <a:cubicBezTo>
                  <a:pt x="1889" y="1041"/>
                  <a:pt x="1889" y="1041"/>
                  <a:pt x="1889" y="1041"/>
                </a:cubicBezTo>
                <a:cubicBezTo>
                  <a:pt x="1890" y="1041"/>
                  <a:pt x="1890" y="1041"/>
                  <a:pt x="1890" y="1041"/>
                </a:cubicBezTo>
                <a:cubicBezTo>
                  <a:pt x="1891" y="1040"/>
                  <a:pt x="1891" y="1040"/>
                  <a:pt x="1891" y="1040"/>
                </a:cubicBezTo>
                <a:cubicBezTo>
                  <a:pt x="1893" y="1040"/>
                  <a:pt x="1893" y="1040"/>
                  <a:pt x="1893" y="1040"/>
                </a:cubicBezTo>
                <a:cubicBezTo>
                  <a:pt x="1894" y="1039"/>
                  <a:pt x="1894" y="1039"/>
                  <a:pt x="1894" y="1039"/>
                </a:cubicBezTo>
                <a:cubicBezTo>
                  <a:pt x="1895" y="1037"/>
                  <a:pt x="1895" y="1037"/>
                  <a:pt x="1895" y="1037"/>
                </a:cubicBezTo>
                <a:cubicBezTo>
                  <a:pt x="1897" y="1036"/>
                  <a:pt x="1897" y="1036"/>
                  <a:pt x="1897" y="1036"/>
                </a:cubicBezTo>
                <a:cubicBezTo>
                  <a:pt x="1898" y="1034"/>
                  <a:pt x="1898" y="1034"/>
                  <a:pt x="1898" y="1034"/>
                </a:cubicBezTo>
                <a:cubicBezTo>
                  <a:pt x="1899" y="1032"/>
                  <a:pt x="1899" y="1032"/>
                  <a:pt x="1899" y="1032"/>
                </a:cubicBezTo>
                <a:cubicBezTo>
                  <a:pt x="1901" y="1032"/>
                  <a:pt x="1901" y="1032"/>
                  <a:pt x="1901" y="1032"/>
                </a:cubicBezTo>
                <a:cubicBezTo>
                  <a:pt x="1902" y="1032"/>
                  <a:pt x="1902" y="1032"/>
                  <a:pt x="1902" y="1032"/>
                </a:cubicBezTo>
                <a:cubicBezTo>
                  <a:pt x="1904" y="1031"/>
                  <a:pt x="1904" y="1031"/>
                  <a:pt x="1904" y="1031"/>
                </a:cubicBezTo>
                <a:cubicBezTo>
                  <a:pt x="1907" y="1029"/>
                  <a:pt x="1907" y="1029"/>
                  <a:pt x="1907" y="1029"/>
                </a:cubicBezTo>
                <a:cubicBezTo>
                  <a:pt x="1910" y="1027"/>
                  <a:pt x="1910" y="1027"/>
                  <a:pt x="1910" y="1027"/>
                </a:cubicBezTo>
                <a:cubicBezTo>
                  <a:pt x="1911" y="1027"/>
                  <a:pt x="1911" y="1027"/>
                  <a:pt x="1911" y="1027"/>
                </a:cubicBezTo>
                <a:cubicBezTo>
                  <a:pt x="1912" y="1027"/>
                  <a:pt x="1912" y="1027"/>
                  <a:pt x="1912" y="1027"/>
                </a:cubicBezTo>
                <a:cubicBezTo>
                  <a:pt x="1914" y="1028"/>
                  <a:pt x="1914" y="1028"/>
                  <a:pt x="1914" y="1028"/>
                </a:cubicBezTo>
                <a:cubicBezTo>
                  <a:pt x="1916" y="1028"/>
                  <a:pt x="1916" y="1028"/>
                  <a:pt x="1916" y="1028"/>
                </a:cubicBezTo>
                <a:cubicBezTo>
                  <a:pt x="1917" y="1028"/>
                  <a:pt x="1917" y="1028"/>
                  <a:pt x="1917" y="1028"/>
                </a:cubicBezTo>
                <a:cubicBezTo>
                  <a:pt x="1920" y="1028"/>
                  <a:pt x="1920" y="1028"/>
                  <a:pt x="1920" y="1028"/>
                </a:cubicBezTo>
                <a:cubicBezTo>
                  <a:pt x="1923" y="1026"/>
                  <a:pt x="1923" y="1026"/>
                  <a:pt x="1923" y="1026"/>
                </a:cubicBezTo>
                <a:cubicBezTo>
                  <a:pt x="1925" y="1026"/>
                  <a:pt x="1925" y="1026"/>
                  <a:pt x="1925" y="1026"/>
                </a:cubicBezTo>
                <a:cubicBezTo>
                  <a:pt x="1927" y="1025"/>
                  <a:pt x="1927" y="1025"/>
                  <a:pt x="1927" y="1025"/>
                </a:cubicBezTo>
                <a:cubicBezTo>
                  <a:pt x="1928" y="1025"/>
                  <a:pt x="1928" y="1025"/>
                  <a:pt x="1928" y="1025"/>
                </a:cubicBezTo>
                <a:cubicBezTo>
                  <a:pt x="1929" y="1024"/>
                  <a:pt x="1929" y="1024"/>
                  <a:pt x="1929" y="1024"/>
                </a:cubicBezTo>
                <a:cubicBezTo>
                  <a:pt x="1932" y="1023"/>
                  <a:pt x="1932" y="1023"/>
                  <a:pt x="1932" y="1023"/>
                </a:cubicBezTo>
                <a:cubicBezTo>
                  <a:pt x="1939" y="1023"/>
                  <a:pt x="1939" y="1023"/>
                  <a:pt x="1939" y="1023"/>
                </a:cubicBezTo>
                <a:cubicBezTo>
                  <a:pt x="1941" y="1024"/>
                  <a:pt x="1941" y="1024"/>
                  <a:pt x="1941" y="1024"/>
                </a:cubicBezTo>
                <a:cubicBezTo>
                  <a:pt x="1943" y="1024"/>
                  <a:pt x="1943" y="1024"/>
                  <a:pt x="1943" y="1024"/>
                </a:cubicBezTo>
                <a:cubicBezTo>
                  <a:pt x="1945" y="1023"/>
                  <a:pt x="1945" y="1023"/>
                  <a:pt x="1945" y="1023"/>
                </a:cubicBezTo>
                <a:cubicBezTo>
                  <a:pt x="1946" y="1023"/>
                  <a:pt x="1946" y="1023"/>
                  <a:pt x="1946" y="1023"/>
                </a:cubicBezTo>
                <a:cubicBezTo>
                  <a:pt x="1948" y="1025"/>
                  <a:pt x="1948" y="1025"/>
                  <a:pt x="1948" y="1025"/>
                </a:cubicBezTo>
                <a:cubicBezTo>
                  <a:pt x="1950" y="1027"/>
                  <a:pt x="1950" y="1027"/>
                  <a:pt x="1950" y="1027"/>
                </a:cubicBezTo>
                <a:cubicBezTo>
                  <a:pt x="1951" y="1028"/>
                  <a:pt x="1951" y="1028"/>
                  <a:pt x="1951" y="1028"/>
                </a:cubicBezTo>
                <a:cubicBezTo>
                  <a:pt x="1951" y="1027"/>
                  <a:pt x="1951" y="1027"/>
                  <a:pt x="1951" y="1027"/>
                </a:cubicBezTo>
                <a:cubicBezTo>
                  <a:pt x="1952" y="1027"/>
                  <a:pt x="1952" y="1027"/>
                  <a:pt x="1952" y="1027"/>
                </a:cubicBezTo>
                <a:cubicBezTo>
                  <a:pt x="1953" y="1027"/>
                  <a:pt x="1953" y="1027"/>
                  <a:pt x="1953" y="1027"/>
                </a:cubicBezTo>
                <a:cubicBezTo>
                  <a:pt x="1954" y="1027"/>
                  <a:pt x="1954" y="1027"/>
                  <a:pt x="1954" y="1027"/>
                </a:cubicBezTo>
                <a:cubicBezTo>
                  <a:pt x="1955" y="1027"/>
                  <a:pt x="1955" y="1027"/>
                  <a:pt x="1955" y="1027"/>
                </a:cubicBezTo>
                <a:cubicBezTo>
                  <a:pt x="1956" y="1029"/>
                  <a:pt x="1956" y="1029"/>
                  <a:pt x="1956" y="1029"/>
                </a:cubicBezTo>
                <a:cubicBezTo>
                  <a:pt x="1958" y="1029"/>
                  <a:pt x="1958" y="1029"/>
                  <a:pt x="1958" y="1029"/>
                </a:cubicBezTo>
                <a:cubicBezTo>
                  <a:pt x="1961" y="1031"/>
                  <a:pt x="1961" y="1031"/>
                  <a:pt x="1961" y="1031"/>
                </a:cubicBezTo>
                <a:cubicBezTo>
                  <a:pt x="1961" y="1032"/>
                  <a:pt x="1961" y="1032"/>
                  <a:pt x="1961" y="1032"/>
                </a:cubicBezTo>
                <a:cubicBezTo>
                  <a:pt x="1962" y="1032"/>
                  <a:pt x="1962" y="1032"/>
                  <a:pt x="1962" y="1032"/>
                </a:cubicBezTo>
                <a:cubicBezTo>
                  <a:pt x="1963" y="1033"/>
                  <a:pt x="1963" y="1033"/>
                  <a:pt x="1963" y="1033"/>
                </a:cubicBezTo>
                <a:cubicBezTo>
                  <a:pt x="1962" y="1034"/>
                  <a:pt x="1962" y="1034"/>
                  <a:pt x="1962" y="1034"/>
                </a:cubicBezTo>
                <a:cubicBezTo>
                  <a:pt x="1961" y="1034"/>
                  <a:pt x="1961" y="1034"/>
                  <a:pt x="1961" y="1034"/>
                </a:cubicBezTo>
                <a:cubicBezTo>
                  <a:pt x="1961" y="1035"/>
                  <a:pt x="1961" y="1035"/>
                  <a:pt x="1961" y="1035"/>
                </a:cubicBezTo>
                <a:cubicBezTo>
                  <a:pt x="1962" y="1037"/>
                  <a:pt x="1962" y="1037"/>
                  <a:pt x="1962" y="1037"/>
                </a:cubicBezTo>
                <a:cubicBezTo>
                  <a:pt x="1963" y="1037"/>
                  <a:pt x="1963" y="1037"/>
                  <a:pt x="1963" y="1037"/>
                </a:cubicBezTo>
                <a:cubicBezTo>
                  <a:pt x="1964" y="1039"/>
                  <a:pt x="1964" y="1039"/>
                  <a:pt x="1964" y="1039"/>
                </a:cubicBezTo>
                <a:cubicBezTo>
                  <a:pt x="1965" y="1040"/>
                  <a:pt x="1965" y="1040"/>
                  <a:pt x="1965" y="1040"/>
                </a:cubicBezTo>
                <a:cubicBezTo>
                  <a:pt x="1965" y="1042"/>
                  <a:pt x="1965" y="1042"/>
                  <a:pt x="1965" y="1042"/>
                </a:cubicBezTo>
                <a:cubicBezTo>
                  <a:pt x="1966" y="1045"/>
                  <a:pt x="1966" y="1045"/>
                  <a:pt x="1966" y="1045"/>
                </a:cubicBezTo>
                <a:cubicBezTo>
                  <a:pt x="1966" y="1046"/>
                  <a:pt x="1966" y="1046"/>
                  <a:pt x="1966" y="1046"/>
                </a:cubicBezTo>
                <a:cubicBezTo>
                  <a:pt x="1966" y="1047"/>
                  <a:pt x="1966" y="1047"/>
                  <a:pt x="1966" y="1047"/>
                </a:cubicBezTo>
                <a:cubicBezTo>
                  <a:pt x="1966" y="1049"/>
                  <a:pt x="1966" y="1049"/>
                  <a:pt x="1966" y="1049"/>
                </a:cubicBezTo>
                <a:cubicBezTo>
                  <a:pt x="1965" y="1050"/>
                  <a:pt x="1965" y="1050"/>
                  <a:pt x="1965" y="1050"/>
                </a:cubicBezTo>
                <a:cubicBezTo>
                  <a:pt x="1965" y="1049"/>
                  <a:pt x="1965" y="1049"/>
                  <a:pt x="1965" y="1049"/>
                </a:cubicBezTo>
                <a:cubicBezTo>
                  <a:pt x="1964" y="1049"/>
                  <a:pt x="1964" y="1049"/>
                  <a:pt x="1964" y="1049"/>
                </a:cubicBezTo>
                <a:cubicBezTo>
                  <a:pt x="1965" y="1051"/>
                  <a:pt x="1965" y="1051"/>
                  <a:pt x="1965" y="1051"/>
                </a:cubicBezTo>
                <a:cubicBezTo>
                  <a:pt x="1966" y="1051"/>
                  <a:pt x="1966" y="1051"/>
                  <a:pt x="1966" y="1051"/>
                </a:cubicBezTo>
                <a:cubicBezTo>
                  <a:pt x="1967" y="1053"/>
                  <a:pt x="1967" y="1053"/>
                  <a:pt x="1967" y="1053"/>
                </a:cubicBezTo>
                <a:cubicBezTo>
                  <a:pt x="1968" y="1052"/>
                  <a:pt x="1968" y="1052"/>
                  <a:pt x="1968" y="1052"/>
                </a:cubicBezTo>
                <a:cubicBezTo>
                  <a:pt x="1969" y="1053"/>
                  <a:pt x="1969" y="1053"/>
                  <a:pt x="1969" y="1053"/>
                </a:cubicBezTo>
                <a:cubicBezTo>
                  <a:pt x="1969" y="1052"/>
                  <a:pt x="1969" y="1052"/>
                  <a:pt x="1969" y="1052"/>
                </a:cubicBezTo>
                <a:cubicBezTo>
                  <a:pt x="1968" y="1051"/>
                  <a:pt x="1968" y="1051"/>
                  <a:pt x="1968" y="1051"/>
                </a:cubicBezTo>
                <a:cubicBezTo>
                  <a:pt x="1969" y="1050"/>
                  <a:pt x="1969" y="1050"/>
                  <a:pt x="1969" y="1050"/>
                </a:cubicBezTo>
                <a:cubicBezTo>
                  <a:pt x="1970" y="1049"/>
                  <a:pt x="1970" y="1049"/>
                  <a:pt x="1970" y="1049"/>
                </a:cubicBezTo>
                <a:cubicBezTo>
                  <a:pt x="1971" y="1049"/>
                  <a:pt x="1971" y="1049"/>
                  <a:pt x="1971" y="1049"/>
                </a:cubicBezTo>
                <a:cubicBezTo>
                  <a:pt x="1971" y="1048"/>
                  <a:pt x="1971" y="1048"/>
                  <a:pt x="1971" y="1048"/>
                </a:cubicBezTo>
                <a:cubicBezTo>
                  <a:pt x="1972" y="1047"/>
                  <a:pt x="1972" y="1047"/>
                  <a:pt x="1972" y="1047"/>
                </a:cubicBezTo>
                <a:cubicBezTo>
                  <a:pt x="1973" y="1046"/>
                  <a:pt x="1973" y="1046"/>
                  <a:pt x="1973" y="1046"/>
                </a:cubicBezTo>
                <a:cubicBezTo>
                  <a:pt x="1974" y="1045"/>
                  <a:pt x="1974" y="1045"/>
                  <a:pt x="1974" y="1045"/>
                </a:cubicBezTo>
                <a:cubicBezTo>
                  <a:pt x="1976" y="1043"/>
                  <a:pt x="1976" y="1043"/>
                  <a:pt x="1976" y="1043"/>
                </a:cubicBezTo>
                <a:cubicBezTo>
                  <a:pt x="1977" y="1043"/>
                  <a:pt x="1977" y="1043"/>
                  <a:pt x="1977" y="1043"/>
                </a:cubicBezTo>
                <a:cubicBezTo>
                  <a:pt x="1979" y="1042"/>
                  <a:pt x="1979" y="1042"/>
                  <a:pt x="1979" y="1042"/>
                </a:cubicBezTo>
                <a:cubicBezTo>
                  <a:pt x="1980" y="1040"/>
                  <a:pt x="1980" y="1040"/>
                  <a:pt x="1980" y="1040"/>
                </a:cubicBezTo>
                <a:cubicBezTo>
                  <a:pt x="1981" y="1037"/>
                  <a:pt x="1981" y="1037"/>
                  <a:pt x="1981" y="1037"/>
                </a:cubicBezTo>
                <a:cubicBezTo>
                  <a:pt x="1983" y="1037"/>
                  <a:pt x="1983" y="1037"/>
                  <a:pt x="1983" y="1037"/>
                </a:cubicBezTo>
                <a:cubicBezTo>
                  <a:pt x="1984" y="1036"/>
                  <a:pt x="1984" y="1036"/>
                  <a:pt x="1984" y="1036"/>
                </a:cubicBezTo>
                <a:cubicBezTo>
                  <a:pt x="1983" y="1034"/>
                  <a:pt x="1983" y="1034"/>
                  <a:pt x="1983" y="1034"/>
                </a:cubicBezTo>
                <a:cubicBezTo>
                  <a:pt x="1984" y="1033"/>
                  <a:pt x="1984" y="1033"/>
                  <a:pt x="1984" y="1033"/>
                </a:cubicBezTo>
                <a:cubicBezTo>
                  <a:pt x="1985" y="1035"/>
                  <a:pt x="1985" y="1035"/>
                  <a:pt x="1985" y="1035"/>
                </a:cubicBezTo>
                <a:cubicBezTo>
                  <a:pt x="1985" y="1036"/>
                  <a:pt x="1985" y="1036"/>
                  <a:pt x="1985" y="1036"/>
                </a:cubicBezTo>
                <a:cubicBezTo>
                  <a:pt x="1985" y="1038"/>
                  <a:pt x="1985" y="1038"/>
                  <a:pt x="1985" y="1038"/>
                </a:cubicBezTo>
                <a:cubicBezTo>
                  <a:pt x="1984" y="1039"/>
                  <a:pt x="1984" y="1039"/>
                  <a:pt x="1984" y="1039"/>
                </a:cubicBezTo>
                <a:cubicBezTo>
                  <a:pt x="1983" y="1042"/>
                  <a:pt x="1983" y="1042"/>
                  <a:pt x="1983" y="1042"/>
                </a:cubicBezTo>
                <a:cubicBezTo>
                  <a:pt x="1981" y="1044"/>
                  <a:pt x="1981" y="1044"/>
                  <a:pt x="1981" y="1044"/>
                </a:cubicBezTo>
                <a:cubicBezTo>
                  <a:pt x="1980" y="1045"/>
                  <a:pt x="1980" y="1045"/>
                  <a:pt x="1980" y="1045"/>
                </a:cubicBezTo>
                <a:cubicBezTo>
                  <a:pt x="1980" y="1046"/>
                  <a:pt x="1980" y="1046"/>
                  <a:pt x="1980" y="1046"/>
                </a:cubicBezTo>
                <a:cubicBezTo>
                  <a:pt x="1980" y="1048"/>
                  <a:pt x="1980" y="1048"/>
                  <a:pt x="1980" y="1048"/>
                </a:cubicBezTo>
                <a:cubicBezTo>
                  <a:pt x="1978" y="1050"/>
                  <a:pt x="1978" y="1050"/>
                  <a:pt x="1978" y="1050"/>
                </a:cubicBezTo>
                <a:cubicBezTo>
                  <a:pt x="1979" y="1050"/>
                  <a:pt x="1979" y="1050"/>
                  <a:pt x="1979" y="1050"/>
                </a:cubicBezTo>
                <a:cubicBezTo>
                  <a:pt x="1978" y="1053"/>
                  <a:pt x="1978" y="1053"/>
                  <a:pt x="1978" y="1053"/>
                </a:cubicBezTo>
                <a:cubicBezTo>
                  <a:pt x="1975" y="1053"/>
                  <a:pt x="1975" y="1053"/>
                  <a:pt x="1975" y="1053"/>
                </a:cubicBezTo>
                <a:cubicBezTo>
                  <a:pt x="1974" y="1055"/>
                  <a:pt x="1974" y="1055"/>
                  <a:pt x="1974" y="1055"/>
                </a:cubicBezTo>
                <a:cubicBezTo>
                  <a:pt x="1973" y="1056"/>
                  <a:pt x="1973" y="1056"/>
                  <a:pt x="1973" y="1056"/>
                </a:cubicBezTo>
                <a:cubicBezTo>
                  <a:pt x="1975" y="1056"/>
                  <a:pt x="1975" y="1056"/>
                  <a:pt x="1975" y="1056"/>
                </a:cubicBezTo>
                <a:cubicBezTo>
                  <a:pt x="1977" y="1055"/>
                  <a:pt x="1977" y="1055"/>
                  <a:pt x="1977" y="1055"/>
                </a:cubicBezTo>
                <a:cubicBezTo>
                  <a:pt x="1979" y="1056"/>
                  <a:pt x="1979" y="1056"/>
                  <a:pt x="1979" y="1056"/>
                </a:cubicBezTo>
                <a:cubicBezTo>
                  <a:pt x="1981" y="1052"/>
                  <a:pt x="1981" y="1052"/>
                  <a:pt x="1981" y="1052"/>
                </a:cubicBezTo>
                <a:cubicBezTo>
                  <a:pt x="1982" y="1049"/>
                  <a:pt x="1982" y="1049"/>
                  <a:pt x="1982" y="1049"/>
                </a:cubicBezTo>
                <a:cubicBezTo>
                  <a:pt x="1983" y="1047"/>
                  <a:pt x="1983" y="1047"/>
                  <a:pt x="1983" y="1047"/>
                </a:cubicBezTo>
                <a:cubicBezTo>
                  <a:pt x="1984" y="1048"/>
                  <a:pt x="1984" y="1048"/>
                  <a:pt x="1984" y="1048"/>
                </a:cubicBezTo>
                <a:cubicBezTo>
                  <a:pt x="1984" y="1051"/>
                  <a:pt x="1984" y="1051"/>
                  <a:pt x="1984" y="1051"/>
                </a:cubicBezTo>
                <a:cubicBezTo>
                  <a:pt x="1985" y="1053"/>
                  <a:pt x="1985" y="1053"/>
                  <a:pt x="1985" y="1053"/>
                </a:cubicBezTo>
                <a:cubicBezTo>
                  <a:pt x="1984" y="1053"/>
                  <a:pt x="1984" y="1053"/>
                  <a:pt x="1984" y="1053"/>
                </a:cubicBezTo>
                <a:cubicBezTo>
                  <a:pt x="1984" y="1056"/>
                  <a:pt x="1984" y="1056"/>
                  <a:pt x="1984" y="1056"/>
                </a:cubicBezTo>
                <a:cubicBezTo>
                  <a:pt x="1983" y="1058"/>
                  <a:pt x="1983" y="1058"/>
                  <a:pt x="1983" y="1058"/>
                </a:cubicBezTo>
                <a:cubicBezTo>
                  <a:pt x="1981" y="1059"/>
                  <a:pt x="1981" y="1059"/>
                  <a:pt x="1981" y="1059"/>
                </a:cubicBezTo>
                <a:cubicBezTo>
                  <a:pt x="1981" y="1060"/>
                  <a:pt x="1981" y="1060"/>
                  <a:pt x="1981" y="1060"/>
                </a:cubicBezTo>
                <a:cubicBezTo>
                  <a:pt x="1982" y="1060"/>
                  <a:pt x="1982" y="1060"/>
                  <a:pt x="1982" y="1060"/>
                </a:cubicBezTo>
                <a:cubicBezTo>
                  <a:pt x="1984" y="1060"/>
                  <a:pt x="1984" y="1060"/>
                  <a:pt x="1984" y="1060"/>
                </a:cubicBezTo>
                <a:cubicBezTo>
                  <a:pt x="1985" y="1059"/>
                  <a:pt x="1985" y="1059"/>
                  <a:pt x="1985" y="1059"/>
                </a:cubicBezTo>
                <a:cubicBezTo>
                  <a:pt x="1986" y="1059"/>
                  <a:pt x="1986" y="1059"/>
                  <a:pt x="1986" y="1059"/>
                </a:cubicBezTo>
                <a:cubicBezTo>
                  <a:pt x="1987" y="1058"/>
                  <a:pt x="1987" y="1058"/>
                  <a:pt x="1987" y="1058"/>
                </a:cubicBezTo>
                <a:cubicBezTo>
                  <a:pt x="1988" y="1058"/>
                  <a:pt x="1988" y="1058"/>
                  <a:pt x="1988" y="1058"/>
                </a:cubicBezTo>
                <a:cubicBezTo>
                  <a:pt x="1989" y="1058"/>
                  <a:pt x="1989" y="1058"/>
                  <a:pt x="1989" y="1058"/>
                </a:cubicBezTo>
                <a:cubicBezTo>
                  <a:pt x="1988" y="1059"/>
                  <a:pt x="1988" y="1059"/>
                  <a:pt x="1988" y="1059"/>
                </a:cubicBezTo>
                <a:cubicBezTo>
                  <a:pt x="1988" y="1060"/>
                  <a:pt x="1988" y="1060"/>
                  <a:pt x="1988" y="1060"/>
                </a:cubicBezTo>
                <a:cubicBezTo>
                  <a:pt x="1987" y="1060"/>
                  <a:pt x="1987" y="1060"/>
                  <a:pt x="1987" y="1060"/>
                </a:cubicBezTo>
                <a:cubicBezTo>
                  <a:pt x="1986" y="1061"/>
                  <a:pt x="1986" y="1061"/>
                  <a:pt x="1986" y="1061"/>
                </a:cubicBezTo>
                <a:cubicBezTo>
                  <a:pt x="1987" y="1063"/>
                  <a:pt x="1987" y="1063"/>
                  <a:pt x="1987" y="1063"/>
                </a:cubicBezTo>
                <a:cubicBezTo>
                  <a:pt x="1988" y="1064"/>
                  <a:pt x="1988" y="1064"/>
                  <a:pt x="1988" y="1064"/>
                </a:cubicBezTo>
                <a:cubicBezTo>
                  <a:pt x="1989" y="1066"/>
                  <a:pt x="1989" y="1066"/>
                  <a:pt x="1989" y="1066"/>
                </a:cubicBezTo>
                <a:cubicBezTo>
                  <a:pt x="1989" y="1068"/>
                  <a:pt x="1989" y="1068"/>
                  <a:pt x="1989" y="1068"/>
                </a:cubicBezTo>
                <a:cubicBezTo>
                  <a:pt x="1989" y="1071"/>
                  <a:pt x="1989" y="1071"/>
                  <a:pt x="1989" y="1071"/>
                </a:cubicBezTo>
                <a:cubicBezTo>
                  <a:pt x="1987" y="1073"/>
                  <a:pt x="1987" y="1073"/>
                  <a:pt x="1987" y="1073"/>
                </a:cubicBezTo>
                <a:cubicBezTo>
                  <a:pt x="1987" y="1074"/>
                  <a:pt x="1987" y="1074"/>
                  <a:pt x="1987" y="1074"/>
                </a:cubicBezTo>
                <a:cubicBezTo>
                  <a:pt x="1987" y="1076"/>
                  <a:pt x="1987" y="1076"/>
                  <a:pt x="1987" y="1076"/>
                </a:cubicBezTo>
                <a:cubicBezTo>
                  <a:pt x="1988" y="1077"/>
                  <a:pt x="1988" y="1077"/>
                  <a:pt x="1988" y="1077"/>
                </a:cubicBezTo>
                <a:cubicBezTo>
                  <a:pt x="1989" y="1078"/>
                  <a:pt x="1989" y="1078"/>
                  <a:pt x="1989" y="1078"/>
                </a:cubicBezTo>
                <a:cubicBezTo>
                  <a:pt x="1989" y="1080"/>
                  <a:pt x="1989" y="1080"/>
                  <a:pt x="1989" y="1080"/>
                </a:cubicBezTo>
                <a:cubicBezTo>
                  <a:pt x="1992" y="1083"/>
                  <a:pt x="1992" y="1083"/>
                  <a:pt x="1992" y="1083"/>
                </a:cubicBezTo>
                <a:cubicBezTo>
                  <a:pt x="1993" y="1084"/>
                  <a:pt x="1993" y="1084"/>
                  <a:pt x="1993" y="1084"/>
                </a:cubicBezTo>
                <a:cubicBezTo>
                  <a:pt x="1995" y="1085"/>
                  <a:pt x="1995" y="1085"/>
                  <a:pt x="1995" y="1085"/>
                </a:cubicBezTo>
                <a:cubicBezTo>
                  <a:pt x="1995" y="1086"/>
                  <a:pt x="1995" y="1086"/>
                  <a:pt x="1995" y="1086"/>
                </a:cubicBezTo>
                <a:cubicBezTo>
                  <a:pt x="1996" y="1086"/>
                  <a:pt x="1996" y="1086"/>
                  <a:pt x="1996" y="1086"/>
                </a:cubicBezTo>
                <a:cubicBezTo>
                  <a:pt x="1997" y="1086"/>
                  <a:pt x="1997" y="1086"/>
                  <a:pt x="1997" y="1086"/>
                </a:cubicBezTo>
                <a:cubicBezTo>
                  <a:pt x="1999" y="1086"/>
                  <a:pt x="1999" y="1086"/>
                  <a:pt x="1999" y="1086"/>
                </a:cubicBezTo>
                <a:cubicBezTo>
                  <a:pt x="2000" y="1088"/>
                  <a:pt x="2000" y="1088"/>
                  <a:pt x="2000" y="1088"/>
                </a:cubicBezTo>
                <a:cubicBezTo>
                  <a:pt x="2002" y="1088"/>
                  <a:pt x="2002" y="1088"/>
                  <a:pt x="2002" y="1088"/>
                </a:cubicBezTo>
                <a:cubicBezTo>
                  <a:pt x="2003" y="1089"/>
                  <a:pt x="2003" y="1089"/>
                  <a:pt x="2003" y="1089"/>
                </a:cubicBezTo>
                <a:cubicBezTo>
                  <a:pt x="2004" y="1091"/>
                  <a:pt x="2004" y="1091"/>
                  <a:pt x="2004" y="1091"/>
                </a:cubicBezTo>
                <a:cubicBezTo>
                  <a:pt x="2005" y="1091"/>
                  <a:pt x="2005" y="1091"/>
                  <a:pt x="2005" y="1091"/>
                </a:cubicBezTo>
                <a:cubicBezTo>
                  <a:pt x="2006" y="1092"/>
                  <a:pt x="2006" y="1092"/>
                  <a:pt x="2006" y="1092"/>
                </a:cubicBezTo>
                <a:cubicBezTo>
                  <a:pt x="2007" y="1092"/>
                  <a:pt x="2007" y="1092"/>
                  <a:pt x="2007" y="1092"/>
                </a:cubicBezTo>
                <a:cubicBezTo>
                  <a:pt x="2008" y="1092"/>
                  <a:pt x="2008" y="1092"/>
                  <a:pt x="2008" y="1092"/>
                </a:cubicBezTo>
                <a:cubicBezTo>
                  <a:pt x="2010" y="1090"/>
                  <a:pt x="2010" y="1090"/>
                  <a:pt x="2010" y="1090"/>
                </a:cubicBezTo>
                <a:cubicBezTo>
                  <a:pt x="2011" y="1089"/>
                  <a:pt x="2011" y="1089"/>
                  <a:pt x="2011" y="1089"/>
                </a:cubicBezTo>
                <a:cubicBezTo>
                  <a:pt x="2012" y="1089"/>
                  <a:pt x="2012" y="1089"/>
                  <a:pt x="2012" y="1089"/>
                </a:cubicBezTo>
                <a:cubicBezTo>
                  <a:pt x="2014" y="1088"/>
                  <a:pt x="2014" y="1088"/>
                  <a:pt x="2014" y="1088"/>
                </a:cubicBezTo>
                <a:cubicBezTo>
                  <a:pt x="2015" y="1088"/>
                  <a:pt x="2015" y="1088"/>
                  <a:pt x="2015" y="1088"/>
                </a:cubicBezTo>
                <a:cubicBezTo>
                  <a:pt x="2015" y="1087"/>
                  <a:pt x="2015" y="1087"/>
                  <a:pt x="2015" y="1087"/>
                </a:cubicBezTo>
                <a:cubicBezTo>
                  <a:pt x="2014" y="1086"/>
                  <a:pt x="2014" y="1086"/>
                  <a:pt x="2014" y="1086"/>
                </a:cubicBezTo>
                <a:cubicBezTo>
                  <a:pt x="2017" y="1084"/>
                  <a:pt x="2017" y="1084"/>
                  <a:pt x="2017" y="1084"/>
                </a:cubicBezTo>
                <a:cubicBezTo>
                  <a:pt x="2019" y="1085"/>
                  <a:pt x="2019" y="1085"/>
                  <a:pt x="2019" y="1085"/>
                </a:cubicBezTo>
                <a:cubicBezTo>
                  <a:pt x="2019" y="1087"/>
                  <a:pt x="2019" y="1087"/>
                  <a:pt x="2019" y="1087"/>
                </a:cubicBezTo>
                <a:cubicBezTo>
                  <a:pt x="2016" y="1088"/>
                  <a:pt x="2016" y="1088"/>
                  <a:pt x="2016" y="1088"/>
                </a:cubicBezTo>
                <a:cubicBezTo>
                  <a:pt x="2017" y="1089"/>
                  <a:pt x="2017" y="1089"/>
                  <a:pt x="2017" y="1089"/>
                </a:cubicBezTo>
                <a:cubicBezTo>
                  <a:pt x="2018" y="1089"/>
                  <a:pt x="2018" y="1089"/>
                  <a:pt x="2018" y="1089"/>
                </a:cubicBezTo>
                <a:cubicBezTo>
                  <a:pt x="2018" y="1088"/>
                  <a:pt x="2018" y="1088"/>
                  <a:pt x="2018" y="1088"/>
                </a:cubicBezTo>
                <a:cubicBezTo>
                  <a:pt x="2020" y="1088"/>
                  <a:pt x="2020" y="1088"/>
                  <a:pt x="2020" y="1088"/>
                </a:cubicBezTo>
                <a:cubicBezTo>
                  <a:pt x="2021" y="1088"/>
                  <a:pt x="2021" y="1088"/>
                  <a:pt x="2021" y="1088"/>
                </a:cubicBezTo>
                <a:cubicBezTo>
                  <a:pt x="2021" y="1090"/>
                  <a:pt x="2021" y="1090"/>
                  <a:pt x="2021" y="1090"/>
                </a:cubicBezTo>
                <a:cubicBezTo>
                  <a:pt x="2020" y="1090"/>
                  <a:pt x="2020" y="1090"/>
                  <a:pt x="2020" y="1090"/>
                </a:cubicBezTo>
                <a:cubicBezTo>
                  <a:pt x="2019" y="1091"/>
                  <a:pt x="2019" y="1091"/>
                  <a:pt x="2019" y="1091"/>
                </a:cubicBezTo>
                <a:cubicBezTo>
                  <a:pt x="2021" y="1093"/>
                  <a:pt x="2021" y="1093"/>
                  <a:pt x="2021" y="1093"/>
                </a:cubicBezTo>
                <a:cubicBezTo>
                  <a:pt x="2021" y="1095"/>
                  <a:pt x="2021" y="1095"/>
                  <a:pt x="2021" y="1095"/>
                </a:cubicBezTo>
                <a:cubicBezTo>
                  <a:pt x="2022" y="1094"/>
                  <a:pt x="2022" y="1094"/>
                  <a:pt x="2022" y="1094"/>
                </a:cubicBezTo>
                <a:cubicBezTo>
                  <a:pt x="2022" y="1096"/>
                  <a:pt x="2022" y="1096"/>
                  <a:pt x="2022" y="1096"/>
                </a:cubicBezTo>
                <a:cubicBezTo>
                  <a:pt x="2023" y="1097"/>
                  <a:pt x="2023" y="1097"/>
                  <a:pt x="2023" y="1097"/>
                </a:cubicBezTo>
                <a:cubicBezTo>
                  <a:pt x="2024" y="1095"/>
                  <a:pt x="2024" y="1095"/>
                  <a:pt x="2024" y="1095"/>
                </a:cubicBezTo>
                <a:cubicBezTo>
                  <a:pt x="2024" y="1094"/>
                  <a:pt x="2024" y="1094"/>
                  <a:pt x="2024" y="1094"/>
                </a:cubicBezTo>
                <a:cubicBezTo>
                  <a:pt x="2023" y="1094"/>
                  <a:pt x="2023" y="1094"/>
                  <a:pt x="2023" y="1094"/>
                </a:cubicBezTo>
                <a:cubicBezTo>
                  <a:pt x="2024" y="1093"/>
                  <a:pt x="2024" y="1093"/>
                  <a:pt x="2024" y="1093"/>
                </a:cubicBezTo>
                <a:cubicBezTo>
                  <a:pt x="2025" y="1093"/>
                  <a:pt x="2025" y="1093"/>
                  <a:pt x="2025" y="1093"/>
                </a:cubicBezTo>
                <a:cubicBezTo>
                  <a:pt x="2025" y="1094"/>
                  <a:pt x="2025" y="1094"/>
                  <a:pt x="2025" y="1094"/>
                </a:cubicBezTo>
                <a:cubicBezTo>
                  <a:pt x="2026" y="1093"/>
                  <a:pt x="2026" y="1093"/>
                  <a:pt x="2026" y="1093"/>
                </a:cubicBezTo>
                <a:cubicBezTo>
                  <a:pt x="2027" y="1093"/>
                  <a:pt x="2027" y="1093"/>
                  <a:pt x="2027" y="1093"/>
                </a:cubicBezTo>
                <a:cubicBezTo>
                  <a:pt x="2027" y="1094"/>
                  <a:pt x="2027" y="1094"/>
                  <a:pt x="2027" y="1094"/>
                </a:cubicBezTo>
                <a:cubicBezTo>
                  <a:pt x="2028" y="1093"/>
                  <a:pt x="2028" y="1093"/>
                  <a:pt x="2028" y="1093"/>
                </a:cubicBezTo>
                <a:cubicBezTo>
                  <a:pt x="2029" y="1091"/>
                  <a:pt x="2029" y="1091"/>
                  <a:pt x="2029" y="1091"/>
                </a:cubicBezTo>
                <a:cubicBezTo>
                  <a:pt x="2032" y="1089"/>
                  <a:pt x="2032" y="1089"/>
                  <a:pt x="2032" y="1089"/>
                </a:cubicBezTo>
                <a:cubicBezTo>
                  <a:pt x="2034" y="1087"/>
                  <a:pt x="2034" y="1087"/>
                  <a:pt x="2034" y="1087"/>
                </a:cubicBezTo>
                <a:cubicBezTo>
                  <a:pt x="2035" y="1087"/>
                  <a:pt x="2035" y="1087"/>
                  <a:pt x="2035" y="1087"/>
                </a:cubicBezTo>
                <a:cubicBezTo>
                  <a:pt x="2037" y="1086"/>
                  <a:pt x="2037" y="1086"/>
                  <a:pt x="2037" y="1086"/>
                </a:cubicBezTo>
                <a:cubicBezTo>
                  <a:pt x="2042" y="1085"/>
                  <a:pt x="2042" y="1085"/>
                  <a:pt x="2042" y="1085"/>
                </a:cubicBezTo>
                <a:cubicBezTo>
                  <a:pt x="2046" y="1086"/>
                  <a:pt x="2046" y="1086"/>
                  <a:pt x="2046" y="1086"/>
                </a:cubicBezTo>
                <a:cubicBezTo>
                  <a:pt x="2047" y="1085"/>
                  <a:pt x="2047" y="1085"/>
                  <a:pt x="2047" y="1085"/>
                </a:cubicBezTo>
                <a:cubicBezTo>
                  <a:pt x="2047" y="1084"/>
                  <a:pt x="2047" y="1084"/>
                  <a:pt x="2047" y="1084"/>
                </a:cubicBezTo>
                <a:cubicBezTo>
                  <a:pt x="2048" y="1084"/>
                  <a:pt x="2048" y="1084"/>
                  <a:pt x="2048" y="1084"/>
                </a:cubicBezTo>
                <a:cubicBezTo>
                  <a:pt x="2050" y="1083"/>
                  <a:pt x="2050" y="1083"/>
                  <a:pt x="2050" y="1083"/>
                </a:cubicBezTo>
                <a:cubicBezTo>
                  <a:pt x="2051" y="1081"/>
                  <a:pt x="2051" y="1081"/>
                  <a:pt x="2051" y="1081"/>
                </a:cubicBezTo>
                <a:cubicBezTo>
                  <a:pt x="2050" y="1078"/>
                  <a:pt x="2050" y="1078"/>
                  <a:pt x="2050" y="1078"/>
                </a:cubicBezTo>
                <a:cubicBezTo>
                  <a:pt x="2050" y="1077"/>
                  <a:pt x="2050" y="1077"/>
                  <a:pt x="2050" y="1077"/>
                </a:cubicBezTo>
                <a:cubicBezTo>
                  <a:pt x="2052" y="1075"/>
                  <a:pt x="2052" y="1075"/>
                  <a:pt x="2052" y="1075"/>
                </a:cubicBezTo>
                <a:cubicBezTo>
                  <a:pt x="2052" y="1071"/>
                  <a:pt x="2052" y="1071"/>
                  <a:pt x="2052" y="1071"/>
                </a:cubicBezTo>
                <a:cubicBezTo>
                  <a:pt x="2053" y="1070"/>
                  <a:pt x="2053" y="1070"/>
                  <a:pt x="2053" y="1070"/>
                </a:cubicBezTo>
                <a:cubicBezTo>
                  <a:pt x="2054" y="1067"/>
                  <a:pt x="2054" y="1067"/>
                  <a:pt x="2054" y="1067"/>
                </a:cubicBezTo>
                <a:cubicBezTo>
                  <a:pt x="2055" y="1067"/>
                  <a:pt x="2055" y="1067"/>
                  <a:pt x="2055" y="1067"/>
                </a:cubicBezTo>
                <a:cubicBezTo>
                  <a:pt x="2055" y="1065"/>
                  <a:pt x="2055" y="1065"/>
                  <a:pt x="2055" y="1065"/>
                </a:cubicBezTo>
                <a:cubicBezTo>
                  <a:pt x="2059" y="1061"/>
                  <a:pt x="2059" y="1061"/>
                  <a:pt x="2059" y="1061"/>
                </a:cubicBezTo>
                <a:cubicBezTo>
                  <a:pt x="2060" y="1061"/>
                  <a:pt x="2060" y="1061"/>
                  <a:pt x="2060" y="1061"/>
                </a:cubicBezTo>
                <a:cubicBezTo>
                  <a:pt x="2060" y="1058"/>
                  <a:pt x="2060" y="1058"/>
                  <a:pt x="2060" y="1058"/>
                </a:cubicBezTo>
                <a:cubicBezTo>
                  <a:pt x="2062" y="1056"/>
                  <a:pt x="2062" y="1056"/>
                  <a:pt x="2062" y="1056"/>
                </a:cubicBezTo>
                <a:cubicBezTo>
                  <a:pt x="2063" y="1053"/>
                  <a:pt x="2063" y="1053"/>
                  <a:pt x="2063" y="1053"/>
                </a:cubicBezTo>
                <a:cubicBezTo>
                  <a:pt x="2064" y="1052"/>
                  <a:pt x="2064" y="1052"/>
                  <a:pt x="2064" y="1052"/>
                </a:cubicBezTo>
                <a:cubicBezTo>
                  <a:pt x="2064" y="1050"/>
                  <a:pt x="2064" y="1050"/>
                  <a:pt x="2064" y="1050"/>
                </a:cubicBezTo>
                <a:cubicBezTo>
                  <a:pt x="2065" y="1050"/>
                  <a:pt x="2065" y="1050"/>
                  <a:pt x="2065" y="1050"/>
                </a:cubicBezTo>
                <a:cubicBezTo>
                  <a:pt x="2066" y="1047"/>
                  <a:pt x="2066" y="1047"/>
                  <a:pt x="2066" y="1047"/>
                </a:cubicBezTo>
                <a:cubicBezTo>
                  <a:pt x="2065" y="1047"/>
                  <a:pt x="2065" y="1047"/>
                  <a:pt x="2065" y="1047"/>
                </a:cubicBezTo>
                <a:cubicBezTo>
                  <a:pt x="2067" y="1046"/>
                  <a:pt x="2067" y="1046"/>
                  <a:pt x="2067" y="1046"/>
                </a:cubicBezTo>
                <a:cubicBezTo>
                  <a:pt x="2069" y="1044"/>
                  <a:pt x="2069" y="1044"/>
                  <a:pt x="2069" y="1044"/>
                </a:cubicBezTo>
                <a:cubicBezTo>
                  <a:pt x="2070" y="1043"/>
                  <a:pt x="2070" y="1043"/>
                  <a:pt x="2070" y="1043"/>
                </a:cubicBezTo>
                <a:cubicBezTo>
                  <a:pt x="2071" y="1041"/>
                  <a:pt x="2071" y="1041"/>
                  <a:pt x="2071" y="1041"/>
                </a:cubicBezTo>
                <a:cubicBezTo>
                  <a:pt x="2072" y="1040"/>
                  <a:pt x="2072" y="1040"/>
                  <a:pt x="2072" y="1040"/>
                </a:cubicBezTo>
                <a:cubicBezTo>
                  <a:pt x="2072" y="1039"/>
                  <a:pt x="2072" y="1039"/>
                  <a:pt x="2072" y="1039"/>
                </a:cubicBezTo>
                <a:cubicBezTo>
                  <a:pt x="2074" y="1039"/>
                  <a:pt x="2074" y="1039"/>
                  <a:pt x="2074" y="1039"/>
                </a:cubicBezTo>
                <a:cubicBezTo>
                  <a:pt x="2076" y="1038"/>
                  <a:pt x="2076" y="1038"/>
                  <a:pt x="2076" y="1038"/>
                </a:cubicBezTo>
                <a:cubicBezTo>
                  <a:pt x="2077" y="1036"/>
                  <a:pt x="2077" y="1036"/>
                  <a:pt x="2077" y="1036"/>
                </a:cubicBezTo>
                <a:cubicBezTo>
                  <a:pt x="2076" y="1035"/>
                  <a:pt x="2076" y="1035"/>
                  <a:pt x="2076" y="1035"/>
                </a:cubicBezTo>
                <a:cubicBezTo>
                  <a:pt x="2077" y="1034"/>
                  <a:pt x="2077" y="1034"/>
                  <a:pt x="2077" y="1034"/>
                </a:cubicBezTo>
                <a:cubicBezTo>
                  <a:pt x="2079" y="1033"/>
                  <a:pt x="2079" y="1033"/>
                  <a:pt x="2079" y="1033"/>
                </a:cubicBezTo>
                <a:cubicBezTo>
                  <a:pt x="2079" y="1031"/>
                  <a:pt x="2079" y="1031"/>
                  <a:pt x="2079" y="1031"/>
                </a:cubicBezTo>
                <a:cubicBezTo>
                  <a:pt x="2080" y="1031"/>
                  <a:pt x="2080" y="1031"/>
                  <a:pt x="2080" y="1031"/>
                </a:cubicBezTo>
                <a:cubicBezTo>
                  <a:pt x="2082" y="1028"/>
                  <a:pt x="2082" y="1028"/>
                  <a:pt x="2082" y="1028"/>
                </a:cubicBezTo>
                <a:cubicBezTo>
                  <a:pt x="2081" y="1027"/>
                  <a:pt x="2081" y="1027"/>
                  <a:pt x="2081" y="1027"/>
                </a:cubicBezTo>
                <a:cubicBezTo>
                  <a:pt x="2082" y="1025"/>
                  <a:pt x="2082" y="1025"/>
                  <a:pt x="2082" y="1025"/>
                </a:cubicBezTo>
                <a:cubicBezTo>
                  <a:pt x="2082" y="1024"/>
                  <a:pt x="2082" y="1024"/>
                  <a:pt x="2082" y="1024"/>
                </a:cubicBezTo>
                <a:cubicBezTo>
                  <a:pt x="2084" y="1019"/>
                  <a:pt x="2084" y="1019"/>
                  <a:pt x="2084" y="1019"/>
                </a:cubicBezTo>
                <a:cubicBezTo>
                  <a:pt x="2084" y="1017"/>
                  <a:pt x="2084" y="1017"/>
                  <a:pt x="2084" y="1017"/>
                </a:cubicBezTo>
                <a:cubicBezTo>
                  <a:pt x="2086" y="1013"/>
                  <a:pt x="2086" y="1013"/>
                  <a:pt x="2086" y="1013"/>
                </a:cubicBezTo>
                <a:cubicBezTo>
                  <a:pt x="2086" y="1012"/>
                  <a:pt x="2086" y="1012"/>
                  <a:pt x="2086" y="1012"/>
                </a:cubicBezTo>
                <a:cubicBezTo>
                  <a:pt x="2087" y="1009"/>
                  <a:pt x="2087" y="1009"/>
                  <a:pt x="2087" y="1009"/>
                </a:cubicBezTo>
                <a:cubicBezTo>
                  <a:pt x="2089" y="1007"/>
                  <a:pt x="2089" y="1007"/>
                  <a:pt x="2089" y="1007"/>
                </a:cubicBezTo>
                <a:cubicBezTo>
                  <a:pt x="2090" y="1006"/>
                  <a:pt x="2090" y="1006"/>
                  <a:pt x="2090" y="1006"/>
                </a:cubicBezTo>
                <a:cubicBezTo>
                  <a:pt x="2089" y="1004"/>
                  <a:pt x="2089" y="1004"/>
                  <a:pt x="2089" y="1004"/>
                </a:cubicBezTo>
                <a:cubicBezTo>
                  <a:pt x="2090" y="1002"/>
                  <a:pt x="2090" y="1002"/>
                  <a:pt x="2090" y="1002"/>
                </a:cubicBezTo>
                <a:cubicBezTo>
                  <a:pt x="2089" y="1000"/>
                  <a:pt x="2089" y="1000"/>
                  <a:pt x="2089" y="1000"/>
                </a:cubicBezTo>
                <a:cubicBezTo>
                  <a:pt x="2089" y="998"/>
                  <a:pt x="2089" y="998"/>
                  <a:pt x="2089" y="998"/>
                </a:cubicBezTo>
                <a:cubicBezTo>
                  <a:pt x="2089" y="996"/>
                  <a:pt x="2089" y="996"/>
                  <a:pt x="2089" y="996"/>
                </a:cubicBezTo>
                <a:cubicBezTo>
                  <a:pt x="2088" y="995"/>
                  <a:pt x="2088" y="995"/>
                  <a:pt x="2088" y="995"/>
                </a:cubicBezTo>
                <a:cubicBezTo>
                  <a:pt x="2088" y="994"/>
                  <a:pt x="2088" y="994"/>
                  <a:pt x="2088" y="994"/>
                </a:cubicBezTo>
                <a:cubicBezTo>
                  <a:pt x="2089" y="993"/>
                  <a:pt x="2089" y="993"/>
                  <a:pt x="2089" y="993"/>
                </a:cubicBezTo>
                <a:cubicBezTo>
                  <a:pt x="2089" y="992"/>
                  <a:pt x="2089" y="992"/>
                  <a:pt x="2089" y="992"/>
                </a:cubicBezTo>
                <a:cubicBezTo>
                  <a:pt x="2090" y="990"/>
                  <a:pt x="2090" y="990"/>
                  <a:pt x="2090" y="990"/>
                </a:cubicBezTo>
                <a:cubicBezTo>
                  <a:pt x="2090" y="989"/>
                  <a:pt x="2090" y="989"/>
                  <a:pt x="2090" y="989"/>
                </a:cubicBezTo>
                <a:cubicBezTo>
                  <a:pt x="2090" y="986"/>
                  <a:pt x="2090" y="986"/>
                  <a:pt x="2090" y="986"/>
                </a:cubicBezTo>
                <a:cubicBezTo>
                  <a:pt x="2090" y="984"/>
                  <a:pt x="2090" y="984"/>
                  <a:pt x="2090" y="984"/>
                </a:cubicBezTo>
                <a:cubicBezTo>
                  <a:pt x="2089" y="982"/>
                  <a:pt x="2089" y="982"/>
                  <a:pt x="2089" y="982"/>
                </a:cubicBezTo>
                <a:cubicBezTo>
                  <a:pt x="2089" y="980"/>
                  <a:pt x="2089" y="980"/>
                  <a:pt x="2089" y="980"/>
                </a:cubicBezTo>
                <a:cubicBezTo>
                  <a:pt x="2090" y="978"/>
                  <a:pt x="2090" y="978"/>
                  <a:pt x="2090" y="978"/>
                </a:cubicBezTo>
                <a:cubicBezTo>
                  <a:pt x="2088" y="978"/>
                  <a:pt x="2088" y="978"/>
                  <a:pt x="2088" y="978"/>
                </a:cubicBezTo>
                <a:cubicBezTo>
                  <a:pt x="2088" y="977"/>
                  <a:pt x="2088" y="977"/>
                  <a:pt x="2088" y="977"/>
                </a:cubicBezTo>
                <a:close/>
                <a:moveTo>
                  <a:pt x="2019" y="1089"/>
                </a:moveTo>
                <a:cubicBezTo>
                  <a:pt x="2019" y="1089"/>
                  <a:pt x="2019" y="1089"/>
                  <a:pt x="2018" y="1089"/>
                </a:cubicBezTo>
                <a:cubicBezTo>
                  <a:pt x="2018" y="1089"/>
                  <a:pt x="2018" y="1089"/>
                  <a:pt x="2019" y="1090"/>
                </a:cubicBezTo>
                <a:cubicBezTo>
                  <a:pt x="2019" y="1090"/>
                  <a:pt x="2019" y="1090"/>
                  <a:pt x="2019" y="1089"/>
                </a:cubicBezTo>
                <a:close/>
                <a:moveTo>
                  <a:pt x="2030" y="1105"/>
                </a:moveTo>
                <a:cubicBezTo>
                  <a:pt x="2029" y="1106"/>
                  <a:pt x="2029" y="1106"/>
                  <a:pt x="2029" y="1106"/>
                </a:cubicBezTo>
                <a:cubicBezTo>
                  <a:pt x="2030" y="1107"/>
                  <a:pt x="2030" y="1107"/>
                  <a:pt x="2030" y="1107"/>
                </a:cubicBezTo>
                <a:cubicBezTo>
                  <a:pt x="2030" y="1108"/>
                  <a:pt x="2030" y="1108"/>
                  <a:pt x="2030" y="1108"/>
                </a:cubicBezTo>
                <a:cubicBezTo>
                  <a:pt x="2033" y="1107"/>
                  <a:pt x="2033" y="1107"/>
                  <a:pt x="2033" y="1107"/>
                </a:cubicBezTo>
                <a:cubicBezTo>
                  <a:pt x="2033" y="1106"/>
                  <a:pt x="2033" y="1106"/>
                  <a:pt x="2033" y="1106"/>
                </a:cubicBezTo>
                <a:cubicBezTo>
                  <a:pt x="2030" y="1104"/>
                  <a:pt x="2030" y="1104"/>
                  <a:pt x="2030" y="1104"/>
                </a:cubicBezTo>
                <a:cubicBezTo>
                  <a:pt x="2030" y="1105"/>
                  <a:pt x="2030" y="1105"/>
                  <a:pt x="2030" y="1105"/>
                </a:cubicBezTo>
                <a:close/>
                <a:moveTo>
                  <a:pt x="2030" y="1109"/>
                </a:moveTo>
                <a:cubicBezTo>
                  <a:pt x="2029" y="1109"/>
                  <a:pt x="2029" y="1109"/>
                  <a:pt x="2029" y="1109"/>
                </a:cubicBezTo>
                <a:cubicBezTo>
                  <a:pt x="2029" y="1110"/>
                  <a:pt x="2029" y="1110"/>
                  <a:pt x="2029" y="1110"/>
                </a:cubicBezTo>
                <a:cubicBezTo>
                  <a:pt x="2031" y="1110"/>
                  <a:pt x="2031" y="1110"/>
                  <a:pt x="2031" y="1110"/>
                </a:cubicBezTo>
                <a:cubicBezTo>
                  <a:pt x="2032" y="1111"/>
                  <a:pt x="2032" y="1111"/>
                  <a:pt x="2032" y="1111"/>
                </a:cubicBezTo>
                <a:cubicBezTo>
                  <a:pt x="2033" y="1110"/>
                  <a:pt x="2033" y="1110"/>
                  <a:pt x="2033" y="1110"/>
                </a:cubicBezTo>
                <a:cubicBezTo>
                  <a:pt x="2031" y="1109"/>
                  <a:pt x="2031" y="1109"/>
                  <a:pt x="2031" y="1109"/>
                </a:cubicBezTo>
                <a:cubicBezTo>
                  <a:pt x="2030" y="1109"/>
                  <a:pt x="2030" y="1109"/>
                  <a:pt x="2030" y="1109"/>
                </a:cubicBezTo>
                <a:close/>
                <a:moveTo>
                  <a:pt x="1990" y="879"/>
                </a:moveTo>
                <a:cubicBezTo>
                  <a:pt x="1990" y="879"/>
                  <a:pt x="1990" y="879"/>
                  <a:pt x="1991" y="880"/>
                </a:cubicBezTo>
                <a:cubicBezTo>
                  <a:pt x="1991" y="880"/>
                  <a:pt x="1991" y="880"/>
                  <a:pt x="1992" y="879"/>
                </a:cubicBezTo>
                <a:cubicBezTo>
                  <a:pt x="1992" y="879"/>
                  <a:pt x="1992" y="879"/>
                  <a:pt x="1990" y="879"/>
                </a:cubicBezTo>
                <a:close/>
                <a:moveTo>
                  <a:pt x="1991" y="880"/>
                </a:moveTo>
                <a:cubicBezTo>
                  <a:pt x="1991" y="881"/>
                  <a:pt x="1991" y="881"/>
                  <a:pt x="1991" y="881"/>
                </a:cubicBezTo>
                <a:cubicBezTo>
                  <a:pt x="1992" y="880"/>
                  <a:pt x="1992" y="880"/>
                  <a:pt x="1992" y="880"/>
                </a:cubicBezTo>
                <a:cubicBezTo>
                  <a:pt x="1991" y="880"/>
                  <a:pt x="1991" y="880"/>
                  <a:pt x="1991" y="880"/>
                </a:cubicBezTo>
                <a:close/>
                <a:moveTo>
                  <a:pt x="1959" y="878"/>
                </a:moveTo>
                <a:cubicBezTo>
                  <a:pt x="1959" y="878"/>
                  <a:pt x="1959" y="878"/>
                  <a:pt x="1958" y="875"/>
                </a:cubicBezTo>
                <a:cubicBezTo>
                  <a:pt x="1958" y="875"/>
                  <a:pt x="1958" y="875"/>
                  <a:pt x="1957" y="876"/>
                </a:cubicBezTo>
                <a:cubicBezTo>
                  <a:pt x="1957" y="876"/>
                  <a:pt x="1957" y="876"/>
                  <a:pt x="1958" y="876"/>
                </a:cubicBezTo>
                <a:cubicBezTo>
                  <a:pt x="1958" y="876"/>
                  <a:pt x="1958" y="876"/>
                  <a:pt x="1957" y="877"/>
                </a:cubicBezTo>
                <a:cubicBezTo>
                  <a:pt x="1957" y="877"/>
                  <a:pt x="1957" y="877"/>
                  <a:pt x="1957" y="878"/>
                </a:cubicBezTo>
                <a:cubicBezTo>
                  <a:pt x="1957" y="878"/>
                  <a:pt x="1957" y="878"/>
                  <a:pt x="1958" y="878"/>
                </a:cubicBezTo>
                <a:cubicBezTo>
                  <a:pt x="1958" y="878"/>
                  <a:pt x="1958" y="878"/>
                  <a:pt x="1959" y="878"/>
                </a:cubicBezTo>
                <a:close/>
                <a:moveTo>
                  <a:pt x="2034" y="868"/>
                </a:moveTo>
                <a:cubicBezTo>
                  <a:pt x="2035" y="867"/>
                  <a:pt x="2035" y="867"/>
                  <a:pt x="2035" y="867"/>
                </a:cubicBezTo>
                <a:cubicBezTo>
                  <a:pt x="2034" y="867"/>
                  <a:pt x="2034" y="867"/>
                  <a:pt x="2034" y="867"/>
                </a:cubicBezTo>
                <a:cubicBezTo>
                  <a:pt x="2034" y="868"/>
                  <a:pt x="2034" y="868"/>
                  <a:pt x="2034" y="868"/>
                </a:cubicBezTo>
                <a:close/>
                <a:moveTo>
                  <a:pt x="2223" y="1101"/>
                </a:moveTo>
                <a:cubicBezTo>
                  <a:pt x="2222" y="1100"/>
                  <a:pt x="2222" y="1100"/>
                  <a:pt x="2222" y="1100"/>
                </a:cubicBezTo>
                <a:cubicBezTo>
                  <a:pt x="2223" y="1100"/>
                  <a:pt x="2223" y="1100"/>
                  <a:pt x="2223" y="1100"/>
                </a:cubicBezTo>
                <a:cubicBezTo>
                  <a:pt x="2222" y="1099"/>
                  <a:pt x="2222" y="1099"/>
                  <a:pt x="2222" y="1099"/>
                </a:cubicBezTo>
                <a:cubicBezTo>
                  <a:pt x="2220" y="1100"/>
                  <a:pt x="2220" y="1100"/>
                  <a:pt x="2220" y="1100"/>
                </a:cubicBezTo>
                <a:cubicBezTo>
                  <a:pt x="2218" y="1103"/>
                  <a:pt x="2218" y="1103"/>
                  <a:pt x="2218" y="1103"/>
                </a:cubicBezTo>
                <a:cubicBezTo>
                  <a:pt x="2216" y="1103"/>
                  <a:pt x="2216" y="1103"/>
                  <a:pt x="2216" y="1103"/>
                </a:cubicBezTo>
                <a:cubicBezTo>
                  <a:pt x="2214" y="1103"/>
                  <a:pt x="2214" y="1103"/>
                  <a:pt x="2214" y="1103"/>
                </a:cubicBezTo>
                <a:cubicBezTo>
                  <a:pt x="2212" y="1100"/>
                  <a:pt x="2212" y="1100"/>
                  <a:pt x="2212" y="1100"/>
                </a:cubicBezTo>
                <a:cubicBezTo>
                  <a:pt x="2211" y="1100"/>
                  <a:pt x="2211" y="1100"/>
                  <a:pt x="2211" y="1100"/>
                </a:cubicBezTo>
                <a:cubicBezTo>
                  <a:pt x="2210" y="1099"/>
                  <a:pt x="2210" y="1099"/>
                  <a:pt x="2210" y="1099"/>
                </a:cubicBezTo>
                <a:cubicBezTo>
                  <a:pt x="2210" y="1098"/>
                  <a:pt x="2210" y="1098"/>
                  <a:pt x="2210" y="1098"/>
                </a:cubicBezTo>
                <a:cubicBezTo>
                  <a:pt x="2211" y="1097"/>
                  <a:pt x="2211" y="1097"/>
                  <a:pt x="2211" y="1097"/>
                </a:cubicBezTo>
                <a:cubicBezTo>
                  <a:pt x="2211" y="1096"/>
                  <a:pt x="2211" y="1096"/>
                  <a:pt x="2211" y="1096"/>
                </a:cubicBezTo>
                <a:cubicBezTo>
                  <a:pt x="2210" y="1094"/>
                  <a:pt x="2210" y="1094"/>
                  <a:pt x="2210" y="1094"/>
                </a:cubicBezTo>
                <a:cubicBezTo>
                  <a:pt x="2210" y="1093"/>
                  <a:pt x="2210" y="1093"/>
                  <a:pt x="2210" y="1093"/>
                </a:cubicBezTo>
                <a:cubicBezTo>
                  <a:pt x="2209" y="1092"/>
                  <a:pt x="2209" y="1092"/>
                  <a:pt x="2209" y="1092"/>
                </a:cubicBezTo>
                <a:cubicBezTo>
                  <a:pt x="2210" y="1091"/>
                  <a:pt x="2210" y="1091"/>
                  <a:pt x="2210" y="1091"/>
                </a:cubicBezTo>
                <a:cubicBezTo>
                  <a:pt x="2210" y="1090"/>
                  <a:pt x="2210" y="1090"/>
                  <a:pt x="2210" y="1090"/>
                </a:cubicBezTo>
                <a:cubicBezTo>
                  <a:pt x="2209" y="1090"/>
                  <a:pt x="2209" y="1090"/>
                  <a:pt x="2209" y="1090"/>
                </a:cubicBezTo>
                <a:cubicBezTo>
                  <a:pt x="2209" y="1089"/>
                  <a:pt x="2209" y="1089"/>
                  <a:pt x="2209" y="1089"/>
                </a:cubicBezTo>
                <a:cubicBezTo>
                  <a:pt x="2209" y="1088"/>
                  <a:pt x="2209" y="1088"/>
                  <a:pt x="2209" y="1088"/>
                </a:cubicBezTo>
                <a:cubicBezTo>
                  <a:pt x="2208" y="1088"/>
                  <a:pt x="2208" y="1088"/>
                  <a:pt x="2208" y="1088"/>
                </a:cubicBezTo>
                <a:cubicBezTo>
                  <a:pt x="2207" y="1088"/>
                  <a:pt x="2207" y="1088"/>
                  <a:pt x="2207" y="1088"/>
                </a:cubicBezTo>
                <a:cubicBezTo>
                  <a:pt x="2208" y="1089"/>
                  <a:pt x="2208" y="1089"/>
                  <a:pt x="2208" y="1089"/>
                </a:cubicBezTo>
                <a:cubicBezTo>
                  <a:pt x="2208" y="1090"/>
                  <a:pt x="2208" y="1090"/>
                  <a:pt x="2208" y="1090"/>
                </a:cubicBezTo>
                <a:cubicBezTo>
                  <a:pt x="2208" y="1091"/>
                  <a:pt x="2208" y="1091"/>
                  <a:pt x="2208" y="1091"/>
                </a:cubicBezTo>
                <a:cubicBezTo>
                  <a:pt x="2207" y="1092"/>
                  <a:pt x="2207" y="1092"/>
                  <a:pt x="2207" y="1092"/>
                </a:cubicBezTo>
                <a:cubicBezTo>
                  <a:pt x="2208" y="1094"/>
                  <a:pt x="2208" y="1094"/>
                  <a:pt x="2208" y="1094"/>
                </a:cubicBezTo>
                <a:cubicBezTo>
                  <a:pt x="2207" y="1095"/>
                  <a:pt x="2207" y="1095"/>
                  <a:pt x="2207" y="1095"/>
                </a:cubicBezTo>
                <a:cubicBezTo>
                  <a:pt x="2206" y="1094"/>
                  <a:pt x="2206" y="1094"/>
                  <a:pt x="2206" y="1094"/>
                </a:cubicBezTo>
                <a:cubicBezTo>
                  <a:pt x="2206" y="1093"/>
                  <a:pt x="2206" y="1093"/>
                  <a:pt x="2206" y="1093"/>
                </a:cubicBezTo>
                <a:cubicBezTo>
                  <a:pt x="2205" y="1093"/>
                  <a:pt x="2205" y="1093"/>
                  <a:pt x="2205" y="1093"/>
                </a:cubicBezTo>
                <a:cubicBezTo>
                  <a:pt x="2205" y="1092"/>
                  <a:pt x="2205" y="1092"/>
                  <a:pt x="2205" y="1092"/>
                </a:cubicBezTo>
                <a:cubicBezTo>
                  <a:pt x="2204" y="1091"/>
                  <a:pt x="2204" y="1091"/>
                  <a:pt x="2204" y="1091"/>
                </a:cubicBezTo>
                <a:cubicBezTo>
                  <a:pt x="2203" y="1092"/>
                  <a:pt x="2203" y="1092"/>
                  <a:pt x="2203" y="1092"/>
                </a:cubicBezTo>
                <a:cubicBezTo>
                  <a:pt x="2203" y="1091"/>
                  <a:pt x="2203" y="1091"/>
                  <a:pt x="2203" y="1091"/>
                </a:cubicBezTo>
                <a:cubicBezTo>
                  <a:pt x="2204" y="1090"/>
                  <a:pt x="2204" y="1090"/>
                  <a:pt x="2204" y="1090"/>
                </a:cubicBezTo>
                <a:cubicBezTo>
                  <a:pt x="2203" y="1089"/>
                  <a:pt x="2203" y="1089"/>
                  <a:pt x="2203" y="1089"/>
                </a:cubicBezTo>
                <a:cubicBezTo>
                  <a:pt x="2204" y="1087"/>
                  <a:pt x="2204" y="1087"/>
                  <a:pt x="2204" y="1087"/>
                </a:cubicBezTo>
                <a:cubicBezTo>
                  <a:pt x="2205" y="1087"/>
                  <a:pt x="2205" y="1087"/>
                  <a:pt x="2205" y="1087"/>
                </a:cubicBezTo>
                <a:cubicBezTo>
                  <a:pt x="2205" y="1086"/>
                  <a:pt x="2205" y="1086"/>
                  <a:pt x="2205" y="1086"/>
                </a:cubicBezTo>
                <a:cubicBezTo>
                  <a:pt x="2205" y="1085"/>
                  <a:pt x="2205" y="1085"/>
                  <a:pt x="2205" y="1085"/>
                </a:cubicBezTo>
                <a:cubicBezTo>
                  <a:pt x="2205" y="1084"/>
                  <a:pt x="2205" y="1084"/>
                  <a:pt x="2205" y="1084"/>
                </a:cubicBezTo>
                <a:cubicBezTo>
                  <a:pt x="2205" y="1083"/>
                  <a:pt x="2205" y="1083"/>
                  <a:pt x="2205" y="1083"/>
                </a:cubicBezTo>
                <a:cubicBezTo>
                  <a:pt x="2205" y="1082"/>
                  <a:pt x="2205" y="1082"/>
                  <a:pt x="2205" y="1082"/>
                </a:cubicBezTo>
                <a:cubicBezTo>
                  <a:pt x="2203" y="1081"/>
                  <a:pt x="2203" y="1081"/>
                  <a:pt x="2203" y="1081"/>
                </a:cubicBezTo>
                <a:cubicBezTo>
                  <a:pt x="2204" y="1080"/>
                  <a:pt x="2204" y="1080"/>
                  <a:pt x="2204" y="1080"/>
                </a:cubicBezTo>
                <a:cubicBezTo>
                  <a:pt x="2204" y="1081"/>
                  <a:pt x="2204" y="1081"/>
                  <a:pt x="2204" y="1081"/>
                </a:cubicBezTo>
                <a:cubicBezTo>
                  <a:pt x="2205" y="1080"/>
                  <a:pt x="2205" y="1080"/>
                  <a:pt x="2205" y="1080"/>
                </a:cubicBezTo>
                <a:cubicBezTo>
                  <a:pt x="2206" y="1079"/>
                  <a:pt x="2206" y="1079"/>
                  <a:pt x="2206" y="1079"/>
                </a:cubicBezTo>
                <a:cubicBezTo>
                  <a:pt x="2206" y="1077"/>
                  <a:pt x="2206" y="1077"/>
                  <a:pt x="2206" y="1077"/>
                </a:cubicBezTo>
                <a:cubicBezTo>
                  <a:pt x="2206" y="1075"/>
                  <a:pt x="2206" y="1075"/>
                  <a:pt x="2206" y="1075"/>
                </a:cubicBezTo>
                <a:cubicBezTo>
                  <a:pt x="2206" y="1074"/>
                  <a:pt x="2206" y="1074"/>
                  <a:pt x="2206" y="1074"/>
                </a:cubicBezTo>
                <a:cubicBezTo>
                  <a:pt x="2205" y="1074"/>
                  <a:pt x="2205" y="1074"/>
                  <a:pt x="2205" y="1074"/>
                </a:cubicBezTo>
                <a:cubicBezTo>
                  <a:pt x="2204" y="1075"/>
                  <a:pt x="2204" y="1075"/>
                  <a:pt x="2204" y="1075"/>
                </a:cubicBezTo>
                <a:cubicBezTo>
                  <a:pt x="2203" y="1074"/>
                  <a:pt x="2203" y="1074"/>
                  <a:pt x="2203" y="1074"/>
                </a:cubicBezTo>
                <a:cubicBezTo>
                  <a:pt x="2203" y="1073"/>
                  <a:pt x="2203" y="1073"/>
                  <a:pt x="2203" y="1073"/>
                </a:cubicBezTo>
                <a:cubicBezTo>
                  <a:pt x="2202" y="1073"/>
                  <a:pt x="2202" y="1073"/>
                  <a:pt x="2202" y="1073"/>
                </a:cubicBezTo>
                <a:cubicBezTo>
                  <a:pt x="2203" y="1072"/>
                  <a:pt x="2203" y="1072"/>
                  <a:pt x="2203" y="1072"/>
                </a:cubicBezTo>
                <a:cubicBezTo>
                  <a:pt x="2204" y="1071"/>
                  <a:pt x="2204" y="1071"/>
                  <a:pt x="2204" y="1071"/>
                </a:cubicBezTo>
                <a:cubicBezTo>
                  <a:pt x="2203" y="1071"/>
                  <a:pt x="2203" y="1071"/>
                  <a:pt x="2203" y="1071"/>
                </a:cubicBezTo>
                <a:cubicBezTo>
                  <a:pt x="2202" y="1071"/>
                  <a:pt x="2202" y="1071"/>
                  <a:pt x="2202" y="1071"/>
                </a:cubicBezTo>
                <a:cubicBezTo>
                  <a:pt x="2201" y="1070"/>
                  <a:pt x="2201" y="1070"/>
                  <a:pt x="2201" y="1070"/>
                </a:cubicBezTo>
                <a:cubicBezTo>
                  <a:pt x="2200" y="1069"/>
                  <a:pt x="2200" y="1069"/>
                  <a:pt x="2200" y="1069"/>
                </a:cubicBezTo>
                <a:cubicBezTo>
                  <a:pt x="2200" y="1070"/>
                  <a:pt x="2200" y="1070"/>
                  <a:pt x="2200" y="1070"/>
                </a:cubicBezTo>
                <a:cubicBezTo>
                  <a:pt x="2199" y="1070"/>
                  <a:pt x="2199" y="1070"/>
                  <a:pt x="2199" y="1070"/>
                </a:cubicBezTo>
                <a:cubicBezTo>
                  <a:pt x="2199" y="1069"/>
                  <a:pt x="2199" y="1069"/>
                  <a:pt x="2199" y="1069"/>
                </a:cubicBezTo>
                <a:cubicBezTo>
                  <a:pt x="2199" y="1068"/>
                  <a:pt x="2199" y="1068"/>
                  <a:pt x="2199" y="1068"/>
                </a:cubicBezTo>
                <a:cubicBezTo>
                  <a:pt x="2198" y="1066"/>
                  <a:pt x="2198" y="1066"/>
                  <a:pt x="2198" y="1066"/>
                </a:cubicBezTo>
                <a:cubicBezTo>
                  <a:pt x="2198" y="1065"/>
                  <a:pt x="2198" y="1065"/>
                  <a:pt x="2198" y="1065"/>
                </a:cubicBezTo>
                <a:cubicBezTo>
                  <a:pt x="2196" y="1064"/>
                  <a:pt x="2196" y="1064"/>
                  <a:pt x="2196" y="1064"/>
                </a:cubicBezTo>
                <a:cubicBezTo>
                  <a:pt x="2196" y="1065"/>
                  <a:pt x="2196" y="1065"/>
                  <a:pt x="2196" y="1065"/>
                </a:cubicBezTo>
                <a:cubicBezTo>
                  <a:pt x="2197" y="1066"/>
                  <a:pt x="2197" y="1066"/>
                  <a:pt x="2197" y="1066"/>
                </a:cubicBezTo>
                <a:cubicBezTo>
                  <a:pt x="2198" y="1069"/>
                  <a:pt x="2198" y="1069"/>
                  <a:pt x="2198" y="1069"/>
                </a:cubicBezTo>
                <a:cubicBezTo>
                  <a:pt x="2198" y="1070"/>
                  <a:pt x="2198" y="1070"/>
                  <a:pt x="2198" y="1070"/>
                </a:cubicBezTo>
                <a:cubicBezTo>
                  <a:pt x="2198" y="1072"/>
                  <a:pt x="2198" y="1072"/>
                  <a:pt x="2198" y="1072"/>
                </a:cubicBezTo>
                <a:cubicBezTo>
                  <a:pt x="2197" y="1073"/>
                  <a:pt x="2197" y="1073"/>
                  <a:pt x="2197" y="1073"/>
                </a:cubicBezTo>
                <a:cubicBezTo>
                  <a:pt x="2197" y="1076"/>
                  <a:pt x="2197" y="1076"/>
                  <a:pt x="2197" y="1076"/>
                </a:cubicBezTo>
                <a:cubicBezTo>
                  <a:pt x="2198" y="1076"/>
                  <a:pt x="2198" y="1076"/>
                  <a:pt x="2198" y="1076"/>
                </a:cubicBezTo>
                <a:cubicBezTo>
                  <a:pt x="2199" y="1075"/>
                  <a:pt x="2199" y="1075"/>
                  <a:pt x="2199" y="1075"/>
                </a:cubicBezTo>
                <a:cubicBezTo>
                  <a:pt x="2200" y="1075"/>
                  <a:pt x="2200" y="1075"/>
                  <a:pt x="2200" y="1075"/>
                </a:cubicBezTo>
                <a:cubicBezTo>
                  <a:pt x="2199" y="1076"/>
                  <a:pt x="2199" y="1076"/>
                  <a:pt x="2199" y="1076"/>
                </a:cubicBezTo>
                <a:cubicBezTo>
                  <a:pt x="2198" y="1077"/>
                  <a:pt x="2198" y="1077"/>
                  <a:pt x="2198" y="1077"/>
                </a:cubicBezTo>
                <a:cubicBezTo>
                  <a:pt x="2199" y="1078"/>
                  <a:pt x="2199" y="1078"/>
                  <a:pt x="2199" y="1078"/>
                </a:cubicBezTo>
                <a:cubicBezTo>
                  <a:pt x="2199" y="1080"/>
                  <a:pt x="2199" y="1080"/>
                  <a:pt x="2199" y="1080"/>
                </a:cubicBezTo>
                <a:cubicBezTo>
                  <a:pt x="2200" y="1083"/>
                  <a:pt x="2200" y="1083"/>
                  <a:pt x="2200" y="1083"/>
                </a:cubicBezTo>
                <a:cubicBezTo>
                  <a:pt x="2200" y="1084"/>
                  <a:pt x="2200" y="1084"/>
                  <a:pt x="2200" y="1084"/>
                </a:cubicBezTo>
                <a:cubicBezTo>
                  <a:pt x="2201" y="1084"/>
                  <a:pt x="2201" y="1084"/>
                  <a:pt x="2201" y="1084"/>
                </a:cubicBezTo>
                <a:cubicBezTo>
                  <a:pt x="2201" y="1085"/>
                  <a:pt x="2201" y="1085"/>
                  <a:pt x="2201" y="1085"/>
                </a:cubicBezTo>
                <a:cubicBezTo>
                  <a:pt x="2201" y="1086"/>
                  <a:pt x="2201" y="1086"/>
                  <a:pt x="2201" y="1086"/>
                </a:cubicBezTo>
                <a:cubicBezTo>
                  <a:pt x="2202" y="1085"/>
                  <a:pt x="2202" y="1085"/>
                  <a:pt x="2202" y="1085"/>
                </a:cubicBezTo>
                <a:cubicBezTo>
                  <a:pt x="2202" y="1087"/>
                  <a:pt x="2202" y="1087"/>
                  <a:pt x="2202" y="1087"/>
                </a:cubicBezTo>
                <a:cubicBezTo>
                  <a:pt x="2201" y="1088"/>
                  <a:pt x="2201" y="1088"/>
                  <a:pt x="2201" y="1088"/>
                </a:cubicBezTo>
                <a:cubicBezTo>
                  <a:pt x="2200" y="1088"/>
                  <a:pt x="2200" y="1088"/>
                  <a:pt x="2200" y="1088"/>
                </a:cubicBezTo>
                <a:cubicBezTo>
                  <a:pt x="2200" y="1089"/>
                  <a:pt x="2200" y="1089"/>
                  <a:pt x="2200" y="1089"/>
                </a:cubicBezTo>
                <a:cubicBezTo>
                  <a:pt x="2201" y="1092"/>
                  <a:pt x="2201" y="1092"/>
                  <a:pt x="2201" y="1092"/>
                </a:cubicBezTo>
                <a:cubicBezTo>
                  <a:pt x="2202" y="1092"/>
                  <a:pt x="2202" y="1092"/>
                  <a:pt x="2202" y="1092"/>
                </a:cubicBezTo>
                <a:cubicBezTo>
                  <a:pt x="2202" y="1093"/>
                  <a:pt x="2202" y="1093"/>
                  <a:pt x="2202" y="1093"/>
                </a:cubicBezTo>
                <a:cubicBezTo>
                  <a:pt x="2203" y="1094"/>
                  <a:pt x="2203" y="1094"/>
                  <a:pt x="2203" y="1094"/>
                </a:cubicBezTo>
                <a:cubicBezTo>
                  <a:pt x="2202" y="1095"/>
                  <a:pt x="2202" y="1095"/>
                  <a:pt x="2202" y="1095"/>
                </a:cubicBezTo>
                <a:cubicBezTo>
                  <a:pt x="2202" y="1096"/>
                  <a:pt x="2202" y="1096"/>
                  <a:pt x="2202" y="1096"/>
                </a:cubicBezTo>
                <a:cubicBezTo>
                  <a:pt x="2201" y="1098"/>
                  <a:pt x="2201" y="1098"/>
                  <a:pt x="2201" y="1098"/>
                </a:cubicBezTo>
                <a:cubicBezTo>
                  <a:pt x="2201" y="1100"/>
                  <a:pt x="2201" y="1100"/>
                  <a:pt x="2201" y="1100"/>
                </a:cubicBezTo>
                <a:cubicBezTo>
                  <a:pt x="2201" y="1101"/>
                  <a:pt x="2201" y="1101"/>
                  <a:pt x="2201" y="1101"/>
                </a:cubicBezTo>
                <a:cubicBezTo>
                  <a:pt x="2200" y="1101"/>
                  <a:pt x="2200" y="1101"/>
                  <a:pt x="2200" y="1101"/>
                </a:cubicBezTo>
                <a:cubicBezTo>
                  <a:pt x="2200" y="1102"/>
                  <a:pt x="2200" y="1102"/>
                  <a:pt x="2200" y="1102"/>
                </a:cubicBezTo>
                <a:cubicBezTo>
                  <a:pt x="2200" y="1103"/>
                  <a:pt x="2200" y="1103"/>
                  <a:pt x="2200" y="1103"/>
                </a:cubicBezTo>
                <a:cubicBezTo>
                  <a:pt x="2200" y="1104"/>
                  <a:pt x="2200" y="1104"/>
                  <a:pt x="2200" y="1104"/>
                </a:cubicBezTo>
                <a:cubicBezTo>
                  <a:pt x="2199" y="1104"/>
                  <a:pt x="2199" y="1104"/>
                  <a:pt x="2199" y="1104"/>
                </a:cubicBezTo>
                <a:cubicBezTo>
                  <a:pt x="2198" y="1105"/>
                  <a:pt x="2198" y="1105"/>
                  <a:pt x="2198" y="1105"/>
                </a:cubicBezTo>
                <a:cubicBezTo>
                  <a:pt x="2197" y="1110"/>
                  <a:pt x="2197" y="1110"/>
                  <a:pt x="2197" y="1110"/>
                </a:cubicBezTo>
                <a:cubicBezTo>
                  <a:pt x="2197" y="1111"/>
                  <a:pt x="2197" y="1111"/>
                  <a:pt x="2197" y="1111"/>
                </a:cubicBezTo>
                <a:cubicBezTo>
                  <a:pt x="2196" y="1111"/>
                  <a:pt x="2196" y="1111"/>
                  <a:pt x="2196" y="1111"/>
                </a:cubicBezTo>
                <a:cubicBezTo>
                  <a:pt x="2194" y="1111"/>
                  <a:pt x="2194" y="1111"/>
                  <a:pt x="2194" y="1111"/>
                </a:cubicBezTo>
                <a:cubicBezTo>
                  <a:pt x="2193" y="1111"/>
                  <a:pt x="2193" y="1111"/>
                  <a:pt x="2193" y="1111"/>
                </a:cubicBezTo>
                <a:cubicBezTo>
                  <a:pt x="2191" y="1112"/>
                  <a:pt x="2191" y="1112"/>
                  <a:pt x="2191" y="1112"/>
                </a:cubicBezTo>
                <a:cubicBezTo>
                  <a:pt x="2190" y="1114"/>
                  <a:pt x="2190" y="1114"/>
                  <a:pt x="2190" y="1114"/>
                </a:cubicBezTo>
                <a:cubicBezTo>
                  <a:pt x="2189" y="1115"/>
                  <a:pt x="2189" y="1115"/>
                  <a:pt x="2189" y="1115"/>
                </a:cubicBezTo>
                <a:cubicBezTo>
                  <a:pt x="2190" y="1117"/>
                  <a:pt x="2190" y="1117"/>
                  <a:pt x="2190" y="1117"/>
                </a:cubicBezTo>
                <a:cubicBezTo>
                  <a:pt x="2191" y="1118"/>
                  <a:pt x="2191" y="1118"/>
                  <a:pt x="2191" y="1118"/>
                </a:cubicBezTo>
                <a:cubicBezTo>
                  <a:pt x="2193" y="1119"/>
                  <a:pt x="2193" y="1119"/>
                  <a:pt x="2193" y="1119"/>
                </a:cubicBezTo>
                <a:cubicBezTo>
                  <a:pt x="2193" y="1121"/>
                  <a:pt x="2193" y="1121"/>
                  <a:pt x="2193" y="1121"/>
                </a:cubicBezTo>
                <a:cubicBezTo>
                  <a:pt x="2195" y="1121"/>
                  <a:pt x="2195" y="1121"/>
                  <a:pt x="2195" y="1121"/>
                </a:cubicBezTo>
                <a:cubicBezTo>
                  <a:pt x="2196" y="1122"/>
                  <a:pt x="2196" y="1122"/>
                  <a:pt x="2196" y="1122"/>
                </a:cubicBezTo>
                <a:cubicBezTo>
                  <a:pt x="2196" y="1125"/>
                  <a:pt x="2196" y="1125"/>
                  <a:pt x="2196" y="1125"/>
                </a:cubicBezTo>
                <a:cubicBezTo>
                  <a:pt x="2196" y="1127"/>
                  <a:pt x="2196" y="1127"/>
                  <a:pt x="2196" y="1127"/>
                </a:cubicBezTo>
                <a:cubicBezTo>
                  <a:pt x="2195" y="1128"/>
                  <a:pt x="2195" y="1128"/>
                  <a:pt x="2195" y="1128"/>
                </a:cubicBezTo>
                <a:cubicBezTo>
                  <a:pt x="2193" y="1131"/>
                  <a:pt x="2193" y="1131"/>
                  <a:pt x="2193" y="1131"/>
                </a:cubicBezTo>
                <a:cubicBezTo>
                  <a:pt x="2191" y="1133"/>
                  <a:pt x="2191" y="1133"/>
                  <a:pt x="2191" y="1133"/>
                </a:cubicBezTo>
                <a:cubicBezTo>
                  <a:pt x="2189" y="1134"/>
                  <a:pt x="2189" y="1134"/>
                  <a:pt x="2189" y="1134"/>
                </a:cubicBezTo>
                <a:cubicBezTo>
                  <a:pt x="2189" y="1135"/>
                  <a:pt x="2189" y="1135"/>
                  <a:pt x="2189" y="1135"/>
                </a:cubicBezTo>
                <a:cubicBezTo>
                  <a:pt x="2189" y="1136"/>
                  <a:pt x="2189" y="1136"/>
                  <a:pt x="2189" y="1136"/>
                </a:cubicBezTo>
                <a:cubicBezTo>
                  <a:pt x="2190" y="1136"/>
                  <a:pt x="2190" y="1136"/>
                  <a:pt x="2190" y="1136"/>
                </a:cubicBezTo>
                <a:cubicBezTo>
                  <a:pt x="2190" y="1135"/>
                  <a:pt x="2190" y="1135"/>
                  <a:pt x="2190" y="1135"/>
                </a:cubicBezTo>
                <a:cubicBezTo>
                  <a:pt x="2191" y="1135"/>
                  <a:pt x="2191" y="1135"/>
                  <a:pt x="2191" y="1135"/>
                </a:cubicBezTo>
                <a:cubicBezTo>
                  <a:pt x="2191" y="1136"/>
                  <a:pt x="2191" y="1136"/>
                  <a:pt x="2191" y="1136"/>
                </a:cubicBezTo>
                <a:cubicBezTo>
                  <a:pt x="2191" y="1137"/>
                  <a:pt x="2191" y="1137"/>
                  <a:pt x="2191" y="1137"/>
                </a:cubicBezTo>
                <a:cubicBezTo>
                  <a:pt x="2192" y="1137"/>
                  <a:pt x="2192" y="1137"/>
                  <a:pt x="2192" y="1137"/>
                </a:cubicBezTo>
                <a:cubicBezTo>
                  <a:pt x="2192" y="1138"/>
                  <a:pt x="2192" y="1138"/>
                  <a:pt x="2192" y="1138"/>
                </a:cubicBezTo>
                <a:cubicBezTo>
                  <a:pt x="2192" y="1139"/>
                  <a:pt x="2192" y="1139"/>
                  <a:pt x="2192" y="1139"/>
                </a:cubicBezTo>
                <a:cubicBezTo>
                  <a:pt x="2193" y="1139"/>
                  <a:pt x="2193" y="1139"/>
                  <a:pt x="2193" y="1139"/>
                </a:cubicBezTo>
                <a:cubicBezTo>
                  <a:pt x="2195" y="1137"/>
                  <a:pt x="2195" y="1137"/>
                  <a:pt x="2195" y="1137"/>
                </a:cubicBezTo>
                <a:cubicBezTo>
                  <a:pt x="2197" y="1135"/>
                  <a:pt x="2197" y="1135"/>
                  <a:pt x="2197" y="1135"/>
                </a:cubicBezTo>
                <a:cubicBezTo>
                  <a:pt x="2199" y="1133"/>
                  <a:pt x="2199" y="1133"/>
                  <a:pt x="2199" y="1133"/>
                </a:cubicBezTo>
                <a:cubicBezTo>
                  <a:pt x="2201" y="1131"/>
                  <a:pt x="2201" y="1131"/>
                  <a:pt x="2201" y="1131"/>
                </a:cubicBezTo>
                <a:cubicBezTo>
                  <a:pt x="2203" y="1129"/>
                  <a:pt x="2203" y="1129"/>
                  <a:pt x="2203" y="1129"/>
                </a:cubicBezTo>
                <a:cubicBezTo>
                  <a:pt x="2204" y="1128"/>
                  <a:pt x="2204" y="1128"/>
                  <a:pt x="2204" y="1128"/>
                </a:cubicBezTo>
                <a:cubicBezTo>
                  <a:pt x="2205" y="1128"/>
                  <a:pt x="2205" y="1128"/>
                  <a:pt x="2205" y="1128"/>
                </a:cubicBezTo>
                <a:cubicBezTo>
                  <a:pt x="2206" y="1127"/>
                  <a:pt x="2206" y="1127"/>
                  <a:pt x="2206" y="1127"/>
                </a:cubicBezTo>
                <a:cubicBezTo>
                  <a:pt x="2206" y="1126"/>
                  <a:pt x="2206" y="1126"/>
                  <a:pt x="2206" y="1126"/>
                </a:cubicBezTo>
                <a:cubicBezTo>
                  <a:pt x="2207" y="1125"/>
                  <a:pt x="2207" y="1125"/>
                  <a:pt x="2207" y="1125"/>
                </a:cubicBezTo>
                <a:cubicBezTo>
                  <a:pt x="2208" y="1123"/>
                  <a:pt x="2208" y="1123"/>
                  <a:pt x="2208" y="1123"/>
                </a:cubicBezTo>
                <a:cubicBezTo>
                  <a:pt x="2210" y="1121"/>
                  <a:pt x="2210" y="1121"/>
                  <a:pt x="2210" y="1121"/>
                </a:cubicBezTo>
                <a:cubicBezTo>
                  <a:pt x="2210" y="1120"/>
                  <a:pt x="2210" y="1120"/>
                  <a:pt x="2210" y="1120"/>
                </a:cubicBezTo>
                <a:cubicBezTo>
                  <a:pt x="2209" y="1119"/>
                  <a:pt x="2209" y="1119"/>
                  <a:pt x="2209" y="1119"/>
                </a:cubicBezTo>
                <a:cubicBezTo>
                  <a:pt x="2208" y="1119"/>
                  <a:pt x="2208" y="1119"/>
                  <a:pt x="2208" y="1119"/>
                </a:cubicBezTo>
                <a:cubicBezTo>
                  <a:pt x="2207" y="1119"/>
                  <a:pt x="2207" y="1119"/>
                  <a:pt x="2207" y="1119"/>
                </a:cubicBezTo>
                <a:cubicBezTo>
                  <a:pt x="2208" y="1118"/>
                  <a:pt x="2208" y="1118"/>
                  <a:pt x="2208" y="1118"/>
                </a:cubicBezTo>
                <a:cubicBezTo>
                  <a:pt x="2209" y="1118"/>
                  <a:pt x="2209" y="1118"/>
                  <a:pt x="2209" y="1118"/>
                </a:cubicBezTo>
                <a:cubicBezTo>
                  <a:pt x="2212" y="1115"/>
                  <a:pt x="2212" y="1115"/>
                  <a:pt x="2212" y="1115"/>
                </a:cubicBezTo>
                <a:cubicBezTo>
                  <a:pt x="2213" y="1114"/>
                  <a:pt x="2213" y="1114"/>
                  <a:pt x="2213" y="1114"/>
                </a:cubicBezTo>
                <a:cubicBezTo>
                  <a:pt x="2215" y="1115"/>
                  <a:pt x="2215" y="1115"/>
                  <a:pt x="2215" y="1115"/>
                </a:cubicBezTo>
                <a:cubicBezTo>
                  <a:pt x="2216" y="1115"/>
                  <a:pt x="2216" y="1115"/>
                  <a:pt x="2216" y="1115"/>
                </a:cubicBezTo>
                <a:cubicBezTo>
                  <a:pt x="2216" y="1116"/>
                  <a:pt x="2216" y="1116"/>
                  <a:pt x="2216" y="1116"/>
                </a:cubicBezTo>
                <a:cubicBezTo>
                  <a:pt x="2217" y="1115"/>
                  <a:pt x="2217" y="1115"/>
                  <a:pt x="2217" y="1115"/>
                </a:cubicBezTo>
                <a:cubicBezTo>
                  <a:pt x="2218" y="1115"/>
                  <a:pt x="2218" y="1115"/>
                  <a:pt x="2218" y="1115"/>
                </a:cubicBezTo>
                <a:cubicBezTo>
                  <a:pt x="2216" y="1114"/>
                  <a:pt x="2216" y="1114"/>
                  <a:pt x="2216" y="1114"/>
                </a:cubicBezTo>
                <a:cubicBezTo>
                  <a:pt x="2216" y="1113"/>
                  <a:pt x="2216" y="1113"/>
                  <a:pt x="2216" y="1113"/>
                </a:cubicBezTo>
                <a:cubicBezTo>
                  <a:pt x="2217" y="1111"/>
                  <a:pt x="2217" y="1111"/>
                  <a:pt x="2217" y="1111"/>
                </a:cubicBezTo>
                <a:cubicBezTo>
                  <a:pt x="2218" y="1110"/>
                  <a:pt x="2218" y="1110"/>
                  <a:pt x="2218" y="1110"/>
                </a:cubicBezTo>
                <a:cubicBezTo>
                  <a:pt x="2219" y="1110"/>
                  <a:pt x="2219" y="1110"/>
                  <a:pt x="2219" y="1110"/>
                </a:cubicBezTo>
                <a:cubicBezTo>
                  <a:pt x="2219" y="1111"/>
                  <a:pt x="2219" y="1111"/>
                  <a:pt x="2219" y="1111"/>
                </a:cubicBezTo>
                <a:cubicBezTo>
                  <a:pt x="2220" y="1110"/>
                  <a:pt x="2220" y="1110"/>
                  <a:pt x="2220" y="1110"/>
                </a:cubicBezTo>
                <a:cubicBezTo>
                  <a:pt x="2221" y="1109"/>
                  <a:pt x="2221" y="1109"/>
                  <a:pt x="2221" y="1109"/>
                </a:cubicBezTo>
                <a:cubicBezTo>
                  <a:pt x="2222" y="1107"/>
                  <a:pt x="2222" y="1107"/>
                  <a:pt x="2222" y="1107"/>
                </a:cubicBezTo>
                <a:cubicBezTo>
                  <a:pt x="2222" y="1106"/>
                  <a:pt x="2222" y="1106"/>
                  <a:pt x="2222" y="1106"/>
                </a:cubicBezTo>
                <a:cubicBezTo>
                  <a:pt x="2222" y="1105"/>
                  <a:pt x="2222" y="1105"/>
                  <a:pt x="2222" y="1105"/>
                </a:cubicBezTo>
                <a:cubicBezTo>
                  <a:pt x="2223" y="1104"/>
                  <a:pt x="2223" y="1104"/>
                  <a:pt x="2223" y="1104"/>
                </a:cubicBezTo>
                <a:cubicBezTo>
                  <a:pt x="2224" y="1102"/>
                  <a:pt x="2224" y="1102"/>
                  <a:pt x="2224" y="1102"/>
                </a:cubicBezTo>
                <a:cubicBezTo>
                  <a:pt x="2225" y="1102"/>
                  <a:pt x="2225" y="1102"/>
                  <a:pt x="2225" y="1102"/>
                </a:cubicBezTo>
                <a:cubicBezTo>
                  <a:pt x="2224" y="1101"/>
                  <a:pt x="2224" y="1101"/>
                  <a:pt x="2224" y="1101"/>
                </a:cubicBezTo>
                <a:cubicBezTo>
                  <a:pt x="2223" y="1101"/>
                  <a:pt x="2223" y="1101"/>
                  <a:pt x="2223" y="1101"/>
                </a:cubicBezTo>
                <a:close/>
                <a:moveTo>
                  <a:pt x="2107" y="1257"/>
                </a:moveTo>
                <a:cubicBezTo>
                  <a:pt x="2106" y="1257"/>
                  <a:pt x="2106" y="1257"/>
                  <a:pt x="2106" y="1257"/>
                </a:cubicBezTo>
                <a:cubicBezTo>
                  <a:pt x="2107" y="1258"/>
                  <a:pt x="2107" y="1258"/>
                  <a:pt x="2107" y="1258"/>
                </a:cubicBezTo>
                <a:cubicBezTo>
                  <a:pt x="2108" y="1258"/>
                  <a:pt x="2108" y="1258"/>
                  <a:pt x="2108" y="1258"/>
                </a:cubicBezTo>
                <a:cubicBezTo>
                  <a:pt x="2109" y="1256"/>
                  <a:pt x="2109" y="1256"/>
                  <a:pt x="2109" y="1256"/>
                </a:cubicBezTo>
                <a:cubicBezTo>
                  <a:pt x="2109" y="1255"/>
                  <a:pt x="2109" y="1255"/>
                  <a:pt x="2109" y="1255"/>
                </a:cubicBezTo>
                <a:cubicBezTo>
                  <a:pt x="2108" y="1257"/>
                  <a:pt x="2108" y="1257"/>
                  <a:pt x="2108" y="1257"/>
                </a:cubicBezTo>
                <a:cubicBezTo>
                  <a:pt x="2107" y="1257"/>
                  <a:pt x="2107" y="1257"/>
                  <a:pt x="2107" y="1257"/>
                </a:cubicBezTo>
                <a:close/>
                <a:moveTo>
                  <a:pt x="2185" y="1130"/>
                </a:moveTo>
                <a:cubicBezTo>
                  <a:pt x="2186" y="1130"/>
                  <a:pt x="2186" y="1130"/>
                  <a:pt x="2186" y="1130"/>
                </a:cubicBezTo>
                <a:cubicBezTo>
                  <a:pt x="2186" y="1129"/>
                  <a:pt x="2186" y="1129"/>
                  <a:pt x="2186" y="1129"/>
                </a:cubicBezTo>
                <a:cubicBezTo>
                  <a:pt x="2185" y="1129"/>
                  <a:pt x="2185" y="1129"/>
                  <a:pt x="2185" y="1129"/>
                </a:cubicBezTo>
                <a:cubicBezTo>
                  <a:pt x="2185" y="1130"/>
                  <a:pt x="2185" y="1130"/>
                  <a:pt x="2185" y="1130"/>
                </a:cubicBezTo>
                <a:close/>
                <a:moveTo>
                  <a:pt x="2209" y="1086"/>
                </a:moveTo>
                <a:cubicBezTo>
                  <a:pt x="2210" y="1086"/>
                  <a:pt x="2210" y="1086"/>
                  <a:pt x="2210" y="1086"/>
                </a:cubicBezTo>
                <a:cubicBezTo>
                  <a:pt x="2209" y="1085"/>
                  <a:pt x="2209" y="1085"/>
                  <a:pt x="2209" y="1085"/>
                </a:cubicBezTo>
                <a:cubicBezTo>
                  <a:pt x="2209" y="1084"/>
                  <a:pt x="2209" y="1084"/>
                  <a:pt x="2209" y="1084"/>
                </a:cubicBezTo>
                <a:cubicBezTo>
                  <a:pt x="2208" y="1086"/>
                  <a:pt x="2208" y="1086"/>
                  <a:pt x="2208" y="1086"/>
                </a:cubicBezTo>
                <a:cubicBezTo>
                  <a:pt x="2209" y="1087"/>
                  <a:pt x="2209" y="1087"/>
                  <a:pt x="2209" y="1087"/>
                </a:cubicBezTo>
                <a:cubicBezTo>
                  <a:pt x="2209" y="1086"/>
                  <a:pt x="2209" y="1086"/>
                  <a:pt x="2209" y="1086"/>
                </a:cubicBezTo>
                <a:close/>
                <a:moveTo>
                  <a:pt x="2206" y="1092"/>
                </a:moveTo>
                <a:cubicBezTo>
                  <a:pt x="2206" y="1091"/>
                  <a:pt x="2206" y="1091"/>
                  <a:pt x="2206" y="1091"/>
                </a:cubicBezTo>
                <a:cubicBezTo>
                  <a:pt x="2205" y="1091"/>
                  <a:pt x="2205" y="1091"/>
                  <a:pt x="2205" y="1091"/>
                </a:cubicBezTo>
                <a:cubicBezTo>
                  <a:pt x="2206" y="1092"/>
                  <a:pt x="2206" y="1092"/>
                  <a:pt x="2206" y="1092"/>
                </a:cubicBezTo>
                <a:close/>
                <a:moveTo>
                  <a:pt x="2128" y="1188"/>
                </a:moveTo>
                <a:cubicBezTo>
                  <a:pt x="2127" y="1188"/>
                  <a:pt x="2127" y="1188"/>
                  <a:pt x="2127" y="1188"/>
                </a:cubicBezTo>
                <a:cubicBezTo>
                  <a:pt x="2127" y="1189"/>
                  <a:pt x="2127" y="1189"/>
                  <a:pt x="2127" y="1189"/>
                </a:cubicBezTo>
                <a:cubicBezTo>
                  <a:pt x="2127" y="1190"/>
                  <a:pt x="2127" y="1190"/>
                  <a:pt x="2127" y="1190"/>
                </a:cubicBezTo>
                <a:cubicBezTo>
                  <a:pt x="2127" y="1191"/>
                  <a:pt x="2127" y="1191"/>
                  <a:pt x="2127" y="1191"/>
                </a:cubicBezTo>
                <a:cubicBezTo>
                  <a:pt x="2126" y="1191"/>
                  <a:pt x="2126" y="1191"/>
                  <a:pt x="2126" y="1191"/>
                </a:cubicBezTo>
                <a:cubicBezTo>
                  <a:pt x="2126" y="1192"/>
                  <a:pt x="2126" y="1192"/>
                  <a:pt x="2126" y="1192"/>
                </a:cubicBezTo>
                <a:cubicBezTo>
                  <a:pt x="2125" y="1192"/>
                  <a:pt x="2125" y="1192"/>
                  <a:pt x="2125" y="1192"/>
                </a:cubicBezTo>
                <a:cubicBezTo>
                  <a:pt x="2124" y="1194"/>
                  <a:pt x="2124" y="1194"/>
                  <a:pt x="2124" y="1194"/>
                </a:cubicBezTo>
                <a:cubicBezTo>
                  <a:pt x="2125" y="1194"/>
                  <a:pt x="2125" y="1194"/>
                  <a:pt x="2125" y="1194"/>
                </a:cubicBezTo>
                <a:cubicBezTo>
                  <a:pt x="2126" y="1193"/>
                  <a:pt x="2126" y="1193"/>
                  <a:pt x="2126" y="1193"/>
                </a:cubicBezTo>
                <a:cubicBezTo>
                  <a:pt x="2127" y="1193"/>
                  <a:pt x="2127" y="1193"/>
                  <a:pt x="2127" y="1193"/>
                </a:cubicBezTo>
                <a:cubicBezTo>
                  <a:pt x="2128" y="1193"/>
                  <a:pt x="2128" y="1193"/>
                  <a:pt x="2128" y="1193"/>
                </a:cubicBezTo>
                <a:cubicBezTo>
                  <a:pt x="2129" y="1192"/>
                  <a:pt x="2129" y="1192"/>
                  <a:pt x="2129" y="1192"/>
                </a:cubicBezTo>
                <a:cubicBezTo>
                  <a:pt x="2130" y="1193"/>
                  <a:pt x="2130" y="1193"/>
                  <a:pt x="2130" y="1193"/>
                </a:cubicBezTo>
                <a:cubicBezTo>
                  <a:pt x="2130" y="1192"/>
                  <a:pt x="2130" y="1192"/>
                  <a:pt x="2130" y="1192"/>
                </a:cubicBezTo>
                <a:cubicBezTo>
                  <a:pt x="2129" y="1191"/>
                  <a:pt x="2129" y="1191"/>
                  <a:pt x="2129" y="1191"/>
                </a:cubicBezTo>
                <a:cubicBezTo>
                  <a:pt x="2130" y="1191"/>
                  <a:pt x="2130" y="1191"/>
                  <a:pt x="2130" y="1191"/>
                </a:cubicBezTo>
                <a:cubicBezTo>
                  <a:pt x="2130" y="1190"/>
                  <a:pt x="2130" y="1190"/>
                  <a:pt x="2130" y="1190"/>
                </a:cubicBezTo>
                <a:cubicBezTo>
                  <a:pt x="2129" y="1189"/>
                  <a:pt x="2129" y="1189"/>
                  <a:pt x="2129" y="1189"/>
                </a:cubicBezTo>
                <a:cubicBezTo>
                  <a:pt x="2128" y="1188"/>
                  <a:pt x="2128" y="1188"/>
                  <a:pt x="2128" y="1188"/>
                </a:cubicBezTo>
                <a:close/>
                <a:moveTo>
                  <a:pt x="2184" y="1134"/>
                </a:moveTo>
                <a:cubicBezTo>
                  <a:pt x="2184" y="1133"/>
                  <a:pt x="2184" y="1133"/>
                  <a:pt x="2184" y="1133"/>
                </a:cubicBezTo>
                <a:cubicBezTo>
                  <a:pt x="2183" y="1133"/>
                  <a:pt x="2183" y="1133"/>
                  <a:pt x="2183" y="1133"/>
                </a:cubicBezTo>
                <a:cubicBezTo>
                  <a:pt x="2182" y="1133"/>
                  <a:pt x="2182" y="1133"/>
                  <a:pt x="2182" y="1133"/>
                </a:cubicBezTo>
                <a:cubicBezTo>
                  <a:pt x="2181" y="1135"/>
                  <a:pt x="2181" y="1135"/>
                  <a:pt x="2181" y="1135"/>
                </a:cubicBezTo>
                <a:cubicBezTo>
                  <a:pt x="2181" y="1134"/>
                  <a:pt x="2181" y="1134"/>
                  <a:pt x="2181" y="1134"/>
                </a:cubicBezTo>
                <a:cubicBezTo>
                  <a:pt x="2180" y="1132"/>
                  <a:pt x="2180" y="1132"/>
                  <a:pt x="2180" y="1132"/>
                </a:cubicBezTo>
                <a:cubicBezTo>
                  <a:pt x="2181" y="1131"/>
                  <a:pt x="2181" y="1131"/>
                  <a:pt x="2181" y="1131"/>
                </a:cubicBezTo>
                <a:cubicBezTo>
                  <a:pt x="2181" y="1130"/>
                  <a:pt x="2181" y="1130"/>
                  <a:pt x="2181" y="1130"/>
                </a:cubicBezTo>
                <a:cubicBezTo>
                  <a:pt x="2180" y="1130"/>
                  <a:pt x="2180" y="1130"/>
                  <a:pt x="2180" y="1130"/>
                </a:cubicBezTo>
                <a:cubicBezTo>
                  <a:pt x="2179" y="1129"/>
                  <a:pt x="2179" y="1129"/>
                  <a:pt x="2179" y="1129"/>
                </a:cubicBezTo>
                <a:cubicBezTo>
                  <a:pt x="2179" y="1128"/>
                  <a:pt x="2179" y="1128"/>
                  <a:pt x="2179" y="1128"/>
                </a:cubicBezTo>
                <a:cubicBezTo>
                  <a:pt x="2180" y="1127"/>
                  <a:pt x="2180" y="1127"/>
                  <a:pt x="2180" y="1127"/>
                </a:cubicBezTo>
                <a:cubicBezTo>
                  <a:pt x="2179" y="1127"/>
                  <a:pt x="2179" y="1127"/>
                  <a:pt x="2179" y="1127"/>
                </a:cubicBezTo>
                <a:cubicBezTo>
                  <a:pt x="2177" y="1128"/>
                  <a:pt x="2177" y="1128"/>
                  <a:pt x="2177" y="1128"/>
                </a:cubicBezTo>
                <a:cubicBezTo>
                  <a:pt x="2176" y="1129"/>
                  <a:pt x="2176" y="1129"/>
                  <a:pt x="2176" y="1129"/>
                </a:cubicBezTo>
                <a:cubicBezTo>
                  <a:pt x="2175" y="1130"/>
                  <a:pt x="2175" y="1130"/>
                  <a:pt x="2175" y="1130"/>
                </a:cubicBezTo>
                <a:cubicBezTo>
                  <a:pt x="2175" y="1131"/>
                  <a:pt x="2175" y="1131"/>
                  <a:pt x="2175" y="1131"/>
                </a:cubicBezTo>
                <a:cubicBezTo>
                  <a:pt x="2174" y="1134"/>
                  <a:pt x="2174" y="1134"/>
                  <a:pt x="2174" y="1134"/>
                </a:cubicBezTo>
                <a:cubicBezTo>
                  <a:pt x="2173" y="1135"/>
                  <a:pt x="2173" y="1135"/>
                  <a:pt x="2173" y="1135"/>
                </a:cubicBezTo>
                <a:cubicBezTo>
                  <a:pt x="2172" y="1136"/>
                  <a:pt x="2172" y="1136"/>
                  <a:pt x="2172" y="1136"/>
                </a:cubicBezTo>
                <a:cubicBezTo>
                  <a:pt x="2171" y="1137"/>
                  <a:pt x="2171" y="1137"/>
                  <a:pt x="2171" y="1137"/>
                </a:cubicBezTo>
                <a:cubicBezTo>
                  <a:pt x="2170" y="1138"/>
                  <a:pt x="2170" y="1138"/>
                  <a:pt x="2170" y="1138"/>
                </a:cubicBezTo>
                <a:cubicBezTo>
                  <a:pt x="2169" y="1139"/>
                  <a:pt x="2169" y="1139"/>
                  <a:pt x="2169" y="1139"/>
                </a:cubicBezTo>
                <a:cubicBezTo>
                  <a:pt x="2168" y="1139"/>
                  <a:pt x="2168" y="1139"/>
                  <a:pt x="2168" y="1139"/>
                </a:cubicBezTo>
                <a:cubicBezTo>
                  <a:pt x="2167" y="1139"/>
                  <a:pt x="2167" y="1139"/>
                  <a:pt x="2167" y="1139"/>
                </a:cubicBezTo>
                <a:cubicBezTo>
                  <a:pt x="2167" y="1141"/>
                  <a:pt x="2167" y="1141"/>
                  <a:pt x="2167" y="1141"/>
                </a:cubicBezTo>
                <a:cubicBezTo>
                  <a:pt x="2167" y="1142"/>
                  <a:pt x="2167" y="1142"/>
                  <a:pt x="2167" y="1142"/>
                </a:cubicBezTo>
                <a:cubicBezTo>
                  <a:pt x="2166" y="1142"/>
                  <a:pt x="2166" y="1142"/>
                  <a:pt x="2166" y="1142"/>
                </a:cubicBezTo>
                <a:cubicBezTo>
                  <a:pt x="2165" y="1143"/>
                  <a:pt x="2165" y="1143"/>
                  <a:pt x="2165" y="1143"/>
                </a:cubicBezTo>
                <a:cubicBezTo>
                  <a:pt x="2165" y="1145"/>
                  <a:pt x="2165" y="1145"/>
                  <a:pt x="2165" y="1145"/>
                </a:cubicBezTo>
                <a:cubicBezTo>
                  <a:pt x="2164" y="1145"/>
                  <a:pt x="2164" y="1145"/>
                  <a:pt x="2164" y="1145"/>
                </a:cubicBezTo>
                <a:cubicBezTo>
                  <a:pt x="2164" y="1146"/>
                  <a:pt x="2164" y="1146"/>
                  <a:pt x="2164" y="1146"/>
                </a:cubicBezTo>
                <a:cubicBezTo>
                  <a:pt x="2162" y="1149"/>
                  <a:pt x="2162" y="1149"/>
                  <a:pt x="2162" y="1149"/>
                </a:cubicBezTo>
                <a:cubicBezTo>
                  <a:pt x="2159" y="1151"/>
                  <a:pt x="2159" y="1151"/>
                  <a:pt x="2159" y="1151"/>
                </a:cubicBezTo>
                <a:cubicBezTo>
                  <a:pt x="2158" y="1151"/>
                  <a:pt x="2158" y="1151"/>
                  <a:pt x="2158" y="1151"/>
                </a:cubicBezTo>
                <a:cubicBezTo>
                  <a:pt x="2156" y="1152"/>
                  <a:pt x="2156" y="1152"/>
                  <a:pt x="2156" y="1152"/>
                </a:cubicBezTo>
                <a:cubicBezTo>
                  <a:pt x="2156" y="1153"/>
                  <a:pt x="2156" y="1153"/>
                  <a:pt x="2156" y="1153"/>
                </a:cubicBezTo>
                <a:cubicBezTo>
                  <a:pt x="2155" y="1153"/>
                  <a:pt x="2155" y="1153"/>
                  <a:pt x="2155" y="1153"/>
                </a:cubicBezTo>
                <a:cubicBezTo>
                  <a:pt x="2153" y="1154"/>
                  <a:pt x="2153" y="1154"/>
                  <a:pt x="2153" y="1154"/>
                </a:cubicBezTo>
                <a:cubicBezTo>
                  <a:pt x="2151" y="1156"/>
                  <a:pt x="2151" y="1156"/>
                  <a:pt x="2151" y="1156"/>
                </a:cubicBezTo>
                <a:cubicBezTo>
                  <a:pt x="2150" y="1156"/>
                  <a:pt x="2150" y="1156"/>
                  <a:pt x="2150" y="1156"/>
                </a:cubicBezTo>
                <a:cubicBezTo>
                  <a:pt x="2148" y="1157"/>
                  <a:pt x="2148" y="1157"/>
                  <a:pt x="2148" y="1157"/>
                </a:cubicBezTo>
                <a:cubicBezTo>
                  <a:pt x="2147" y="1158"/>
                  <a:pt x="2147" y="1158"/>
                  <a:pt x="2147" y="1158"/>
                </a:cubicBezTo>
                <a:cubicBezTo>
                  <a:pt x="2148" y="1159"/>
                  <a:pt x="2148" y="1159"/>
                  <a:pt x="2148" y="1159"/>
                </a:cubicBezTo>
                <a:cubicBezTo>
                  <a:pt x="2148" y="1160"/>
                  <a:pt x="2148" y="1160"/>
                  <a:pt x="2148" y="1160"/>
                </a:cubicBezTo>
                <a:cubicBezTo>
                  <a:pt x="2147" y="1159"/>
                  <a:pt x="2147" y="1159"/>
                  <a:pt x="2147" y="1159"/>
                </a:cubicBezTo>
                <a:cubicBezTo>
                  <a:pt x="2146" y="1159"/>
                  <a:pt x="2146" y="1159"/>
                  <a:pt x="2146" y="1159"/>
                </a:cubicBezTo>
                <a:cubicBezTo>
                  <a:pt x="2145" y="1160"/>
                  <a:pt x="2145" y="1160"/>
                  <a:pt x="2145" y="1160"/>
                </a:cubicBezTo>
                <a:cubicBezTo>
                  <a:pt x="2144" y="1160"/>
                  <a:pt x="2144" y="1160"/>
                  <a:pt x="2144" y="1160"/>
                </a:cubicBezTo>
                <a:cubicBezTo>
                  <a:pt x="2144" y="1159"/>
                  <a:pt x="2144" y="1159"/>
                  <a:pt x="2144" y="1159"/>
                </a:cubicBezTo>
                <a:cubicBezTo>
                  <a:pt x="2143" y="1159"/>
                  <a:pt x="2143" y="1159"/>
                  <a:pt x="2143" y="1159"/>
                </a:cubicBezTo>
                <a:cubicBezTo>
                  <a:pt x="2141" y="1161"/>
                  <a:pt x="2141" y="1161"/>
                  <a:pt x="2141" y="1161"/>
                </a:cubicBezTo>
                <a:cubicBezTo>
                  <a:pt x="2140" y="1162"/>
                  <a:pt x="2140" y="1162"/>
                  <a:pt x="2140" y="1162"/>
                </a:cubicBezTo>
                <a:cubicBezTo>
                  <a:pt x="2138" y="1163"/>
                  <a:pt x="2138" y="1163"/>
                  <a:pt x="2138" y="1163"/>
                </a:cubicBezTo>
                <a:cubicBezTo>
                  <a:pt x="2138" y="1164"/>
                  <a:pt x="2138" y="1164"/>
                  <a:pt x="2138" y="1164"/>
                </a:cubicBezTo>
                <a:cubicBezTo>
                  <a:pt x="2136" y="1165"/>
                  <a:pt x="2136" y="1165"/>
                  <a:pt x="2136" y="1165"/>
                </a:cubicBezTo>
                <a:cubicBezTo>
                  <a:pt x="2136" y="1166"/>
                  <a:pt x="2136" y="1166"/>
                  <a:pt x="2136" y="1166"/>
                </a:cubicBezTo>
                <a:cubicBezTo>
                  <a:pt x="2135" y="1165"/>
                  <a:pt x="2135" y="1165"/>
                  <a:pt x="2135" y="1165"/>
                </a:cubicBezTo>
                <a:cubicBezTo>
                  <a:pt x="2135" y="1166"/>
                  <a:pt x="2135" y="1166"/>
                  <a:pt x="2135" y="1166"/>
                </a:cubicBezTo>
                <a:cubicBezTo>
                  <a:pt x="2134" y="1166"/>
                  <a:pt x="2134" y="1166"/>
                  <a:pt x="2134" y="1166"/>
                </a:cubicBezTo>
                <a:cubicBezTo>
                  <a:pt x="2134" y="1168"/>
                  <a:pt x="2134" y="1168"/>
                  <a:pt x="2134" y="1168"/>
                </a:cubicBezTo>
                <a:cubicBezTo>
                  <a:pt x="2133" y="1169"/>
                  <a:pt x="2133" y="1169"/>
                  <a:pt x="2133" y="1169"/>
                </a:cubicBezTo>
                <a:cubicBezTo>
                  <a:pt x="2133" y="1168"/>
                  <a:pt x="2133" y="1168"/>
                  <a:pt x="2133" y="1168"/>
                </a:cubicBezTo>
                <a:cubicBezTo>
                  <a:pt x="2131" y="1170"/>
                  <a:pt x="2131" y="1170"/>
                  <a:pt x="2131" y="1170"/>
                </a:cubicBezTo>
                <a:cubicBezTo>
                  <a:pt x="2130" y="1170"/>
                  <a:pt x="2130" y="1170"/>
                  <a:pt x="2130" y="1170"/>
                </a:cubicBezTo>
                <a:cubicBezTo>
                  <a:pt x="2130" y="1171"/>
                  <a:pt x="2130" y="1171"/>
                  <a:pt x="2130" y="1171"/>
                </a:cubicBezTo>
                <a:cubicBezTo>
                  <a:pt x="2130" y="1173"/>
                  <a:pt x="2130" y="1173"/>
                  <a:pt x="2130" y="1173"/>
                </a:cubicBezTo>
                <a:cubicBezTo>
                  <a:pt x="2129" y="1174"/>
                  <a:pt x="2129" y="1174"/>
                  <a:pt x="2129" y="1174"/>
                </a:cubicBezTo>
                <a:cubicBezTo>
                  <a:pt x="2129" y="1173"/>
                  <a:pt x="2129" y="1173"/>
                  <a:pt x="2129" y="1173"/>
                </a:cubicBezTo>
                <a:cubicBezTo>
                  <a:pt x="2128" y="1172"/>
                  <a:pt x="2128" y="1172"/>
                  <a:pt x="2128" y="1172"/>
                </a:cubicBezTo>
                <a:cubicBezTo>
                  <a:pt x="2128" y="1173"/>
                  <a:pt x="2128" y="1173"/>
                  <a:pt x="2128" y="1173"/>
                </a:cubicBezTo>
                <a:cubicBezTo>
                  <a:pt x="2127" y="1173"/>
                  <a:pt x="2127" y="1173"/>
                  <a:pt x="2127" y="1173"/>
                </a:cubicBezTo>
                <a:cubicBezTo>
                  <a:pt x="2126" y="1175"/>
                  <a:pt x="2126" y="1175"/>
                  <a:pt x="2126" y="1175"/>
                </a:cubicBezTo>
                <a:cubicBezTo>
                  <a:pt x="2126" y="1176"/>
                  <a:pt x="2126" y="1176"/>
                  <a:pt x="2126" y="1176"/>
                </a:cubicBezTo>
                <a:cubicBezTo>
                  <a:pt x="2127" y="1177"/>
                  <a:pt x="2127" y="1177"/>
                  <a:pt x="2127" y="1177"/>
                </a:cubicBezTo>
                <a:cubicBezTo>
                  <a:pt x="2128" y="1178"/>
                  <a:pt x="2128" y="1178"/>
                  <a:pt x="2128" y="1178"/>
                </a:cubicBezTo>
                <a:cubicBezTo>
                  <a:pt x="2127" y="1178"/>
                  <a:pt x="2127" y="1178"/>
                  <a:pt x="2127" y="1178"/>
                </a:cubicBezTo>
                <a:cubicBezTo>
                  <a:pt x="2126" y="1178"/>
                  <a:pt x="2126" y="1178"/>
                  <a:pt x="2126" y="1178"/>
                </a:cubicBezTo>
                <a:cubicBezTo>
                  <a:pt x="2125" y="1178"/>
                  <a:pt x="2125" y="1178"/>
                  <a:pt x="2125" y="1178"/>
                </a:cubicBezTo>
                <a:cubicBezTo>
                  <a:pt x="2124" y="1180"/>
                  <a:pt x="2124" y="1180"/>
                  <a:pt x="2124" y="1180"/>
                </a:cubicBezTo>
                <a:cubicBezTo>
                  <a:pt x="2124" y="1182"/>
                  <a:pt x="2124" y="1182"/>
                  <a:pt x="2124" y="1182"/>
                </a:cubicBezTo>
                <a:cubicBezTo>
                  <a:pt x="2125" y="1182"/>
                  <a:pt x="2125" y="1182"/>
                  <a:pt x="2125" y="1182"/>
                </a:cubicBezTo>
                <a:cubicBezTo>
                  <a:pt x="2125" y="1183"/>
                  <a:pt x="2125" y="1183"/>
                  <a:pt x="2125" y="1183"/>
                </a:cubicBezTo>
                <a:cubicBezTo>
                  <a:pt x="2127" y="1183"/>
                  <a:pt x="2127" y="1183"/>
                  <a:pt x="2127" y="1183"/>
                </a:cubicBezTo>
                <a:cubicBezTo>
                  <a:pt x="2128" y="1183"/>
                  <a:pt x="2128" y="1183"/>
                  <a:pt x="2128" y="1183"/>
                </a:cubicBezTo>
                <a:cubicBezTo>
                  <a:pt x="2129" y="1182"/>
                  <a:pt x="2129" y="1182"/>
                  <a:pt x="2129" y="1182"/>
                </a:cubicBezTo>
                <a:cubicBezTo>
                  <a:pt x="2129" y="1183"/>
                  <a:pt x="2129" y="1183"/>
                  <a:pt x="2129" y="1183"/>
                </a:cubicBezTo>
                <a:cubicBezTo>
                  <a:pt x="2130" y="1184"/>
                  <a:pt x="2130" y="1184"/>
                  <a:pt x="2130" y="1184"/>
                </a:cubicBezTo>
                <a:cubicBezTo>
                  <a:pt x="2130" y="1185"/>
                  <a:pt x="2130" y="1185"/>
                  <a:pt x="2130" y="1185"/>
                </a:cubicBezTo>
                <a:cubicBezTo>
                  <a:pt x="2131" y="1185"/>
                  <a:pt x="2131" y="1185"/>
                  <a:pt x="2131" y="1185"/>
                </a:cubicBezTo>
                <a:cubicBezTo>
                  <a:pt x="2132" y="1185"/>
                  <a:pt x="2132" y="1185"/>
                  <a:pt x="2132" y="1185"/>
                </a:cubicBezTo>
                <a:cubicBezTo>
                  <a:pt x="2132" y="1187"/>
                  <a:pt x="2132" y="1187"/>
                  <a:pt x="2132" y="1187"/>
                </a:cubicBezTo>
                <a:cubicBezTo>
                  <a:pt x="2133" y="1188"/>
                  <a:pt x="2133" y="1188"/>
                  <a:pt x="2133" y="1188"/>
                </a:cubicBezTo>
                <a:cubicBezTo>
                  <a:pt x="2134" y="1188"/>
                  <a:pt x="2134" y="1188"/>
                  <a:pt x="2134" y="1188"/>
                </a:cubicBezTo>
                <a:cubicBezTo>
                  <a:pt x="2133" y="1189"/>
                  <a:pt x="2133" y="1189"/>
                  <a:pt x="2133" y="1189"/>
                </a:cubicBezTo>
                <a:cubicBezTo>
                  <a:pt x="2135" y="1188"/>
                  <a:pt x="2135" y="1188"/>
                  <a:pt x="2135" y="1188"/>
                </a:cubicBezTo>
                <a:cubicBezTo>
                  <a:pt x="2135" y="1189"/>
                  <a:pt x="2135" y="1189"/>
                  <a:pt x="2135" y="1189"/>
                </a:cubicBezTo>
                <a:cubicBezTo>
                  <a:pt x="2136" y="1189"/>
                  <a:pt x="2136" y="1189"/>
                  <a:pt x="2136" y="1189"/>
                </a:cubicBezTo>
                <a:cubicBezTo>
                  <a:pt x="2137" y="1189"/>
                  <a:pt x="2137" y="1189"/>
                  <a:pt x="2137" y="1189"/>
                </a:cubicBezTo>
                <a:cubicBezTo>
                  <a:pt x="2140" y="1188"/>
                  <a:pt x="2140" y="1188"/>
                  <a:pt x="2140" y="1188"/>
                </a:cubicBezTo>
                <a:cubicBezTo>
                  <a:pt x="2141" y="1187"/>
                  <a:pt x="2141" y="1187"/>
                  <a:pt x="2141" y="1187"/>
                </a:cubicBezTo>
                <a:cubicBezTo>
                  <a:pt x="2143" y="1186"/>
                  <a:pt x="2143" y="1186"/>
                  <a:pt x="2143" y="1186"/>
                </a:cubicBezTo>
                <a:cubicBezTo>
                  <a:pt x="2144" y="1185"/>
                  <a:pt x="2144" y="1185"/>
                  <a:pt x="2144" y="1185"/>
                </a:cubicBezTo>
                <a:cubicBezTo>
                  <a:pt x="2145" y="1184"/>
                  <a:pt x="2145" y="1184"/>
                  <a:pt x="2145" y="1184"/>
                </a:cubicBezTo>
                <a:cubicBezTo>
                  <a:pt x="2146" y="1183"/>
                  <a:pt x="2146" y="1183"/>
                  <a:pt x="2146" y="1183"/>
                </a:cubicBezTo>
                <a:cubicBezTo>
                  <a:pt x="2147" y="1182"/>
                  <a:pt x="2147" y="1182"/>
                  <a:pt x="2147" y="1182"/>
                </a:cubicBezTo>
                <a:cubicBezTo>
                  <a:pt x="2149" y="1182"/>
                  <a:pt x="2149" y="1182"/>
                  <a:pt x="2149" y="1182"/>
                </a:cubicBezTo>
                <a:cubicBezTo>
                  <a:pt x="2150" y="1182"/>
                  <a:pt x="2150" y="1182"/>
                  <a:pt x="2150" y="1182"/>
                </a:cubicBezTo>
                <a:cubicBezTo>
                  <a:pt x="2150" y="1181"/>
                  <a:pt x="2150" y="1181"/>
                  <a:pt x="2150" y="1181"/>
                </a:cubicBezTo>
                <a:cubicBezTo>
                  <a:pt x="2149" y="1181"/>
                  <a:pt x="2149" y="1181"/>
                  <a:pt x="2149" y="1181"/>
                </a:cubicBezTo>
                <a:cubicBezTo>
                  <a:pt x="2149" y="1180"/>
                  <a:pt x="2149" y="1180"/>
                  <a:pt x="2149" y="1180"/>
                </a:cubicBezTo>
                <a:cubicBezTo>
                  <a:pt x="2150" y="1179"/>
                  <a:pt x="2150" y="1179"/>
                  <a:pt x="2150" y="1179"/>
                </a:cubicBezTo>
                <a:cubicBezTo>
                  <a:pt x="2151" y="1177"/>
                  <a:pt x="2151" y="1177"/>
                  <a:pt x="2151" y="1177"/>
                </a:cubicBezTo>
                <a:cubicBezTo>
                  <a:pt x="2152" y="1175"/>
                  <a:pt x="2152" y="1175"/>
                  <a:pt x="2152" y="1175"/>
                </a:cubicBezTo>
                <a:cubicBezTo>
                  <a:pt x="2153" y="1174"/>
                  <a:pt x="2153" y="1174"/>
                  <a:pt x="2153" y="1174"/>
                </a:cubicBezTo>
                <a:cubicBezTo>
                  <a:pt x="2155" y="1172"/>
                  <a:pt x="2155" y="1172"/>
                  <a:pt x="2155" y="1172"/>
                </a:cubicBezTo>
                <a:cubicBezTo>
                  <a:pt x="2156" y="1171"/>
                  <a:pt x="2156" y="1171"/>
                  <a:pt x="2156" y="1171"/>
                </a:cubicBezTo>
                <a:cubicBezTo>
                  <a:pt x="2156" y="1170"/>
                  <a:pt x="2156" y="1170"/>
                  <a:pt x="2156" y="1170"/>
                </a:cubicBezTo>
                <a:cubicBezTo>
                  <a:pt x="2158" y="1168"/>
                  <a:pt x="2158" y="1168"/>
                  <a:pt x="2158" y="1168"/>
                </a:cubicBezTo>
                <a:cubicBezTo>
                  <a:pt x="2158" y="1167"/>
                  <a:pt x="2158" y="1167"/>
                  <a:pt x="2158" y="1167"/>
                </a:cubicBezTo>
                <a:cubicBezTo>
                  <a:pt x="2158" y="1166"/>
                  <a:pt x="2158" y="1166"/>
                  <a:pt x="2158" y="1166"/>
                </a:cubicBezTo>
                <a:cubicBezTo>
                  <a:pt x="2159" y="1164"/>
                  <a:pt x="2159" y="1164"/>
                  <a:pt x="2159" y="1164"/>
                </a:cubicBezTo>
                <a:cubicBezTo>
                  <a:pt x="2160" y="1164"/>
                  <a:pt x="2160" y="1164"/>
                  <a:pt x="2160" y="1164"/>
                </a:cubicBezTo>
                <a:cubicBezTo>
                  <a:pt x="2161" y="1163"/>
                  <a:pt x="2161" y="1163"/>
                  <a:pt x="2161" y="1163"/>
                </a:cubicBezTo>
                <a:cubicBezTo>
                  <a:pt x="2161" y="1164"/>
                  <a:pt x="2161" y="1164"/>
                  <a:pt x="2161" y="1164"/>
                </a:cubicBezTo>
                <a:cubicBezTo>
                  <a:pt x="2162" y="1164"/>
                  <a:pt x="2162" y="1164"/>
                  <a:pt x="2162" y="1164"/>
                </a:cubicBezTo>
                <a:cubicBezTo>
                  <a:pt x="2163" y="1163"/>
                  <a:pt x="2163" y="1163"/>
                  <a:pt x="2163" y="1163"/>
                </a:cubicBezTo>
                <a:cubicBezTo>
                  <a:pt x="2164" y="1163"/>
                  <a:pt x="2164" y="1163"/>
                  <a:pt x="2164" y="1163"/>
                </a:cubicBezTo>
                <a:cubicBezTo>
                  <a:pt x="2164" y="1162"/>
                  <a:pt x="2164" y="1162"/>
                  <a:pt x="2164" y="1162"/>
                </a:cubicBezTo>
                <a:cubicBezTo>
                  <a:pt x="2165" y="1161"/>
                  <a:pt x="2165" y="1161"/>
                  <a:pt x="2165" y="1161"/>
                </a:cubicBezTo>
                <a:cubicBezTo>
                  <a:pt x="2165" y="1160"/>
                  <a:pt x="2165" y="1160"/>
                  <a:pt x="2165" y="1160"/>
                </a:cubicBezTo>
                <a:cubicBezTo>
                  <a:pt x="2166" y="1161"/>
                  <a:pt x="2166" y="1161"/>
                  <a:pt x="2166" y="1161"/>
                </a:cubicBezTo>
                <a:cubicBezTo>
                  <a:pt x="2167" y="1161"/>
                  <a:pt x="2167" y="1161"/>
                  <a:pt x="2167" y="1161"/>
                </a:cubicBezTo>
                <a:cubicBezTo>
                  <a:pt x="2168" y="1160"/>
                  <a:pt x="2168" y="1160"/>
                  <a:pt x="2168" y="1160"/>
                </a:cubicBezTo>
                <a:cubicBezTo>
                  <a:pt x="2169" y="1160"/>
                  <a:pt x="2169" y="1160"/>
                  <a:pt x="2169" y="1160"/>
                </a:cubicBezTo>
                <a:cubicBezTo>
                  <a:pt x="2169" y="1161"/>
                  <a:pt x="2169" y="1161"/>
                  <a:pt x="2169" y="1161"/>
                </a:cubicBezTo>
                <a:cubicBezTo>
                  <a:pt x="2170" y="1162"/>
                  <a:pt x="2170" y="1162"/>
                  <a:pt x="2170" y="1162"/>
                </a:cubicBezTo>
                <a:cubicBezTo>
                  <a:pt x="2170" y="1161"/>
                  <a:pt x="2170" y="1161"/>
                  <a:pt x="2170" y="1161"/>
                </a:cubicBezTo>
                <a:cubicBezTo>
                  <a:pt x="2170" y="1160"/>
                  <a:pt x="2170" y="1160"/>
                  <a:pt x="2170" y="1160"/>
                </a:cubicBezTo>
                <a:cubicBezTo>
                  <a:pt x="2171" y="1160"/>
                  <a:pt x="2171" y="1160"/>
                  <a:pt x="2171" y="1160"/>
                </a:cubicBezTo>
                <a:cubicBezTo>
                  <a:pt x="2171" y="1161"/>
                  <a:pt x="2171" y="1161"/>
                  <a:pt x="2171" y="1161"/>
                </a:cubicBezTo>
                <a:cubicBezTo>
                  <a:pt x="2171" y="1162"/>
                  <a:pt x="2171" y="1162"/>
                  <a:pt x="2171" y="1162"/>
                </a:cubicBezTo>
                <a:cubicBezTo>
                  <a:pt x="2172" y="1161"/>
                  <a:pt x="2172" y="1161"/>
                  <a:pt x="2172" y="1161"/>
                </a:cubicBezTo>
                <a:cubicBezTo>
                  <a:pt x="2172" y="1160"/>
                  <a:pt x="2172" y="1160"/>
                  <a:pt x="2172" y="1160"/>
                </a:cubicBezTo>
                <a:cubicBezTo>
                  <a:pt x="2171" y="1159"/>
                  <a:pt x="2171" y="1159"/>
                  <a:pt x="2171" y="1159"/>
                </a:cubicBezTo>
                <a:cubicBezTo>
                  <a:pt x="2170" y="1158"/>
                  <a:pt x="2170" y="1158"/>
                  <a:pt x="2170" y="1158"/>
                </a:cubicBezTo>
                <a:cubicBezTo>
                  <a:pt x="2171" y="1158"/>
                  <a:pt x="2171" y="1158"/>
                  <a:pt x="2171" y="1158"/>
                </a:cubicBezTo>
                <a:cubicBezTo>
                  <a:pt x="2171" y="1157"/>
                  <a:pt x="2171" y="1157"/>
                  <a:pt x="2171" y="1157"/>
                </a:cubicBezTo>
                <a:cubicBezTo>
                  <a:pt x="2171" y="1155"/>
                  <a:pt x="2171" y="1155"/>
                  <a:pt x="2171" y="1155"/>
                </a:cubicBezTo>
                <a:cubicBezTo>
                  <a:pt x="2172" y="1154"/>
                  <a:pt x="2172" y="1154"/>
                  <a:pt x="2172" y="1154"/>
                </a:cubicBezTo>
                <a:cubicBezTo>
                  <a:pt x="2174" y="1154"/>
                  <a:pt x="2174" y="1154"/>
                  <a:pt x="2174" y="1154"/>
                </a:cubicBezTo>
                <a:cubicBezTo>
                  <a:pt x="2175" y="1152"/>
                  <a:pt x="2175" y="1152"/>
                  <a:pt x="2175" y="1152"/>
                </a:cubicBezTo>
                <a:cubicBezTo>
                  <a:pt x="2176" y="1152"/>
                  <a:pt x="2176" y="1152"/>
                  <a:pt x="2176" y="1152"/>
                </a:cubicBezTo>
                <a:cubicBezTo>
                  <a:pt x="2177" y="1150"/>
                  <a:pt x="2177" y="1150"/>
                  <a:pt x="2177" y="1150"/>
                </a:cubicBezTo>
                <a:cubicBezTo>
                  <a:pt x="2177" y="1149"/>
                  <a:pt x="2177" y="1149"/>
                  <a:pt x="2177" y="1149"/>
                </a:cubicBezTo>
                <a:cubicBezTo>
                  <a:pt x="2179" y="1148"/>
                  <a:pt x="2179" y="1148"/>
                  <a:pt x="2179" y="1148"/>
                </a:cubicBezTo>
                <a:cubicBezTo>
                  <a:pt x="2180" y="1148"/>
                  <a:pt x="2180" y="1148"/>
                  <a:pt x="2180" y="1148"/>
                </a:cubicBezTo>
                <a:cubicBezTo>
                  <a:pt x="2179" y="1147"/>
                  <a:pt x="2179" y="1147"/>
                  <a:pt x="2179" y="1147"/>
                </a:cubicBezTo>
                <a:cubicBezTo>
                  <a:pt x="2182" y="1145"/>
                  <a:pt x="2182" y="1145"/>
                  <a:pt x="2182" y="1145"/>
                </a:cubicBezTo>
                <a:cubicBezTo>
                  <a:pt x="2182" y="1144"/>
                  <a:pt x="2182" y="1144"/>
                  <a:pt x="2182" y="1144"/>
                </a:cubicBezTo>
                <a:cubicBezTo>
                  <a:pt x="2185" y="1141"/>
                  <a:pt x="2185" y="1141"/>
                  <a:pt x="2185" y="1141"/>
                </a:cubicBezTo>
                <a:cubicBezTo>
                  <a:pt x="2186" y="1141"/>
                  <a:pt x="2186" y="1141"/>
                  <a:pt x="2186" y="1141"/>
                </a:cubicBezTo>
                <a:cubicBezTo>
                  <a:pt x="2186" y="1140"/>
                  <a:pt x="2186" y="1140"/>
                  <a:pt x="2186" y="1140"/>
                </a:cubicBezTo>
                <a:cubicBezTo>
                  <a:pt x="2186" y="1139"/>
                  <a:pt x="2186" y="1139"/>
                  <a:pt x="2186" y="1139"/>
                </a:cubicBezTo>
                <a:cubicBezTo>
                  <a:pt x="2185" y="1138"/>
                  <a:pt x="2185" y="1138"/>
                  <a:pt x="2185" y="1138"/>
                </a:cubicBezTo>
                <a:cubicBezTo>
                  <a:pt x="2185" y="1137"/>
                  <a:pt x="2185" y="1137"/>
                  <a:pt x="2185" y="1137"/>
                </a:cubicBezTo>
                <a:cubicBezTo>
                  <a:pt x="2185" y="1136"/>
                  <a:pt x="2185" y="1136"/>
                  <a:pt x="2185" y="1136"/>
                </a:cubicBezTo>
                <a:cubicBezTo>
                  <a:pt x="2186" y="1136"/>
                  <a:pt x="2186" y="1136"/>
                  <a:pt x="2186" y="1136"/>
                </a:cubicBezTo>
                <a:cubicBezTo>
                  <a:pt x="2187" y="1134"/>
                  <a:pt x="2187" y="1134"/>
                  <a:pt x="2187" y="1134"/>
                </a:cubicBezTo>
                <a:cubicBezTo>
                  <a:pt x="2186" y="1135"/>
                  <a:pt x="2186" y="1135"/>
                  <a:pt x="2186" y="1135"/>
                </a:cubicBezTo>
                <a:cubicBezTo>
                  <a:pt x="2185" y="1135"/>
                  <a:pt x="2185" y="1135"/>
                  <a:pt x="2185" y="1135"/>
                </a:cubicBezTo>
                <a:cubicBezTo>
                  <a:pt x="2186" y="1134"/>
                  <a:pt x="2186" y="1134"/>
                  <a:pt x="2186" y="1134"/>
                </a:cubicBezTo>
                <a:cubicBezTo>
                  <a:pt x="2185" y="1134"/>
                  <a:pt x="2185" y="1134"/>
                  <a:pt x="2185" y="1134"/>
                </a:cubicBezTo>
                <a:cubicBezTo>
                  <a:pt x="2184" y="1134"/>
                  <a:pt x="2184" y="1134"/>
                  <a:pt x="2184" y="1134"/>
                </a:cubicBezTo>
                <a:close/>
                <a:moveTo>
                  <a:pt x="2124" y="1176"/>
                </a:moveTo>
                <a:cubicBezTo>
                  <a:pt x="2124" y="1177"/>
                  <a:pt x="2124" y="1177"/>
                  <a:pt x="2124" y="1177"/>
                </a:cubicBezTo>
                <a:cubicBezTo>
                  <a:pt x="2125" y="1177"/>
                  <a:pt x="2125" y="1177"/>
                  <a:pt x="2125" y="1177"/>
                </a:cubicBezTo>
                <a:cubicBezTo>
                  <a:pt x="2126" y="1177"/>
                  <a:pt x="2126" y="1177"/>
                  <a:pt x="2126" y="1177"/>
                </a:cubicBezTo>
                <a:cubicBezTo>
                  <a:pt x="2126" y="1176"/>
                  <a:pt x="2126" y="1176"/>
                  <a:pt x="2126" y="1176"/>
                </a:cubicBezTo>
                <a:cubicBezTo>
                  <a:pt x="2125" y="1176"/>
                  <a:pt x="2125" y="1176"/>
                  <a:pt x="2125" y="1176"/>
                </a:cubicBezTo>
                <a:cubicBezTo>
                  <a:pt x="2124" y="1176"/>
                  <a:pt x="2124" y="1176"/>
                  <a:pt x="2124" y="1176"/>
                </a:cubicBezTo>
                <a:close/>
                <a:moveTo>
                  <a:pt x="2185" y="1132"/>
                </a:moveTo>
                <a:cubicBezTo>
                  <a:pt x="2184" y="1133"/>
                  <a:pt x="2184" y="1133"/>
                  <a:pt x="2184" y="1133"/>
                </a:cubicBezTo>
                <a:cubicBezTo>
                  <a:pt x="2185" y="1133"/>
                  <a:pt x="2185" y="1133"/>
                  <a:pt x="2185" y="1133"/>
                </a:cubicBezTo>
                <a:cubicBezTo>
                  <a:pt x="2185" y="1132"/>
                  <a:pt x="2185" y="1132"/>
                  <a:pt x="2185" y="1132"/>
                </a:cubicBezTo>
                <a:close/>
                <a:moveTo>
                  <a:pt x="2098" y="1234"/>
                </a:moveTo>
                <a:cubicBezTo>
                  <a:pt x="2099" y="1233"/>
                  <a:pt x="2099" y="1233"/>
                  <a:pt x="2099" y="1233"/>
                </a:cubicBezTo>
                <a:cubicBezTo>
                  <a:pt x="2101" y="1234"/>
                  <a:pt x="2101" y="1234"/>
                  <a:pt x="2101" y="1234"/>
                </a:cubicBezTo>
                <a:cubicBezTo>
                  <a:pt x="2101" y="1233"/>
                  <a:pt x="2101" y="1233"/>
                  <a:pt x="2101" y="1233"/>
                </a:cubicBezTo>
                <a:cubicBezTo>
                  <a:pt x="2100" y="1232"/>
                  <a:pt x="2100" y="1232"/>
                  <a:pt x="2100" y="1232"/>
                </a:cubicBezTo>
                <a:cubicBezTo>
                  <a:pt x="2101" y="1231"/>
                  <a:pt x="2101" y="1231"/>
                  <a:pt x="2101" y="1231"/>
                </a:cubicBezTo>
                <a:cubicBezTo>
                  <a:pt x="2101" y="1230"/>
                  <a:pt x="2101" y="1230"/>
                  <a:pt x="2101" y="1230"/>
                </a:cubicBezTo>
                <a:cubicBezTo>
                  <a:pt x="2098" y="1233"/>
                  <a:pt x="2098" y="1233"/>
                  <a:pt x="2098" y="1233"/>
                </a:cubicBezTo>
                <a:cubicBezTo>
                  <a:pt x="2098" y="1234"/>
                  <a:pt x="2098" y="1234"/>
                  <a:pt x="2098" y="1234"/>
                </a:cubicBezTo>
                <a:close/>
                <a:moveTo>
                  <a:pt x="2198" y="1064"/>
                </a:moveTo>
                <a:cubicBezTo>
                  <a:pt x="2198" y="1065"/>
                  <a:pt x="2198" y="1065"/>
                  <a:pt x="2198" y="1065"/>
                </a:cubicBezTo>
                <a:cubicBezTo>
                  <a:pt x="2199" y="1065"/>
                  <a:pt x="2199" y="1065"/>
                  <a:pt x="2199" y="1065"/>
                </a:cubicBezTo>
                <a:cubicBezTo>
                  <a:pt x="2198" y="1064"/>
                  <a:pt x="2198" y="1064"/>
                  <a:pt x="2198" y="1064"/>
                </a:cubicBezTo>
                <a:close/>
                <a:moveTo>
                  <a:pt x="2201" y="1068"/>
                </a:moveTo>
                <a:cubicBezTo>
                  <a:pt x="2200" y="1069"/>
                  <a:pt x="2200" y="1069"/>
                  <a:pt x="2200" y="1069"/>
                </a:cubicBezTo>
                <a:cubicBezTo>
                  <a:pt x="2201" y="1069"/>
                  <a:pt x="2201" y="1069"/>
                  <a:pt x="2201" y="1069"/>
                </a:cubicBezTo>
                <a:cubicBezTo>
                  <a:pt x="2201" y="1068"/>
                  <a:pt x="2201" y="1068"/>
                  <a:pt x="2201" y="1068"/>
                </a:cubicBezTo>
                <a:close/>
                <a:moveTo>
                  <a:pt x="2185" y="1133"/>
                </a:moveTo>
                <a:cubicBezTo>
                  <a:pt x="2186" y="1134"/>
                  <a:pt x="2186" y="1134"/>
                  <a:pt x="2186" y="1134"/>
                </a:cubicBezTo>
                <a:cubicBezTo>
                  <a:pt x="2187" y="1133"/>
                  <a:pt x="2187" y="1133"/>
                  <a:pt x="2187" y="1133"/>
                </a:cubicBezTo>
                <a:cubicBezTo>
                  <a:pt x="2187" y="1132"/>
                  <a:pt x="2187" y="1132"/>
                  <a:pt x="2187" y="1132"/>
                </a:cubicBezTo>
                <a:cubicBezTo>
                  <a:pt x="2186" y="1132"/>
                  <a:pt x="2186" y="1132"/>
                  <a:pt x="2186" y="1132"/>
                </a:cubicBezTo>
                <a:cubicBezTo>
                  <a:pt x="2185" y="1133"/>
                  <a:pt x="2185" y="1133"/>
                  <a:pt x="2185" y="1133"/>
                </a:cubicBezTo>
                <a:close/>
                <a:moveTo>
                  <a:pt x="2200" y="1085"/>
                </a:moveTo>
                <a:cubicBezTo>
                  <a:pt x="2200" y="1086"/>
                  <a:pt x="2200" y="1086"/>
                  <a:pt x="2200" y="1086"/>
                </a:cubicBezTo>
                <a:cubicBezTo>
                  <a:pt x="2201" y="1085"/>
                  <a:pt x="2201" y="1085"/>
                  <a:pt x="2201" y="1085"/>
                </a:cubicBezTo>
                <a:cubicBezTo>
                  <a:pt x="2200" y="1084"/>
                  <a:pt x="2200" y="1084"/>
                  <a:pt x="2200" y="1084"/>
                </a:cubicBezTo>
                <a:cubicBezTo>
                  <a:pt x="2200" y="1085"/>
                  <a:pt x="2200" y="1085"/>
                  <a:pt x="2200" y="1085"/>
                </a:cubicBezTo>
                <a:close/>
                <a:moveTo>
                  <a:pt x="1029" y="325"/>
                </a:moveTo>
                <a:cubicBezTo>
                  <a:pt x="1028" y="325"/>
                  <a:pt x="1028" y="325"/>
                  <a:pt x="1028" y="325"/>
                </a:cubicBezTo>
                <a:cubicBezTo>
                  <a:pt x="1027" y="325"/>
                  <a:pt x="1027" y="325"/>
                  <a:pt x="1027" y="325"/>
                </a:cubicBezTo>
                <a:cubicBezTo>
                  <a:pt x="1026" y="325"/>
                  <a:pt x="1026" y="325"/>
                  <a:pt x="1026" y="325"/>
                </a:cubicBezTo>
                <a:cubicBezTo>
                  <a:pt x="1025" y="324"/>
                  <a:pt x="1025" y="324"/>
                  <a:pt x="1025" y="324"/>
                </a:cubicBezTo>
                <a:cubicBezTo>
                  <a:pt x="1023" y="326"/>
                  <a:pt x="1023" y="326"/>
                  <a:pt x="1023" y="326"/>
                </a:cubicBezTo>
                <a:cubicBezTo>
                  <a:pt x="1021" y="325"/>
                  <a:pt x="1021" y="325"/>
                  <a:pt x="1021" y="325"/>
                </a:cubicBezTo>
                <a:cubicBezTo>
                  <a:pt x="1020" y="325"/>
                  <a:pt x="1020" y="325"/>
                  <a:pt x="1020" y="325"/>
                </a:cubicBezTo>
                <a:cubicBezTo>
                  <a:pt x="1018" y="325"/>
                  <a:pt x="1018" y="325"/>
                  <a:pt x="1018" y="325"/>
                </a:cubicBezTo>
                <a:cubicBezTo>
                  <a:pt x="1019" y="323"/>
                  <a:pt x="1019" y="323"/>
                  <a:pt x="1019" y="323"/>
                </a:cubicBezTo>
                <a:cubicBezTo>
                  <a:pt x="1018" y="323"/>
                  <a:pt x="1018" y="323"/>
                  <a:pt x="1018" y="323"/>
                </a:cubicBezTo>
                <a:cubicBezTo>
                  <a:pt x="1018" y="321"/>
                  <a:pt x="1018" y="321"/>
                  <a:pt x="1018" y="321"/>
                </a:cubicBezTo>
                <a:cubicBezTo>
                  <a:pt x="1019" y="321"/>
                  <a:pt x="1019" y="321"/>
                  <a:pt x="1019" y="321"/>
                </a:cubicBezTo>
                <a:cubicBezTo>
                  <a:pt x="1020" y="321"/>
                  <a:pt x="1020" y="321"/>
                  <a:pt x="1020" y="321"/>
                </a:cubicBezTo>
                <a:cubicBezTo>
                  <a:pt x="1020" y="322"/>
                  <a:pt x="1020" y="322"/>
                  <a:pt x="1020" y="322"/>
                </a:cubicBezTo>
                <a:cubicBezTo>
                  <a:pt x="1021" y="322"/>
                  <a:pt x="1021" y="322"/>
                  <a:pt x="1021" y="322"/>
                </a:cubicBezTo>
                <a:cubicBezTo>
                  <a:pt x="1022" y="322"/>
                  <a:pt x="1022" y="322"/>
                  <a:pt x="1022" y="322"/>
                </a:cubicBezTo>
                <a:cubicBezTo>
                  <a:pt x="1022" y="321"/>
                  <a:pt x="1022" y="321"/>
                  <a:pt x="1022" y="321"/>
                </a:cubicBezTo>
                <a:cubicBezTo>
                  <a:pt x="1022" y="320"/>
                  <a:pt x="1022" y="320"/>
                  <a:pt x="1022" y="320"/>
                </a:cubicBezTo>
                <a:cubicBezTo>
                  <a:pt x="1023" y="320"/>
                  <a:pt x="1023" y="320"/>
                  <a:pt x="1023" y="320"/>
                </a:cubicBezTo>
                <a:cubicBezTo>
                  <a:pt x="1022" y="319"/>
                  <a:pt x="1022" y="319"/>
                  <a:pt x="1022" y="319"/>
                </a:cubicBezTo>
                <a:cubicBezTo>
                  <a:pt x="1023" y="318"/>
                  <a:pt x="1023" y="318"/>
                  <a:pt x="1023" y="318"/>
                </a:cubicBezTo>
                <a:cubicBezTo>
                  <a:pt x="1024" y="317"/>
                  <a:pt x="1024" y="317"/>
                  <a:pt x="1024" y="317"/>
                </a:cubicBezTo>
                <a:cubicBezTo>
                  <a:pt x="1024" y="316"/>
                  <a:pt x="1024" y="316"/>
                  <a:pt x="1024" y="316"/>
                </a:cubicBezTo>
                <a:cubicBezTo>
                  <a:pt x="1022" y="318"/>
                  <a:pt x="1022" y="318"/>
                  <a:pt x="1022" y="318"/>
                </a:cubicBezTo>
                <a:cubicBezTo>
                  <a:pt x="1021" y="317"/>
                  <a:pt x="1021" y="317"/>
                  <a:pt x="1021" y="317"/>
                </a:cubicBezTo>
                <a:cubicBezTo>
                  <a:pt x="1020" y="316"/>
                  <a:pt x="1020" y="316"/>
                  <a:pt x="1020" y="316"/>
                </a:cubicBezTo>
                <a:cubicBezTo>
                  <a:pt x="1020" y="315"/>
                  <a:pt x="1020" y="315"/>
                  <a:pt x="1020" y="315"/>
                </a:cubicBezTo>
                <a:cubicBezTo>
                  <a:pt x="1021" y="315"/>
                  <a:pt x="1021" y="315"/>
                  <a:pt x="1021" y="315"/>
                </a:cubicBezTo>
                <a:cubicBezTo>
                  <a:pt x="1021" y="314"/>
                  <a:pt x="1021" y="314"/>
                  <a:pt x="1021" y="314"/>
                </a:cubicBezTo>
                <a:cubicBezTo>
                  <a:pt x="1020" y="314"/>
                  <a:pt x="1020" y="314"/>
                  <a:pt x="1020" y="314"/>
                </a:cubicBezTo>
                <a:cubicBezTo>
                  <a:pt x="1017" y="314"/>
                  <a:pt x="1017" y="314"/>
                  <a:pt x="1017" y="314"/>
                </a:cubicBezTo>
                <a:cubicBezTo>
                  <a:pt x="1015" y="314"/>
                  <a:pt x="1015" y="314"/>
                  <a:pt x="1015" y="314"/>
                </a:cubicBezTo>
                <a:cubicBezTo>
                  <a:pt x="1014" y="314"/>
                  <a:pt x="1014" y="314"/>
                  <a:pt x="1014" y="314"/>
                </a:cubicBezTo>
                <a:cubicBezTo>
                  <a:pt x="1013" y="313"/>
                  <a:pt x="1013" y="313"/>
                  <a:pt x="1013" y="313"/>
                </a:cubicBezTo>
                <a:cubicBezTo>
                  <a:pt x="1013" y="312"/>
                  <a:pt x="1013" y="312"/>
                  <a:pt x="1013" y="312"/>
                </a:cubicBezTo>
                <a:cubicBezTo>
                  <a:pt x="1014" y="311"/>
                  <a:pt x="1014" y="311"/>
                  <a:pt x="1014" y="311"/>
                </a:cubicBezTo>
                <a:cubicBezTo>
                  <a:pt x="1015" y="312"/>
                  <a:pt x="1015" y="312"/>
                  <a:pt x="1015" y="312"/>
                </a:cubicBezTo>
                <a:cubicBezTo>
                  <a:pt x="1016" y="311"/>
                  <a:pt x="1016" y="311"/>
                  <a:pt x="1016" y="311"/>
                </a:cubicBezTo>
                <a:cubicBezTo>
                  <a:pt x="1017" y="311"/>
                  <a:pt x="1017" y="311"/>
                  <a:pt x="1017" y="311"/>
                </a:cubicBezTo>
                <a:cubicBezTo>
                  <a:pt x="1018" y="312"/>
                  <a:pt x="1018" y="312"/>
                  <a:pt x="1018" y="312"/>
                </a:cubicBezTo>
                <a:cubicBezTo>
                  <a:pt x="1019" y="311"/>
                  <a:pt x="1019" y="311"/>
                  <a:pt x="1019" y="311"/>
                </a:cubicBezTo>
                <a:cubicBezTo>
                  <a:pt x="1019" y="310"/>
                  <a:pt x="1019" y="310"/>
                  <a:pt x="1019" y="310"/>
                </a:cubicBezTo>
                <a:cubicBezTo>
                  <a:pt x="1020" y="310"/>
                  <a:pt x="1020" y="310"/>
                  <a:pt x="1020" y="310"/>
                </a:cubicBezTo>
                <a:cubicBezTo>
                  <a:pt x="1020" y="311"/>
                  <a:pt x="1020" y="311"/>
                  <a:pt x="1020" y="311"/>
                </a:cubicBezTo>
                <a:cubicBezTo>
                  <a:pt x="1021" y="312"/>
                  <a:pt x="1021" y="312"/>
                  <a:pt x="1021" y="312"/>
                </a:cubicBezTo>
                <a:cubicBezTo>
                  <a:pt x="1022" y="311"/>
                  <a:pt x="1022" y="311"/>
                  <a:pt x="1022" y="311"/>
                </a:cubicBezTo>
                <a:cubicBezTo>
                  <a:pt x="1024" y="311"/>
                  <a:pt x="1024" y="311"/>
                  <a:pt x="1024" y="311"/>
                </a:cubicBezTo>
                <a:cubicBezTo>
                  <a:pt x="1025" y="310"/>
                  <a:pt x="1025" y="310"/>
                  <a:pt x="1025" y="310"/>
                </a:cubicBezTo>
                <a:cubicBezTo>
                  <a:pt x="1025" y="309"/>
                  <a:pt x="1025" y="309"/>
                  <a:pt x="1025" y="309"/>
                </a:cubicBezTo>
                <a:cubicBezTo>
                  <a:pt x="1024" y="310"/>
                  <a:pt x="1024" y="310"/>
                  <a:pt x="1024" y="310"/>
                </a:cubicBezTo>
                <a:cubicBezTo>
                  <a:pt x="1023" y="310"/>
                  <a:pt x="1023" y="310"/>
                  <a:pt x="1023" y="310"/>
                </a:cubicBezTo>
                <a:cubicBezTo>
                  <a:pt x="1021" y="310"/>
                  <a:pt x="1021" y="310"/>
                  <a:pt x="1021" y="310"/>
                </a:cubicBezTo>
                <a:cubicBezTo>
                  <a:pt x="1021" y="309"/>
                  <a:pt x="1021" y="309"/>
                  <a:pt x="1021" y="309"/>
                </a:cubicBezTo>
                <a:cubicBezTo>
                  <a:pt x="1023" y="308"/>
                  <a:pt x="1023" y="308"/>
                  <a:pt x="1023" y="308"/>
                </a:cubicBezTo>
                <a:cubicBezTo>
                  <a:pt x="1024" y="308"/>
                  <a:pt x="1024" y="308"/>
                  <a:pt x="1024" y="308"/>
                </a:cubicBezTo>
                <a:cubicBezTo>
                  <a:pt x="1025" y="308"/>
                  <a:pt x="1025" y="308"/>
                  <a:pt x="1025" y="308"/>
                </a:cubicBezTo>
                <a:cubicBezTo>
                  <a:pt x="1026" y="307"/>
                  <a:pt x="1026" y="307"/>
                  <a:pt x="1026" y="307"/>
                </a:cubicBezTo>
                <a:cubicBezTo>
                  <a:pt x="1025" y="307"/>
                  <a:pt x="1025" y="307"/>
                  <a:pt x="1025" y="307"/>
                </a:cubicBezTo>
                <a:cubicBezTo>
                  <a:pt x="1024" y="307"/>
                  <a:pt x="1024" y="307"/>
                  <a:pt x="1024" y="307"/>
                </a:cubicBezTo>
                <a:cubicBezTo>
                  <a:pt x="1023" y="307"/>
                  <a:pt x="1023" y="307"/>
                  <a:pt x="1023" y="307"/>
                </a:cubicBezTo>
                <a:cubicBezTo>
                  <a:pt x="1024" y="306"/>
                  <a:pt x="1024" y="306"/>
                  <a:pt x="1024" y="306"/>
                </a:cubicBezTo>
                <a:cubicBezTo>
                  <a:pt x="1024" y="305"/>
                  <a:pt x="1024" y="305"/>
                  <a:pt x="1024" y="305"/>
                </a:cubicBezTo>
                <a:cubicBezTo>
                  <a:pt x="1022" y="306"/>
                  <a:pt x="1022" y="306"/>
                  <a:pt x="1022" y="306"/>
                </a:cubicBezTo>
                <a:cubicBezTo>
                  <a:pt x="1021" y="306"/>
                  <a:pt x="1021" y="306"/>
                  <a:pt x="1021" y="306"/>
                </a:cubicBezTo>
                <a:cubicBezTo>
                  <a:pt x="1020" y="306"/>
                  <a:pt x="1020" y="306"/>
                  <a:pt x="1020" y="306"/>
                </a:cubicBezTo>
                <a:cubicBezTo>
                  <a:pt x="1020" y="305"/>
                  <a:pt x="1020" y="305"/>
                  <a:pt x="1020" y="305"/>
                </a:cubicBezTo>
                <a:cubicBezTo>
                  <a:pt x="1019" y="306"/>
                  <a:pt x="1019" y="306"/>
                  <a:pt x="1019" y="306"/>
                </a:cubicBezTo>
                <a:cubicBezTo>
                  <a:pt x="1018" y="306"/>
                  <a:pt x="1018" y="306"/>
                  <a:pt x="1018" y="306"/>
                </a:cubicBezTo>
                <a:cubicBezTo>
                  <a:pt x="1018" y="305"/>
                  <a:pt x="1018" y="305"/>
                  <a:pt x="1018" y="305"/>
                </a:cubicBezTo>
                <a:cubicBezTo>
                  <a:pt x="1017" y="306"/>
                  <a:pt x="1017" y="306"/>
                  <a:pt x="1017" y="306"/>
                </a:cubicBezTo>
                <a:cubicBezTo>
                  <a:pt x="1016" y="306"/>
                  <a:pt x="1016" y="306"/>
                  <a:pt x="1016" y="306"/>
                </a:cubicBezTo>
                <a:cubicBezTo>
                  <a:pt x="1015" y="307"/>
                  <a:pt x="1015" y="307"/>
                  <a:pt x="1015" y="307"/>
                </a:cubicBezTo>
                <a:cubicBezTo>
                  <a:pt x="1014" y="307"/>
                  <a:pt x="1014" y="307"/>
                  <a:pt x="1014" y="307"/>
                </a:cubicBezTo>
                <a:cubicBezTo>
                  <a:pt x="1013" y="306"/>
                  <a:pt x="1013" y="306"/>
                  <a:pt x="1013" y="306"/>
                </a:cubicBezTo>
                <a:cubicBezTo>
                  <a:pt x="1011" y="305"/>
                  <a:pt x="1011" y="305"/>
                  <a:pt x="1011" y="305"/>
                </a:cubicBezTo>
                <a:cubicBezTo>
                  <a:pt x="1012" y="304"/>
                  <a:pt x="1012" y="304"/>
                  <a:pt x="1012" y="304"/>
                </a:cubicBezTo>
                <a:cubicBezTo>
                  <a:pt x="1013" y="304"/>
                  <a:pt x="1013" y="304"/>
                  <a:pt x="1013" y="304"/>
                </a:cubicBezTo>
                <a:cubicBezTo>
                  <a:pt x="1014" y="306"/>
                  <a:pt x="1014" y="306"/>
                  <a:pt x="1014" y="306"/>
                </a:cubicBezTo>
                <a:cubicBezTo>
                  <a:pt x="1015" y="306"/>
                  <a:pt x="1015" y="306"/>
                  <a:pt x="1015" y="306"/>
                </a:cubicBezTo>
                <a:cubicBezTo>
                  <a:pt x="1014" y="305"/>
                  <a:pt x="1014" y="305"/>
                  <a:pt x="1014" y="305"/>
                </a:cubicBezTo>
                <a:cubicBezTo>
                  <a:pt x="1013" y="303"/>
                  <a:pt x="1013" y="303"/>
                  <a:pt x="1013" y="303"/>
                </a:cubicBezTo>
                <a:cubicBezTo>
                  <a:pt x="1014" y="303"/>
                  <a:pt x="1014" y="303"/>
                  <a:pt x="1014" y="303"/>
                </a:cubicBezTo>
                <a:cubicBezTo>
                  <a:pt x="1016" y="304"/>
                  <a:pt x="1016" y="304"/>
                  <a:pt x="1016" y="304"/>
                </a:cubicBezTo>
                <a:cubicBezTo>
                  <a:pt x="1017" y="303"/>
                  <a:pt x="1017" y="303"/>
                  <a:pt x="1017" y="303"/>
                </a:cubicBezTo>
                <a:cubicBezTo>
                  <a:pt x="1016" y="303"/>
                  <a:pt x="1016" y="303"/>
                  <a:pt x="1016" y="303"/>
                </a:cubicBezTo>
                <a:cubicBezTo>
                  <a:pt x="1015" y="302"/>
                  <a:pt x="1015" y="302"/>
                  <a:pt x="1015" y="302"/>
                </a:cubicBezTo>
                <a:cubicBezTo>
                  <a:pt x="1016" y="301"/>
                  <a:pt x="1016" y="301"/>
                  <a:pt x="1016" y="301"/>
                </a:cubicBezTo>
                <a:cubicBezTo>
                  <a:pt x="1017" y="302"/>
                  <a:pt x="1017" y="302"/>
                  <a:pt x="1017" y="302"/>
                </a:cubicBezTo>
                <a:cubicBezTo>
                  <a:pt x="1017" y="301"/>
                  <a:pt x="1017" y="301"/>
                  <a:pt x="1017" y="301"/>
                </a:cubicBezTo>
                <a:cubicBezTo>
                  <a:pt x="1016" y="301"/>
                  <a:pt x="1016" y="301"/>
                  <a:pt x="1016" y="301"/>
                </a:cubicBezTo>
                <a:cubicBezTo>
                  <a:pt x="1016" y="300"/>
                  <a:pt x="1016" y="300"/>
                  <a:pt x="1016" y="300"/>
                </a:cubicBezTo>
                <a:cubicBezTo>
                  <a:pt x="1016" y="299"/>
                  <a:pt x="1016" y="299"/>
                  <a:pt x="1016" y="299"/>
                </a:cubicBezTo>
                <a:cubicBezTo>
                  <a:pt x="1017" y="299"/>
                  <a:pt x="1017" y="299"/>
                  <a:pt x="1017" y="299"/>
                </a:cubicBezTo>
                <a:cubicBezTo>
                  <a:pt x="1018" y="298"/>
                  <a:pt x="1018" y="298"/>
                  <a:pt x="1018" y="298"/>
                </a:cubicBezTo>
                <a:cubicBezTo>
                  <a:pt x="1019" y="299"/>
                  <a:pt x="1019" y="299"/>
                  <a:pt x="1019" y="299"/>
                </a:cubicBezTo>
                <a:cubicBezTo>
                  <a:pt x="1020" y="300"/>
                  <a:pt x="1020" y="300"/>
                  <a:pt x="1020" y="300"/>
                </a:cubicBezTo>
                <a:cubicBezTo>
                  <a:pt x="1020" y="301"/>
                  <a:pt x="1020" y="301"/>
                  <a:pt x="1020" y="301"/>
                </a:cubicBezTo>
                <a:cubicBezTo>
                  <a:pt x="1021" y="300"/>
                  <a:pt x="1021" y="300"/>
                  <a:pt x="1021" y="300"/>
                </a:cubicBezTo>
                <a:cubicBezTo>
                  <a:pt x="1023" y="301"/>
                  <a:pt x="1023" y="301"/>
                  <a:pt x="1023" y="301"/>
                </a:cubicBezTo>
                <a:cubicBezTo>
                  <a:pt x="1022" y="299"/>
                  <a:pt x="1022" y="299"/>
                  <a:pt x="1022" y="299"/>
                </a:cubicBezTo>
                <a:cubicBezTo>
                  <a:pt x="1021" y="298"/>
                  <a:pt x="1021" y="298"/>
                  <a:pt x="1021" y="298"/>
                </a:cubicBezTo>
                <a:cubicBezTo>
                  <a:pt x="1022" y="298"/>
                  <a:pt x="1022" y="298"/>
                  <a:pt x="1022" y="298"/>
                </a:cubicBezTo>
                <a:cubicBezTo>
                  <a:pt x="1023" y="298"/>
                  <a:pt x="1023" y="298"/>
                  <a:pt x="1023" y="298"/>
                </a:cubicBezTo>
                <a:cubicBezTo>
                  <a:pt x="1023" y="297"/>
                  <a:pt x="1023" y="297"/>
                  <a:pt x="1023" y="297"/>
                </a:cubicBezTo>
                <a:cubicBezTo>
                  <a:pt x="1022" y="297"/>
                  <a:pt x="1022" y="297"/>
                  <a:pt x="1022" y="297"/>
                </a:cubicBezTo>
                <a:cubicBezTo>
                  <a:pt x="1021" y="297"/>
                  <a:pt x="1021" y="297"/>
                  <a:pt x="1021" y="297"/>
                </a:cubicBezTo>
                <a:cubicBezTo>
                  <a:pt x="1020" y="297"/>
                  <a:pt x="1020" y="297"/>
                  <a:pt x="1020" y="297"/>
                </a:cubicBezTo>
                <a:cubicBezTo>
                  <a:pt x="1019" y="296"/>
                  <a:pt x="1019" y="296"/>
                  <a:pt x="1019" y="296"/>
                </a:cubicBezTo>
                <a:cubicBezTo>
                  <a:pt x="1021" y="296"/>
                  <a:pt x="1021" y="296"/>
                  <a:pt x="1021" y="296"/>
                </a:cubicBezTo>
                <a:cubicBezTo>
                  <a:pt x="1022" y="296"/>
                  <a:pt x="1022" y="296"/>
                  <a:pt x="1022" y="296"/>
                </a:cubicBezTo>
                <a:cubicBezTo>
                  <a:pt x="1024" y="296"/>
                  <a:pt x="1024" y="296"/>
                  <a:pt x="1024" y="296"/>
                </a:cubicBezTo>
                <a:cubicBezTo>
                  <a:pt x="1024" y="297"/>
                  <a:pt x="1024" y="297"/>
                  <a:pt x="1024" y="297"/>
                </a:cubicBezTo>
                <a:cubicBezTo>
                  <a:pt x="1024" y="298"/>
                  <a:pt x="1024" y="298"/>
                  <a:pt x="1024" y="298"/>
                </a:cubicBezTo>
                <a:cubicBezTo>
                  <a:pt x="1026" y="299"/>
                  <a:pt x="1026" y="299"/>
                  <a:pt x="1026" y="299"/>
                </a:cubicBezTo>
                <a:cubicBezTo>
                  <a:pt x="1026" y="300"/>
                  <a:pt x="1026" y="300"/>
                  <a:pt x="1026" y="300"/>
                </a:cubicBezTo>
                <a:cubicBezTo>
                  <a:pt x="1027" y="299"/>
                  <a:pt x="1027" y="299"/>
                  <a:pt x="1027" y="299"/>
                </a:cubicBezTo>
                <a:cubicBezTo>
                  <a:pt x="1028" y="300"/>
                  <a:pt x="1028" y="300"/>
                  <a:pt x="1028" y="300"/>
                </a:cubicBezTo>
                <a:cubicBezTo>
                  <a:pt x="1027" y="301"/>
                  <a:pt x="1027" y="301"/>
                  <a:pt x="1027" y="301"/>
                </a:cubicBezTo>
                <a:cubicBezTo>
                  <a:pt x="1028" y="302"/>
                  <a:pt x="1028" y="302"/>
                  <a:pt x="1028" y="302"/>
                </a:cubicBezTo>
                <a:cubicBezTo>
                  <a:pt x="1028" y="303"/>
                  <a:pt x="1028" y="303"/>
                  <a:pt x="1028" y="303"/>
                </a:cubicBezTo>
                <a:cubicBezTo>
                  <a:pt x="1027" y="304"/>
                  <a:pt x="1027" y="304"/>
                  <a:pt x="1027" y="304"/>
                </a:cubicBezTo>
                <a:cubicBezTo>
                  <a:pt x="1027" y="305"/>
                  <a:pt x="1027" y="305"/>
                  <a:pt x="1027" y="305"/>
                </a:cubicBezTo>
                <a:cubicBezTo>
                  <a:pt x="1028" y="305"/>
                  <a:pt x="1028" y="305"/>
                  <a:pt x="1028" y="305"/>
                </a:cubicBezTo>
                <a:cubicBezTo>
                  <a:pt x="1028" y="306"/>
                  <a:pt x="1028" y="306"/>
                  <a:pt x="1028" y="306"/>
                </a:cubicBezTo>
                <a:cubicBezTo>
                  <a:pt x="1027" y="307"/>
                  <a:pt x="1027" y="307"/>
                  <a:pt x="1027" y="307"/>
                </a:cubicBezTo>
                <a:cubicBezTo>
                  <a:pt x="1027" y="308"/>
                  <a:pt x="1027" y="308"/>
                  <a:pt x="1027" y="308"/>
                </a:cubicBezTo>
                <a:cubicBezTo>
                  <a:pt x="1028" y="308"/>
                  <a:pt x="1028" y="308"/>
                  <a:pt x="1028" y="308"/>
                </a:cubicBezTo>
                <a:cubicBezTo>
                  <a:pt x="1029" y="310"/>
                  <a:pt x="1029" y="310"/>
                  <a:pt x="1029" y="310"/>
                </a:cubicBezTo>
                <a:cubicBezTo>
                  <a:pt x="1029" y="308"/>
                  <a:pt x="1029" y="308"/>
                  <a:pt x="1029" y="308"/>
                </a:cubicBezTo>
                <a:cubicBezTo>
                  <a:pt x="1030" y="308"/>
                  <a:pt x="1030" y="308"/>
                  <a:pt x="1030" y="308"/>
                </a:cubicBezTo>
                <a:cubicBezTo>
                  <a:pt x="1030" y="306"/>
                  <a:pt x="1030" y="306"/>
                  <a:pt x="1030" y="306"/>
                </a:cubicBezTo>
                <a:cubicBezTo>
                  <a:pt x="1031" y="306"/>
                  <a:pt x="1031" y="306"/>
                  <a:pt x="1031" y="306"/>
                </a:cubicBezTo>
                <a:cubicBezTo>
                  <a:pt x="1031" y="307"/>
                  <a:pt x="1031" y="307"/>
                  <a:pt x="1031" y="307"/>
                </a:cubicBezTo>
                <a:cubicBezTo>
                  <a:pt x="1032" y="307"/>
                  <a:pt x="1032" y="307"/>
                  <a:pt x="1032" y="307"/>
                </a:cubicBezTo>
                <a:cubicBezTo>
                  <a:pt x="1033" y="306"/>
                  <a:pt x="1033" y="306"/>
                  <a:pt x="1033" y="306"/>
                </a:cubicBezTo>
                <a:cubicBezTo>
                  <a:pt x="1033" y="304"/>
                  <a:pt x="1033" y="304"/>
                  <a:pt x="1033" y="304"/>
                </a:cubicBezTo>
                <a:cubicBezTo>
                  <a:pt x="1033" y="303"/>
                  <a:pt x="1033" y="303"/>
                  <a:pt x="1033" y="303"/>
                </a:cubicBezTo>
                <a:cubicBezTo>
                  <a:pt x="1032" y="300"/>
                  <a:pt x="1032" y="300"/>
                  <a:pt x="1032" y="300"/>
                </a:cubicBezTo>
                <a:cubicBezTo>
                  <a:pt x="1034" y="299"/>
                  <a:pt x="1034" y="299"/>
                  <a:pt x="1034" y="299"/>
                </a:cubicBezTo>
                <a:cubicBezTo>
                  <a:pt x="1035" y="300"/>
                  <a:pt x="1035" y="300"/>
                  <a:pt x="1035" y="300"/>
                </a:cubicBezTo>
                <a:cubicBezTo>
                  <a:pt x="1035" y="302"/>
                  <a:pt x="1035" y="302"/>
                  <a:pt x="1035" y="302"/>
                </a:cubicBezTo>
                <a:cubicBezTo>
                  <a:pt x="1036" y="303"/>
                  <a:pt x="1036" y="303"/>
                  <a:pt x="1036" y="303"/>
                </a:cubicBezTo>
                <a:cubicBezTo>
                  <a:pt x="1036" y="305"/>
                  <a:pt x="1036" y="305"/>
                  <a:pt x="1036" y="305"/>
                </a:cubicBezTo>
                <a:cubicBezTo>
                  <a:pt x="1037" y="305"/>
                  <a:pt x="1037" y="305"/>
                  <a:pt x="1037" y="305"/>
                </a:cubicBezTo>
                <a:cubicBezTo>
                  <a:pt x="1038" y="303"/>
                  <a:pt x="1038" y="303"/>
                  <a:pt x="1038" y="303"/>
                </a:cubicBezTo>
                <a:cubicBezTo>
                  <a:pt x="1038" y="302"/>
                  <a:pt x="1038" y="302"/>
                  <a:pt x="1038" y="302"/>
                </a:cubicBezTo>
                <a:cubicBezTo>
                  <a:pt x="1038" y="301"/>
                  <a:pt x="1038" y="301"/>
                  <a:pt x="1038" y="301"/>
                </a:cubicBezTo>
                <a:cubicBezTo>
                  <a:pt x="1040" y="299"/>
                  <a:pt x="1040" y="299"/>
                  <a:pt x="1040" y="299"/>
                </a:cubicBezTo>
                <a:cubicBezTo>
                  <a:pt x="1042" y="300"/>
                  <a:pt x="1042" y="300"/>
                  <a:pt x="1042" y="300"/>
                </a:cubicBezTo>
                <a:cubicBezTo>
                  <a:pt x="1042" y="301"/>
                  <a:pt x="1042" y="301"/>
                  <a:pt x="1042" y="301"/>
                </a:cubicBezTo>
                <a:cubicBezTo>
                  <a:pt x="1042" y="302"/>
                  <a:pt x="1042" y="302"/>
                  <a:pt x="1042" y="302"/>
                </a:cubicBezTo>
                <a:cubicBezTo>
                  <a:pt x="1042" y="303"/>
                  <a:pt x="1042" y="303"/>
                  <a:pt x="1042" y="303"/>
                </a:cubicBezTo>
                <a:cubicBezTo>
                  <a:pt x="1043" y="304"/>
                  <a:pt x="1043" y="304"/>
                  <a:pt x="1043" y="304"/>
                </a:cubicBezTo>
                <a:cubicBezTo>
                  <a:pt x="1043" y="307"/>
                  <a:pt x="1043" y="307"/>
                  <a:pt x="1043" y="307"/>
                </a:cubicBezTo>
                <a:cubicBezTo>
                  <a:pt x="1044" y="304"/>
                  <a:pt x="1044" y="304"/>
                  <a:pt x="1044" y="304"/>
                </a:cubicBezTo>
                <a:cubicBezTo>
                  <a:pt x="1043" y="302"/>
                  <a:pt x="1043" y="302"/>
                  <a:pt x="1043" y="302"/>
                </a:cubicBezTo>
                <a:cubicBezTo>
                  <a:pt x="1043" y="300"/>
                  <a:pt x="1043" y="300"/>
                  <a:pt x="1043" y="300"/>
                </a:cubicBezTo>
                <a:cubicBezTo>
                  <a:pt x="1044" y="300"/>
                  <a:pt x="1044" y="300"/>
                  <a:pt x="1044" y="300"/>
                </a:cubicBezTo>
                <a:cubicBezTo>
                  <a:pt x="1045" y="300"/>
                  <a:pt x="1045" y="300"/>
                  <a:pt x="1045" y="300"/>
                </a:cubicBezTo>
                <a:cubicBezTo>
                  <a:pt x="1046" y="300"/>
                  <a:pt x="1046" y="300"/>
                  <a:pt x="1046" y="300"/>
                </a:cubicBezTo>
                <a:cubicBezTo>
                  <a:pt x="1047" y="302"/>
                  <a:pt x="1047" y="302"/>
                  <a:pt x="1047" y="302"/>
                </a:cubicBezTo>
                <a:cubicBezTo>
                  <a:pt x="1048" y="302"/>
                  <a:pt x="1048" y="302"/>
                  <a:pt x="1048" y="302"/>
                </a:cubicBezTo>
                <a:cubicBezTo>
                  <a:pt x="1049" y="300"/>
                  <a:pt x="1049" y="300"/>
                  <a:pt x="1049" y="300"/>
                </a:cubicBezTo>
                <a:cubicBezTo>
                  <a:pt x="1049" y="299"/>
                  <a:pt x="1049" y="299"/>
                  <a:pt x="1049" y="299"/>
                </a:cubicBezTo>
                <a:cubicBezTo>
                  <a:pt x="1050" y="300"/>
                  <a:pt x="1050" y="300"/>
                  <a:pt x="1050" y="300"/>
                </a:cubicBezTo>
                <a:cubicBezTo>
                  <a:pt x="1050" y="301"/>
                  <a:pt x="1050" y="301"/>
                  <a:pt x="1050" y="301"/>
                </a:cubicBezTo>
                <a:cubicBezTo>
                  <a:pt x="1051" y="300"/>
                  <a:pt x="1051" y="300"/>
                  <a:pt x="1051" y="300"/>
                </a:cubicBezTo>
                <a:cubicBezTo>
                  <a:pt x="1053" y="300"/>
                  <a:pt x="1053" y="300"/>
                  <a:pt x="1053" y="300"/>
                </a:cubicBezTo>
                <a:cubicBezTo>
                  <a:pt x="1053" y="299"/>
                  <a:pt x="1053" y="299"/>
                  <a:pt x="1053" y="299"/>
                </a:cubicBezTo>
                <a:cubicBezTo>
                  <a:pt x="1053" y="298"/>
                  <a:pt x="1053" y="298"/>
                  <a:pt x="1053" y="298"/>
                </a:cubicBezTo>
                <a:cubicBezTo>
                  <a:pt x="1053" y="297"/>
                  <a:pt x="1053" y="297"/>
                  <a:pt x="1053" y="297"/>
                </a:cubicBezTo>
                <a:cubicBezTo>
                  <a:pt x="1054" y="297"/>
                  <a:pt x="1054" y="297"/>
                  <a:pt x="1054" y="297"/>
                </a:cubicBezTo>
                <a:cubicBezTo>
                  <a:pt x="1055" y="296"/>
                  <a:pt x="1055" y="296"/>
                  <a:pt x="1055" y="296"/>
                </a:cubicBezTo>
                <a:cubicBezTo>
                  <a:pt x="1056" y="297"/>
                  <a:pt x="1056" y="297"/>
                  <a:pt x="1056" y="297"/>
                </a:cubicBezTo>
                <a:cubicBezTo>
                  <a:pt x="1056" y="298"/>
                  <a:pt x="1056" y="298"/>
                  <a:pt x="1056" y="298"/>
                </a:cubicBezTo>
                <a:cubicBezTo>
                  <a:pt x="1057" y="299"/>
                  <a:pt x="1057" y="299"/>
                  <a:pt x="1057" y="299"/>
                </a:cubicBezTo>
                <a:cubicBezTo>
                  <a:pt x="1056" y="299"/>
                  <a:pt x="1056" y="299"/>
                  <a:pt x="1056" y="299"/>
                </a:cubicBezTo>
                <a:cubicBezTo>
                  <a:pt x="1057" y="301"/>
                  <a:pt x="1057" y="301"/>
                  <a:pt x="1057" y="301"/>
                </a:cubicBezTo>
                <a:cubicBezTo>
                  <a:pt x="1058" y="300"/>
                  <a:pt x="1058" y="300"/>
                  <a:pt x="1058" y="300"/>
                </a:cubicBezTo>
                <a:cubicBezTo>
                  <a:pt x="1058" y="299"/>
                  <a:pt x="1058" y="299"/>
                  <a:pt x="1058" y="299"/>
                </a:cubicBezTo>
                <a:cubicBezTo>
                  <a:pt x="1060" y="297"/>
                  <a:pt x="1060" y="297"/>
                  <a:pt x="1060" y="297"/>
                </a:cubicBezTo>
                <a:cubicBezTo>
                  <a:pt x="1061" y="297"/>
                  <a:pt x="1061" y="297"/>
                  <a:pt x="1061" y="297"/>
                </a:cubicBezTo>
                <a:cubicBezTo>
                  <a:pt x="1062" y="298"/>
                  <a:pt x="1062" y="298"/>
                  <a:pt x="1062" y="298"/>
                </a:cubicBezTo>
                <a:cubicBezTo>
                  <a:pt x="1061" y="298"/>
                  <a:pt x="1061" y="298"/>
                  <a:pt x="1061" y="298"/>
                </a:cubicBezTo>
                <a:cubicBezTo>
                  <a:pt x="1061" y="299"/>
                  <a:pt x="1061" y="299"/>
                  <a:pt x="1061" y="299"/>
                </a:cubicBezTo>
                <a:cubicBezTo>
                  <a:pt x="1061" y="300"/>
                  <a:pt x="1061" y="300"/>
                  <a:pt x="1061" y="300"/>
                </a:cubicBezTo>
                <a:cubicBezTo>
                  <a:pt x="1059" y="300"/>
                  <a:pt x="1059" y="300"/>
                  <a:pt x="1059" y="300"/>
                </a:cubicBezTo>
                <a:cubicBezTo>
                  <a:pt x="1060" y="301"/>
                  <a:pt x="1060" y="301"/>
                  <a:pt x="1060" y="301"/>
                </a:cubicBezTo>
                <a:cubicBezTo>
                  <a:pt x="1061" y="302"/>
                  <a:pt x="1061" y="302"/>
                  <a:pt x="1061" y="302"/>
                </a:cubicBezTo>
                <a:cubicBezTo>
                  <a:pt x="1062" y="301"/>
                  <a:pt x="1062" y="301"/>
                  <a:pt x="1062" y="301"/>
                </a:cubicBezTo>
                <a:cubicBezTo>
                  <a:pt x="1063" y="303"/>
                  <a:pt x="1063" y="303"/>
                  <a:pt x="1063" y="303"/>
                </a:cubicBezTo>
                <a:cubicBezTo>
                  <a:pt x="1062" y="303"/>
                  <a:pt x="1062" y="303"/>
                  <a:pt x="1062" y="303"/>
                </a:cubicBezTo>
                <a:cubicBezTo>
                  <a:pt x="1061" y="304"/>
                  <a:pt x="1061" y="304"/>
                  <a:pt x="1061" y="304"/>
                </a:cubicBezTo>
                <a:cubicBezTo>
                  <a:pt x="1061" y="305"/>
                  <a:pt x="1061" y="305"/>
                  <a:pt x="1061" y="305"/>
                </a:cubicBezTo>
                <a:cubicBezTo>
                  <a:pt x="1062" y="305"/>
                  <a:pt x="1062" y="305"/>
                  <a:pt x="1062" y="305"/>
                </a:cubicBezTo>
                <a:cubicBezTo>
                  <a:pt x="1063" y="305"/>
                  <a:pt x="1063" y="305"/>
                  <a:pt x="1063" y="305"/>
                </a:cubicBezTo>
                <a:cubicBezTo>
                  <a:pt x="1063" y="306"/>
                  <a:pt x="1063" y="306"/>
                  <a:pt x="1063" y="306"/>
                </a:cubicBezTo>
                <a:cubicBezTo>
                  <a:pt x="1063" y="307"/>
                  <a:pt x="1063" y="307"/>
                  <a:pt x="1063" y="307"/>
                </a:cubicBezTo>
                <a:cubicBezTo>
                  <a:pt x="1066" y="307"/>
                  <a:pt x="1066" y="307"/>
                  <a:pt x="1066" y="307"/>
                </a:cubicBezTo>
                <a:cubicBezTo>
                  <a:pt x="1067" y="308"/>
                  <a:pt x="1067" y="308"/>
                  <a:pt x="1067" y="308"/>
                </a:cubicBezTo>
                <a:cubicBezTo>
                  <a:pt x="1066" y="309"/>
                  <a:pt x="1066" y="309"/>
                  <a:pt x="1066" y="309"/>
                </a:cubicBezTo>
                <a:cubicBezTo>
                  <a:pt x="1065" y="309"/>
                  <a:pt x="1065" y="309"/>
                  <a:pt x="1065" y="309"/>
                </a:cubicBezTo>
                <a:cubicBezTo>
                  <a:pt x="1064" y="309"/>
                  <a:pt x="1064" y="309"/>
                  <a:pt x="1064" y="309"/>
                </a:cubicBezTo>
                <a:cubicBezTo>
                  <a:pt x="1064" y="311"/>
                  <a:pt x="1064" y="311"/>
                  <a:pt x="1064" y="311"/>
                </a:cubicBezTo>
                <a:cubicBezTo>
                  <a:pt x="1064" y="312"/>
                  <a:pt x="1064" y="312"/>
                  <a:pt x="1064" y="312"/>
                </a:cubicBezTo>
                <a:cubicBezTo>
                  <a:pt x="1065" y="314"/>
                  <a:pt x="1065" y="314"/>
                  <a:pt x="1065" y="314"/>
                </a:cubicBezTo>
                <a:cubicBezTo>
                  <a:pt x="1065" y="315"/>
                  <a:pt x="1065" y="315"/>
                  <a:pt x="1065" y="315"/>
                </a:cubicBezTo>
                <a:cubicBezTo>
                  <a:pt x="1064" y="316"/>
                  <a:pt x="1064" y="316"/>
                  <a:pt x="1064" y="316"/>
                </a:cubicBezTo>
                <a:cubicBezTo>
                  <a:pt x="1063" y="316"/>
                  <a:pt x="1063" y="316"/>
                  <a:pt x="1063" y="316"/>
                </a:cubicBezTo>
                <a:cubicBezTo>
                  <a:pt x="1063" y="315"/>
                  <a:pt x="1063" y="315"/>
                  <a:pt x="1063" y="315"/>
                </a:cubicBezTo>
                <a:cubicBezTo>
                  <a:pt x="1062" y="314"/>
                  <a:pt x="1062" y="314"/>
                  <a:pt x="1062" y="314"/>
                </a:cubicBezTo>
                <a:cubicBezTo>
                  <a:pt x="1062" y="315"/>
                  <a:pt x="1062" y="315"/>
                  <a:pt x="1062" y="315"/>
                </a:cubicBezTo>
                <a:cubicBezTo>
                  <a:pt x="1062" y="317"/>
                  <a:pt x="1062" y="317"/>
                  <a:pt x="1062" y="317"/>
                </a:cubicBezTo>
                <a:cubicBezTo>
                  <a:pt x="1061" y="318"/>
                  <a:pt x="1061" y="318"/>
                  <a:pt x="1061" y="318"/>
                </a:cubicBezTo>
                <a:cubicBezTo>
                  <a:pt x="1062" y="318"/>
                  <a:pt x="1062" y="318"/>
                  <a:pt x="1062" y="318"/>
                </a:cubicBezTo>
                <a:cubicBezTo>
                  <a:pt x="1062" y="319"/>
                  <a:pt x="1062" y="319"/>
                  <a:pt x="1062" y="319"/>
                </a:cubicBezTo>
                <a:cubicBezTo>
                  <a:pt x="1061" y="320"/>
                  <a:pt x="1061" y="320"/>
                  <a:pt x="1061" y="320"/>
                </a:cubicBezTo>
                <a:cubicBezTo>
                  <a:pt x="1059" y="319"/>
                  <a:pt x="1059" y="319"/>
                  <a:pt x="1059" y="319"/>
                </a:cubicBezTo>
                <a:cubicBezTo>
                  <a:pt x="1059" y="318"/>
                  <a:pt x="1059" y="318"/>
                  <a:pt x="1059" y="318"/>
                </a:cubicBezTo>
                <a:cubicBezTo>
                  <a:pt x="1058" y="318"/>
                  <a:pt x="1058" y="318"/>
                  <a:pt x="1058" y="318"/>
                </a:cubicBezTo>
                <a:cubicBezTo>
                  <a:pt x="1058" y="319"/>
                  <a:pt x="1058" y="319"/>
                  <a:pt x="1058" y="319"/>
                </a:cubicBezTo>
                <a:cubicBezTo>
                  <a:pt x="1058" y="320"/>
                  <a:pt x="1058" y="320"/>
                  <a:pt x="1058" y="320"/>
                </a:cubicBezTo>
                <a:cubicBezTo>
                  <a:pt x="1055" y="321"/>
                  <a:pt x="1055" y="321"/>
                  <a:pt x="1055" y="321"/>
                </a:cubicBezTo>
                <a:cubicBezTo>
                  <a:pt x="1054" y="322"/>
                  <a:pt x="1054" y="322"/>
                  <a:pt x="1054" y="322"/>
                </a:cubicBezTo>
                <a:cubicBezTo>
                  <a:pt x="1051" y="325"/>
                  <a:pt x="1051" y="325"/>
                  <a:pt x="1051" y="325"/>
                </a:cubicBezTo>
                <a:cubicBezTo>
                  <a:pt x="1049" y="325"/>
                  <a:pt x="1049" y="325"/>
                  <a:pt x="1049" y="325"/>
                </a:cubicBezTo>
                <a:cubicBezTo>
                  <a:pt x="1048" y="324"/>
                  <a:pt x="1048" y="324"/>
                  <a:pt x="1048" y="324"/>
                </a:cubicBezTo>
                <a:cubicBezTo>
                  <a:pt x="1047" y="326"/>
                  <a:pt x="1047" y="326"/>
                  <a:pt x="1047" y="326"/>
                </a:cubicBezTo>
                <a:cubicBezTo>
                  <a:pt x="1046" y="326"/>
                  <a:pt x="1046" y="326"/>
                  <a:pt x="1046" y="326"/>
                </a:cubicBezTo>
                <a:cubicBezTo>
                  <a:pt x="1046" y="327"/>
                  <a:pt x="1046" y="327"/>
                  <a:pt x="1046" y="327"/>
                </a:cubicBezTo>
                <a:cubicBezTo>
                  <a:pt x="1045" y="326"/>
                  <a:pt x="1045" y="326"/>
                  <a:pt x="1045" y="326"/>
                </a:cubicBezTo>
                <a:cubicBezTo>
                  <a:pt x="1046" y="325"/>
                  <a:pt x="1046" y="325"/>
                  <a:pt x="1046" y="325"/>
                </a:cubicBezTo>
                <a:cubicBezTo>
                  <a:pt x="1044" y="326"/>
                  <a:pt x="1044" y="326"/>
                  <a:pt x="1044" y="326"/>
                </a:cubicBezTo>
                <a:cubicBezTo>
                  <a:pt x="1044" y="327"/>
                  <a:pt x="1044" y="327"/>
                  <a:pt x="1044" y="327"/>
                </a:cubicBezTo>
                <a:cubicBezTo>
                  <a:pt x="1043" y="328"/>
                  <a:pt x="1043" y="328"/>
                  <a:pt x="1043" y="328"/>
                </a:cubicBezTo>
                <a:cubicBezTo>
                  <a:pt x="1042" y="328"/>
                  <a:pt x="1042" y="328"/>
                  <a:pt x="1042" y="328"/>
                </a:cubicBezTo>
                <a:cubicBezTo>
                  <a:pt x="1041" y="327"/>
                  <a:pt x="1041" y="327"/>
                  <a:pt x="1041" y="327"/>
                </a:cubicBezTo>
                <a:cubicBezTo>
                  <a:pt x="1041" y="328"/>
                  <a:pt x="1041" y="328"/>
                  <a:pt x="1041" y="328"/>
                </a:cubicBezTo>
                <a:cubicBezTo>
                  <a:pt x="1041" y="329"/>
                  <a:pt x="1041" y="329"/>
                  <a:pt x="1041" y="329"/>
                </a:cubicBezTo>
                <a:cubicBezTo>
                  <a:pt x="1039" y="330"/>
                  <a:pt x="1039" y="330"/>
                  <a:pt x="1039" y="330"/>
                </a:cubicBezTo>
                <a:cubicBezTo>
                  <a:pt x="1038" y="329"/>
                  <a:pt x="1038" y="329"/>
                  <a:pt x="1038" y="329"/>
                </a:cubicBezTo>
                <a:cubicBezTo>
                  <a:pt x="1036" y="329"/>
                  <a:pt x="1036" y="329"/>
                  <a:pt x="1036" y="329"/>
                </a:cubicBezTo>
                <a:cubicBezTo>
                  <a:pt x="1034" y="327"/>
                  <a:pt x="1034" y="327"/>
                  <a:pt x="1034" y="327"/>
                </a:cubicBezTo>
                <a:cubicBezTo>
                  <a:pt x="1033" y="327"/>
                  <a:pt x="1033" y="327"/>
                  <a:pt x="1033" y="327"/>
                </a:cubicBezTo>
                <a:cubicBezTo>
                  <a:pt x="1032" y="328"/>
                  <a:pt x="1032" y="328"/>
                  <a:pt x="1032" y="328"/>
                </a:cubicBezTo>
                <a:cubicBezTo>
                  <a:pt x="1031" y="328"/>
                  <a:pt x="1031" y="328"/>
                  <a:pt x="1031" y="328"/>
                </a:cubicBezTo>
                <a:cubicBezTo>
                  <a:pt x="1029" y="326"/>
                  <a:pt x="1029" y="326"/>
                  <a:pt x="1029" y="326"/>
                </a:cubicBezTo>
                <a:cubicBezTo>
                  <a:pt x="1029" y="325"/>
                  <a:pt x="1029" y="325"/>
                  <a:pt x="1029" y="325"/>
                </a:cubicBezTo>
                <a:close/>
                <a:moveTo>
                  <a:pt x="1025" y="319"/>
                </a:moveTo>
                <a:cubicBezTo>
                  <a:pt x="1026" y="319"/>
                  <a:pt x="1026" y="319"/>
                  <a:pt x="1026" y="319"/>
                </a:cubicBezTo>
                <a:cubicBezTo>
                  <a:pt x="1025" y="318"/>
                  <a:pt x="1025" y="318"/>
                  <a:pt x="1025" y="318"/>
                </a:cubicBezTo>
                <a:cubicBezTo>
                  <a:pt x="1024" y="319"/>
                  <a:pt x="1024" y="319"/>
                  <a:pt x="1024" y="319"/>
                </a:cubicBezTo>
                <a:cubicBezTo>
                  <a:pt x="1025" y="319"/>
                  <a:pt x="1025" y="319"/>
                  <a:pt x="1025" y="319"/>
                </a:cubicBezTo>
                <a:close/>
                <a:moveTo>
                  <a:pt x="1030" y="330"/>
                </a:moveTo>
                <a:cubicBezTo>
                  <a:pt x="1031" y="331"/>
                  <a:pt x="1031" y="331"/>
                  <a:pt x="1031" y="331"/>
                </a:cubicBezTo>
                <a:cubicBezTo>
                  <a:pt x="1032" y="330"/>
                  <a:pt x="1032" y="330"/>
                  <a:pt x="1032" y="330"/>
                </a:cubicBezTo>
                <a:cubicBezTo>
                  <a:pt x="1031" y="329"/>
                  <a:pt x="1031" y="329"/>
                  <a:pt x="1031" y="329"/>
                </a:cubicBezTo>
                <a:cubicBezTo>
                  <a:pt x="1030" y="330"/>
                  <a:pt x="1030" y="330"/>
                  <a:pt x="1030" y="330"/>
                </a:cubicBezTo>
                <a:close/>
                <a:moveTo>
                  <a:pt x="169" y="659"/>
                </a:moveTo>
                <a:cubicBezTo>
                  <a:pt x="167" y="658"/>
                  <a:pt x="167" y="658"/>
                  <a:pt x="167" y="658"/>
                </a:cubicBezTo>
                <a:cubicBezTo>
                  <a:pt x="166" y="658"/>
                  <a:pt x="166" y="658"/>
                  <a:pt x="166" y="658"/>
                </a:cubicBezTo>
                <a:cubicBezTo>
                  <a:pt x="166" y="659"/>
                  <a:pt x="166" y="659"/>
                  <a:pt x="166" y="659"/>
                </a:cubicBezTo>
                <a:cubicBezTo>
                  <a:pt x="167" y="659"/>
                  <a:pt x="167" y="659"/>
                  <a:pt x="167" y="659"/>
                </a:cubicBezTo>
                <a:cubicBezTo>
                  <a:pt x="168" y="660"/>
                  <a:pt x="168" y="660"/>
                  <a:pt x="168" y="660"/>
                </a:cubicBezTo>
                <a:cubicBezTo>
                  <a:pt x="169" y="660"/>
                  <a:pt x="169" y="660"/>
                  <a:pt x="169" y="660"/>
                </a:cubicBezTo>
                <a:cubicBezTo>
                  <a:pt x="170" y="660"/>
                  <a:pt x="170" y="660"/>
                  <a:pt x="170" y="660"/>
                </a:cubicBezTo>
                <a:cubicBezTo>
                  <a:pt x="169" y="659"/>
                  <a:pt x="169" y="659"/>
                  <a:pt x="169" y="659"/>
                </a:cubicBezTo>
                <a:close/>
                <a:moveTo>
                  <a:pt x="175" y="668"/>
                </a:moveTo>
                <a:cubicBezTo>
                  <a:pt x="176" y="667"/>
                  <a:pt x="176" y="667"/>
                  <a:pt x="176" y="667"/>
                </a:cubicBezTo>
                <a:cubicBezTo>
                  <a:pt x="174" y="665"/>
                  <a:pt x="174" y="665"/>
                  <a:pt x="174" y="665"/>
                </a:cubicBezTo>
                <a:cubicBezTo>
                  <a:pt x="173" y="665"/>
                  <a:pt x="173" y="665"/>
                  <a:pt x="173" y="665"/>
                </a:cubicBezTo>
                <a:cubicBezTo>
                  <a:pt x="172" y="664"/>
                  <a:pt x="172" y="664"/>
                  <a:pt x="172" y="664"/>
                </a:cubicBezTo>
                <a:cubicBezTo>
                  <a:pt x="171" y="663"/>
                  <a:pt x="171" y="663"/>
                  <a:pt x="171" y="663"/>
                </a:cubicBezTo>
                <a:cubicBezTo>
                  <a:pt x="170" y="664"/>
                  <a:pt x="170" y="664"/>
                  <a:pt x="170" y="664"/>
                </a:cubicBezTo>
                <a:cubicBezTo>
                  <a:pt x="171" y="665"/>
                  <a:pt x="171" y="665"/>
                  <a:pt x="171" y="665"/>
                </a:cubicBezTo>
                <a:cubicBezTo>
                  <a:pt x="170" y="666"/>
                  <a:pt x="170" y="666"/>
                  <a:pt x="170" y="666"/>
                </a:cubicBezTo>
                <a:cubicBezTo>
                  <a:pt x="170" y="667"/>
                  <a:pt x="170" y="667"/>
                  <a:pt x="170" y="667"/>
                </a:cubicBezTo>
                <a:cubicBezTo>
                  <a:pt x="170" y="668"/>
                  <a:pt x="170" y="668"/>
                  <a:pt x="170" y="668"/>
                </a:cubicBezTo>
                <a:cubicBezTo>
                  <a:pt x="170" y="670"/>
                  <a:pt x="170" y="670"/>
                  <a:pt x="170" y="670"/>
                </a:cubicBezTo>
                <a:cubicBezTo>
                  <a:pt x="170" y="673"/>
                  <a:pt x="170" y="673"/>
                  <a:pt x="170" y="673"/>
                </a:cubicBezTo>
                <a:cubicBezTo>
                  <a:pt x="172" y="674"/>
                  <a:pt x="172" y="674"/>
                  <a:pt x="172" y="674"/>
                </a:cubicBezTo>
                <a:cubicBezTo>
                  <a:pt x="174" y="671"/>
                  <a:pt x="174" y="671"/>
                  <a:pt x="174" y="671"/>
                </a:cubicBezTo>
                <a:cubicBezTo>
                  <a:pt x="176" y="670"/>
                  <a:pt x="176" y="670"/>
                  <a:pt x="176" y="670"/>
                </a:cubicBezTo>
                <a:cubicBezTo>
                  <a:pt x="177" y="669"/>
                  <a:pt x="177" y="669"/>
                  <a:pt x="177" y="669"/>
                </a:cubicBezTo>
                <a:cubicBezTo>
                  <a:pt x="176" y="668"/>
                  <a:pt x="176" y="668"/>
                  <a:pt x="176" y="668"/>
                </a:cubicBezTo>
                <a:cubicBezTo>
                  <a:pt x="175" y="668"/>
                  <a:pt x="175" y="668"/>
                  <a:pt x="175" y="668"/>
                </a:cubicBezTo>
                <a:close/>
                <a:moveTo>
                  <a:pt x="158" y="653"/>
                </a:moveTo>
                <a:cubicBezTo>
                  <a:pt x="157" y="653"/>
                  <a:pt x="157" y="653"/>
                  <a:pt x="157" y="653"/>
                </a:cubicBezTo>
                <a:cubicBezTo>
                  <a:pt x="157" y="654"/>
                  <a:pt x="157" y="654"/>
                  <a:pt x="157" y="654"/>
                </a:cubicBezTo>
                <a:cubicBezTo>
                  <a:pt x="158" y="656"/>
                  <a:pt x="158" y="656"/>
                  <a:pt x="158" y="656"/>
                </a:cubicBezTo>
                <a:cubicBezTo>
                  <a:pt x="160" y="656"/>
                  <a:pt x="160" y="656"/>
                  <a:pt x="160" y="656"/>
                </a:cubicBezTo>
                <a:cubicBezTo>
                  <a:pt x="160" y="655"/>
                  <a:pt x="160" y="655"/>
                  <a:pt x="160" y="655"/>
                </a:cubicBezTo>
                <a:cubicBezTo>
                  <a:pt x="159" y="654"/>
                  <a:pt x="159" y="654"/>
                  <a:pt x="159" y="654"/>
                </a:cubicBezTo>
                <a:cubicBezTo>
                  <a:pt x="158" y="653"/>
                  <a:pt x="158" y="653"/>
                  <a:pt x="158" y="653"/>
                </a:cubicBezTo>
                <a:close/>
                <a:moveTo>
                  <a:pt x="143" y="651"/>
                </a:moveTo>
                <a:cubicBezTo>
                  <a:pt x="144" y="652"/>
                  <a:pt x="144" y="652"/>
                  <a:pt x="144" y="652"/>
                </a:cubicBezTo>
                <a:cubicBezTo>
                  <a:pt x="145" y="651"/>
                  <a:pt x="145" y="651"/>
                  <a:pt x="145" y="651"/>
                </a:cubicBezTo>
                <a:cubicBezTo>
                  <a:pt x="144" y="650"/>
                  <a:pt x="144" y="650"/>
                  <a:pt x="144" y="650"/>
                </a:cubicBezTo>
                <a:cubicBezTo>
                  <a:pt x="143" y="651"/>
                  <a:pt x="143" y="651"/>
                  <a:pt x="143" y="651"/>
                </a:cubicBezTo>
                <a:close/>
                <a:moveTo>
                  <a:pt x="164" y="657"/>
                </a:moveTo>
                <a:cubicBezTo>
                  <a:pt x="165" y="657"/>
                  <a:pt x="165" y="657"/>
                  <a:pt x="165" y="657"/>
                </a:cubicBezTo>
                <a:cubicBezTo>
                  <a:pt x="166" y="656"/>
                  <a:pt x="166" y="656"/>
                  <a:pt x="166" y="656"/>
                </a:cubicBezTo>
                <a:cubicBezTo>
                  <a:pt x="164" y="657"/>
                  <a:pt x="164" y="657"/>
                  <a:pt x="164" y="657"/>
                </a:cubicBezTo>
                <a:close/>
                <a:moveTo>
                  <a:pt x="148" y="650"/>
                </a:moveTo>
                <a:cubicBezTo>
                  <a:pt x="149" y="651"/>
                  <a:pt x="149" y="651"/>
                  <a:pt x="149" y="651"/>
                </a:cubicBezTo>
                <a:cubicBezTo>
                  <a:pt x="150" y="651"/>
                  <a:pt x="150" y="651"/>
                  <a:pt x="150" y="651"/>
                </a:cubicBezTo>
                <a:cubicBezTo>
                  <a:pt x="150" y="649"/>
                  <a:pt x="150" y="649"/>
                  <a:pt x="150" y="649"/>
                </a:cubicBezTo>
                <a:cubicBezTo>
                  <a:pt x="149" y="649"/>
                  <a:pt x="149" y="649"/>
                  <a:pt x="149" y="649"/>
                </a:cubicBezTo>
                <a:cubicBezTo>
                  <a:pt x="148" y="650"/>
                  <a:pt x="148" y="650"/>
                  <a:pt x="148" y="650"/>
                </a:cubicBezTo>
                <a:close/>
                <a:moveTo>
                  <a:pt x="570" y="804"/>
                </a:moveTo>
                <a:cubicBezTo>
                  <a:pt x="570" y="803"/>
                  <a:pt x="570" y="803"/>
                  <a:pt x="570" y="803"/>
                </a:cubicBezTo>
                <a:cubicBezTo>
                  <a:pt x="570" y="801"/>
                  <a:pt x="570" y="801"/>
                  <a:pt x="570" y="801"/>
                </a:cubicBezTo>
                <a:cubicBezTo>
                  <a:pt x="569" y="800"/>
                  <a:pt x="569" y="800"/>
                  <a:pt x="569" y="800"/>
                </a:cubicBezTo>
                <a:cubicBezTo>
                  <a:pt x="568" y="801"/>
                  <a:pt x="568" y="801"/>
                  <a:pt x="568" y="801"/>
                </a:cubicBezTo>
                <a:cubicBezTo>
                  <a:pt x="568" y="802"/>
                  <a:pt x="568" y="802"/>
                  <a:pt x="568" y="802"/>
                </a:cubicBezTo>
                <a:cubicBezTo>
                  <a:pt x="569" y="802"/>
                  <a:pt x="569" y="802"/>
                  <a:pt x="569" y="802"/>
                </a:cubicBezTo>
                <a:cubicBezTo>
                  <a:pt x="569" y="804"/>
                  <a:pt x="569" y="804"/>
                  <a:pt x="569" y="804"/>
                </a:cubicBezTo>
                <a:cubicBezTo>
                  <a:pt x="570" y="806"/>
                  <a:pt x="570" y="806"/>
                  <a:pt x="570" y="806"/>
                </a:cubicBezTo>
                <a:cubicBezTo>
                  <a:pt x="569" y="806"/>
                  <a:pt x="569" y="806"/>
                  <a:pt x="569" y="806"/>
                </a:cubicBezTo>
                <a:cubicBezTo>
                  <a:pt x="568" y="808"/>
                  <a:pt x="568" y="808"/>
                  <a:pt x="568" y="808"/>
                </a:cubicBezTo>
                <a:cubicBezTo>
                  <a:pt x="569" y="808"/>
                  <a:pt x="569" y="808"/>
                  <a:pt x="569" y="808"/>
                </a:cubicBezTo>
                <a:cubicBezTo>
                  <a:pt x="571" y="808"/>
                  <a:pt x="571" y="808"/>
                  <a:pt x="571" y="808"/>
                </a:cubicBezTo>
                <a:cubicBezTo>
                  <a:pt x="571" y="806"/>
                  <a:pt x="571" y="806"/>
                  <a:pt x="571" y="806"/>
                </a:cubicBezTo>
                <a:cubicBezTo>
                  <a:pt x="570" y="805"/>
                  <a:pt x="570" y="805"/>
                  <a:pt x="570" y="805"/>
                </a:cubicBezTo>
                <a:cubicBezTo>
                  <a:pt x="570" y="804"/>
                  <a:pt x="570" y="804"/>
                  <a:pt x="570" y="804"/>
                </a:cubicBezTo>
                <a:close/>
                <a:moveTo>
                  <a:pt x="572" y="803"/>
                </a:moveTo>
                <a:cubicBezTo>
                  <a:pt x="573" y="803"/>
                  <a:pt x="573" y="803"/>
                  <a:pt x="573" y="803"/>
                </a:cubicBezTo>
                <a:cubicBezTo>
                  <a:pt x="572" y="802"/>
                  <a:pt x="572" y="802"/>
                  <a:pt x="572" y="802"/>
                </a:cubicBezTo>
                <a:cubicBezTo>
                  <a:pt x="572" y="803"/>
                  <a:pt x="572" y="803"/>
                  <a:pt x="572" y="803"/>
                </a:cubicBezTo>
                <a:close/>
                <a:moveTo>
                  <a:pt x="574" y="805"/>
                </a:moveTo>
                <a:cubicBezTo>
                  <a:pt x="575" y="806"/>
                  <a:pt x="575" y="806"/>
                  <a:pt x="575" y="806"/>
                </a:cubicBezTo>
                <a:cubicBezTo>
                  <a:pt x="576" y="805"/>
                  <a:pt x="576" y="805"/>
                  <a:pt x="576" y="805"/>
                </a:cubicBezTo>
                <a:cubicBezTo>
                  <a:pt x="575" y="805"/>
                  <a:pt x="575" y="805"/>
                  <a:pt x="575" y="805"/>
                </a:cubicBezTo>
                <a:cubicBezTo>
                  <a:pt x="574" y="805"/>
                  <a:pt x="574" y="805"/>
                  <a:pt x="574" y="805"/>
                </a:cubicBezTo>
                <a:close/>
                <a:moveTo>
                  <a:pt x="578" y="808"/>
                </a:moveTo>
                <a:cubicBezTo>
                  <a:pt x="578" y="809"/>
                  <a:pt x="578" y="809"/>
                  <a:pt x="578" y="809"/>
                </a:cubicBezTo>
                <a:cubicBezTo>
                  <a:pt x="580" y="807"/>
                  <a:pt x="580" y="807"/>
                  <a:pt x="580" y="807"/>
                </a:cubicBezTo>
                <a:cubicBezTo>
                  <a:pt x="579" y="807"/>
                  <a:pt x="579" y="807"/>
                  <a:pt x="579" y="807"/>
                </a:cubicBezTo>
                <a:cubicBezTo>
                  <a:pt x="578" y="808"/>
                  <a:pt x="578" y="808"/>
                  <a:pt x="578" y="808"/>
                </a:cubicBezTo>
                <a:close/>
                <a:moveTo>
                  <a:pt x="568" y="804"/>
                </a:moveTo>
                <a:cubicBezTo>
                  <a:pt x="567" y="804"/>
                  <a:pt x="567" y="804"/>
                  <a:pt x="567" y="804"/>
                </a:cubicBezTo>
                <a:cubicBezTo>
                  <a:pt x="567" y="805"/>
                  <a:pt x="567" y="805"/>
                  <a:pt x="567" y="805"/>
                </a:cubicBezTo>
                <a:cubicBezTo>
                  <a:pt x="568" y="805"/>
                  <a:pt x="568" y="805"/>
                  <a:pt x="568" y="805"/>
                </a:cubicBezTo>
                <a:cubicBezTo>
                  <a:pt x="568" y="804"/>
                  <a:pt x="568" y="804"/>
                  <a:pt x="568" y="804"/>
                </a:cubicBezTo>
                <a:close/>
                <a:moveTo>
                  <a:pt x="739" y="684"/>
                </a:moveTo>
                <a:cubicBezTo>
                  <a:pt x="737" y="685"/>
                  <a:pt x="737" y="685"/>
                  <a:pt x="737" y="685"/>
                </a:cubicBezTo>
                <a:cubicBezTo>
                  <a:pt x="739" y="685"/>
                  <a:pt x="739" y="685"/>
                  <a:pt x="739" y="685"/>
                </a:cubicBezTo>
                <a:cubicBezTo>
                  <a:pt x="739" y="684"/>
                  <a:pt x="739" y="684"/>
                  <a:pt x="739" y="684"/>
                </a:cubicBezTo>
                <a:close/>
                <a:moveTo>
                  <a:pt x="750" y="681"/>
                </a:moveTo>
                <a:cubicBezTo>
                  <a:pt x="748" y="681"/>
                  <a:pt x="748" y="681"/>
                  <a:pt x="748" y="681"/>
                </a:cubicBezTo>
                <a:cubicBezTo>
                  <a:pt x="747" y="682"/>
                  <a:pt x="747" y="682"/>
                  <a:pt x="747" y="682"/>
                </a:cubicBezTo>
                <a:cubicBezTo>
                  <a:pt x="747" y="683"/>
                  <a:pt x="747" y="683"/>
                  <a:pt x="747" y="683"/>
                </a:cubicBezTo>
                <a:cubicBezTo>
                  <a:pt x="749" y="684"/>
                  <a:pt x="749" y="684"/>
                  <a:pt x="749" y="684"/>
                </a:cubicBezTo>
                <a:cubicBezTo>
                  <a:pt x="749" y="683"/>
                  <a:pt x="749" y="683"/>
                  <a:pt x="749" y="683"/>
                </a:cubicBezTo>
                <a:cubicBezTo>
                  <a:pt x="750" y="681"/>
                  <a:pt x="750" y="681"/>
                  <a:pt x="750" y="681"/>
                </a:cubicBezTo>
                <a:close/>
                <a:moveTo>
                  <a:pt x="756" y="684"/>
                </a:moveTo>
                <a:cubicBezTo>
                  <a:pt x="755" y="685"/>
                  <a:pt x="755" y="685"/>
                  <a:pt x="755" y="685"/>
                </a:cubicBezTo>
                <a:cubicBezTo>
                  <a:pt x="756" y="686"/>
                  <a:pt x="756" y="686"/>
                  <a:pt x="756" y="686"/>
                </a:cubicBezTo>
                <a:cubicBezTo>
                  <a:pt x="757" y="685"/>
                  <a:pt x="757" y="685"/>
                  <a:pt x="757" y="685"/>
                </a:cubicBezTo>
                <a:cubicBezTo>
                  <a:pt x="756" y="684"/>
                  <a:pt x="756" y="684"/>
                  <a:pt x="756" y="684"/>
                </a:cubicBezTo>
                <a:close/>
                <a:moveTo>
                  <a:pt x="751" y="688"/>
                </a:moveTo>
                <a:cubicBezTo>
                  <a:pt x="750" y="686"/>
                  <a:pt x="750" y="686"/>
                  <a:pt x="750" y="686"/>
                </a:cubicBezTo>
                <a:cubicBezTo>
                  <a:pt x="749" y="687"/>
                  <a:pt x="749" y="687"/>
                  <a:pt x="749" y="687"/>
                </a:cubicBezTo>
                <a:cubicBezTo>
                  <a:pt x="750" y="688"/>
                  <a:pt x="750" y="688"/>
                  <a:pt x="750" y="688"/>
                </a:cubicBezTo>
                <a:cubicBezTo>
                  <a:pt x="751" y="688"/>
                  <a:pt x="751" y="688"/>
                  <a:pt x="751" y="688"/>
                </a:cubicBezTo>
                <a:close/>
                <a:moveTo>
                  <a:pt x="755" y="689"/>
                </a:moveTo>
                <a:cubicBezTo>
                  <a:pt x="756" y="690"/>
                  <a:pt x="756" y="690"/>
                  <a:pt x="756" y="690"/>
                </a:cubicBezTo>
                <a:cubicBezTo>
                  <a:pt x="757" y="689"/>
                  <a:pt x="757" y="689"/>
                  <a:pt x="757" y="689"/>
                </a:cubicBezTo>
                <a:cubicBezTo>
                  <a:pt x="755" y="688"/>
                  <a:pt x="755" y="688"/>
                  <a:pt x="755" y="688"/>
                </a:cubicBezTo>
                <a:cubicBezTo>
                  <a:pt x="755" y="689"/>
                  <a:pt x="755" y="689"/>
                  <a:pt x="755" y="689"/>
                </a:cubicBezTo>
                <a:close/>
                <a:moveTo>
                  <a:pt x="723" y="684"/>
                </a:moveTo>
                <a:cubicBezTo>
                  <a:pt x="726" y="684"/>
                  <a:pt x="726" y="684"/>
                  <a:pt x="726" y="684"/>
                </a:cubicBezTo>
                <a:cubicBezTo>
                  <a:pt x="727" y="684"/>
                  <a:pt x="727" y="684"/>
                  <a:pt x="727" y="684"/>
                </a:cubicBezTo>
                <a:cubicBezTo>
                  <a:pt x="729" y="684"/>
                  <a:pt x="729" y="684"/>
                  <a:pt x="729" y="684"/>
                </a:cubicBezTo>
                <a:cubicBezTo>
                  <a:pt x="730" y="684"/>
                  <a:pt x="730" y="684"/>
                  <a:pt x="730" y="684"/>
                </a:cubicBezTo>
                <a:cubicBezTo>
                  <a:pt x="732" y="683"/>
                  <a:pt x="732" y="683"/>
                  <a:pt x="732" y="683"/>
                </a:cubicBezTo>
                <a:cubicBezTo>
                  <a:pt x="733" y="682"/>
                  <a:pt x="733" y="682"/>
                  <a:pt x="733" y="682"/>
                </a:cubicBezTo>
                <a:cubicBezTo>
                  <a:pt x="732" y="681"/>
                  <a:pt x="732" y="681"/>
                  <a:pt x="732" y="681"/>
                </a:cubicBezTo>
                <a:cubicBezTo>
                  <a:pt x="732" y="680"/>
                  <a:pt x="732" y="680"/>
                  <a:pt x="732" y="680"/>
                </a:cubicBezTo>
                <a:cubicBezTo>
                  <a:pt x="731" y="680"/>
                  <a:pt x="731" y="680"/>
                  <a:pt x="731" y="680"/>
                </a:cubicBezTo>
                <a:cubicBezTo>
                  <a:pt x="729" y="680"/>
                  <a:pt x="729" y="680"/>
                  <a:pt x="729" y="680"/>
                </a:cubicBezTo>
                <a:cubicBezTo>
                  <a:pt x="724" y="680"/>
                  <a:pt x="724" y="680"/>
                  <a:pt x="724" y="680"/>
                </a:cubicBezTo>
                <a:cubicBezTo>
                  <a:pt x="724" y="681"/>
                  <a:pt x="724" y="681"/>
                  <a:pt x="724" y="681"/>
                </a:cubicBezTo>
                <a:cubicBezTo>
                  <a:pt x="722" y="681"/>
                  <a:pt x="722" y="681"/>
                  <a:pt x="722" y="681"/>
                </a:cubicBezTo>
                <a:cubicBezTo>
                  <a:pt x="723" y="682"/>
                  <a:pt x="723" y="682"/>
                  <a:pt x="723" y="682"/>
                </a:cubicBezTo>
                <a:cubicBezTo>
                  <a:pt x="722" y="683"/>
                  <a:pt x="722" y="683"/>
                  <a:pt x="722" y="683"/>
                </a:cubicBezTo>
                <a:cubicBezTo>
                  <a:pt x="723" y="684"/>
                  <a:pt x="723" y="684"/>
                  <a:pt x="723" y="684"/>
                </a:cubicBezTo>
                <a:close/>
                <a:moveTo>
                  <a:pt x="734" y="683"/>
                </a:moveTo>
                <a:cubicBezTo>
                  <a:pt x="733" y="684"/>
                  <a:pt x="733" y="684"/>
                  <a:pt x="733" y="684"/>
                </a:cubicBezTo>
                <a:cubicBezTo>
                  <a:pt x="735" y="683"/>
                  <a:pt x="735" y="683"/>
                  <a:pt x="735" y="683"/>
                </a:cubicBezTo>
                <a:cubicBezTo>
                  <a:pt x="734" y="683"/>
                  <a:pt x="734" y="683"/>
                  <a:pt x="734" y="683"/>
                </a:cubicBezTo>
                <a:close/>
                <a:moveTo>
                  <a:pt x="717" y="679"/>
                </a:moveTo>
                <a:cubicBezTo>
                  <a:pt x="716" y="678"/>
                  <a:pt x="716" y="678"/>
                  <a:pt x="716" y="678"/>
                </a:cubicBezTo>
                <a:cubicBezTo>
                  <a:pt x="714" y="677"/>
                  <a:pt x="714" y="677"/>
                  <a:pt x="714" y="677"/>
                </a:cubicBezTo>
                <a:cubicBezTo>
                  <a:pt x="713" y="677"/>
                  <a:pt x="713" y="677"/>
                  <a:pt x="713" y="677"/>
                </a:cubicBezTo>
                <a:cubicBezTo>
                  <a:pt x="711" y="676"/>
                  <a:pt x="711" y="676"/>
                  <a:pt x="711" y="676"/>
                </a:cubicBezTo>
                <a:cubicBezTo>
                  <a:pt x="710" y="677"/>
                  <a:pt x="710" y="677"/>
                  <a:pt x="710" y="677"/>
                </a:cubicBezTo>
                <a:cubicBezTo>
                  <a:pt x="709" y="676"/>
                  <a:pt x="709" y="676"/>
                  <a:pt x="709" y="676"/>
                </a:cubicBezTo>
                <a:cubicBezTo>
                  <a:pt x="707" y="675"/>
                  <a:pt x="707" y="675"/>
                  <a:pt x="707" y="675"/>
                </a:cubicBezTo>
                <a:cubicBezTo>
                  <a:pt x="706" y="675"/>
                  <a:pt x="706" y="675"/>
                  <a:pt x="706" y="675"/>
                </a:cubicBezTo>
                <a:cubicBezTo>
                  <a:pt x="706" y="674"/>
                  <a:pt x="706" y="674"/>
                  <a:pt x="706" y="674"/>
                </a:cubicBezTo>
                <a:cubicBezTo>
                  <a:pt x="708" y="675"/>
                  <a:pt x="708" y="675"/>
                  <a:pt x="708" y="675"/>
                </a:cubicBezTo>
                <a:cubicBezTo>
                  <a:pt x="711" y="675"/>
                  <a:pt x="711" y="675"/>
                  <a:pt x="711" y="675"/>
                </a:cubicBezTo>
                <a:cubicBezTo>
                  <a:pt x="712" y="675"/>
                  <a:pt x="712" y="675"/>
                  <a:pt x="712" y="675"/>
                </a:cubicBezTo>
                <a:cubicBezTo>
                  <a:pt x="711" y="674"/>
                  <a:pt x="711" y="674"/>
                  <a:pt x="711" y="674"/>
                </a:cubicBezTo>
                <a:cubicBezTo>
                  <a:pt x="710" y="674"/>
                  <a:pt x="710" y="674"/>
                  <a:pt x="710" y="674"/>
                </a:cubicBezTo>
                <a:cubicBezTo>
                  <a:pt x="708" y="674"/>
                  <a:pt x="708" y="674"/>
                  <a:pt x="708" y="674"/>
                </a:cubicBezTo>
                <a:cubicBezTo>
                  <a:pt x="707" y="672"/>
                  <a:pt x="707" y="672"/>
                  <a:pt x="707" y="672"/>
                </a:cubicBezTo>
                <a:cubicBezTo>
                  <a:pt x="706" y="672"/>
                  <a:pt x="706" y="672"/>
                  <a:pt x="706" y="672"/>
                </a:cubicBezTo>
                <a:cubicBezTo>
                  <a:pt x="705" y="672"/>
                  <a:pt x="705" y="672"/>
                  <a:pt x="705" y="672"/>
                </a:cubicBezTo>
                <a:cubicBezTo>
                  <a:pt x="700" y="670"/>
                  <a:pt x="700" y="670"/>
                  <a:pt x="700" y="670"/>
                </a:cubicBezTo>
                <a:cubicBezTo>
                  <a:pt x="699" y="671"/>
                  <a:pt x="699" y="671"/>
                  <a:pt x="699" y="671"/>
                </a:cubicBezTo>
                <a:cubicBezTo>
                  <a:pt x="698" y="670"/>
                  <a:pt x="698" y="670"/>
                  <a:pt x="698" y="670"/>
                </a:cubicBezTo>
                <a:cubicBezTo>
                  <a:pt x="696" y="671"/>
                  <a:pt x="696" y="671"/>
                  <a:pt x="696" y="671"/>
                </a:cubicBezTo>
                <a:cubicBezTo>
                  <a:pt x="695" y="672"/>
                  <a:pt x="695" y="672"/>
                  <a:pt x="695" y="672"/>
                </a:cubicBezTo>
                <a:cubicBezTo>
                  <a:pt x="694" y="672"/>
                  <a:pt x="694" y="672"/>
                  <a:pt x="694" y="672"/>
                </a:cubicBezTo>
                <a:cubicBezTo>
                  <a:pt x="693" y="672"/>
                  <a:pt x="693" y="672"/>
                  <a:pt x="693" y="672"/>
                </a:cubicBezTo>
                <a:cubicBezTo>
                  <a:pt x="692" y="671"/>
                  <a:pt x="692" y="671"/>
                  <a:pt x="692" y="671"/>
                </a:cubicBezTo>
                <a:cubicBezTo>
                  <a:pt x="689" y="671"/>
                  <a:pt x="689" y="671"/>
                  <a:pt x="689" y="671"/>
                </a:cubicBezTo>
                <a:cubicBezTo>
                  <a:pt x="688" y="671"/>
                  <a:pt x="688" y="671"/>
                  <a:pt x="688" y="671"/>
                </a:cubicBezTo>
                <a:cubicBezTo>
                  <a:pt x="687" y="671"/>
                  <a:pt x="687" y="671"/>
                  <a:pt x="687" y="671"/>
                </a:cubicBezTo>
                <a:cubicBezTo>
                  <a:pt x="685" y="671"/>
                  <a:pt x="685" y="671"/>
                  <a:pt x="685" y="671"/>
                </a:cubicBezTo>
                <a:cubicBezTo>
                  <a:pt x="686" y="672"/>
                  <a:pt x="686" y="672"/>
                  <a:pt x="686" y="672"/>
                </a:cubicBezTo>
                <a:cubicBezTo>
                  <a:pt x="689" y="673"/>
                  <a:pt x="689" y="673"/>
                  <a:pt x="689" y="673"/>
                </a:cubicBezTo>
                <a:cubicBezTo>
                  <a:pt x="689" y="674"/>
                  <a:pt x="689" y="674"/>
                  <a:pt x="689" y="674"/>
                </a:cubicBezTo>
                <a:cubicBezTo>
                  <a:pt x="689" y="675"/>
                  <a:pt x="689" y="675"/>
                  <a:pt x="689" y="675"/>
                </a:cubicBezTo>
                <a:cubicBezTo>
                  <a:pt x="689" y="676"/>
                  <a:pt x="689" y="676"/>
                  <a:pt x="689" y="676"/>
                </a:cubicBezTo>
                <a:cubicBezTo>
                  <a:pt x="689" y="677"/>
                  <a:pt x="689" y="677"/>
                  <a:pt x="689" y="677"/>
                </a:cubicBezTo>
                <a:cubicBezTo>
                  <a:pt x="691" y="678"/>
                  <a:pt x="691" y="678"/>
                  <a:pt x="691" y="678"/>
                </a:cubicBezTo>
                <a:cubicBezTo>
                  <a:pt x="692" y="679"/>
                  <a:pt x="692" y="679"/>
                  <a:pt x="692" y="679"/>
                </a:cubicBezTo>
                <a:cubicBezTo>
                  <a:pt x="692" y="680"/>
                  <a:pt x="692" y="680"/>
                  <a:pt x="692" y="680"/>
                </a:cubicBezTo>
                <a:cubicBezTo>
                  <a:pt x="689" y="680"/>
                  <a:pt x="689" y="680"/>
                  <a:pt x="689" y="680"/>
                </a:cubicBezTo>
                <a:cubicBezTo>
                  <a:pt x="687" y="680"/>
                  <a:pt x="687" y="680"/>
                  <a:pt x="687" y="680"/>
                </a:cubicBezTo>
                <a:cubicBezTo>
                  <a:pt x="686" y="680"/>
                  <a:pt x="686" y="680"/>
                  <a:pt x="686" y="680"/>
                </a:cubicBezTo>
                <a:cubicBezTo>
                  <a:pt x="685" y="679"/>
                  <a:pt x="685" y="679"/>
                  <a:pt x="685" y="679"/>
                </a:cubicBezTo>
                <a:cubicBezTo>
                  <a:pt x="683" y="680"/>
                  <a:pt x="683" y="680"/>
                  <a:pt x="683" y="680"/>
                </a:cubicBezTo>
                <a:cubicBezTo>
                  <a:pt x="683" y="679"/>
                  <a:pt x="683" y="679"/>
                  <a:pt x="683" y="679"/>
                </a:cubicBezTo>
                <a:cubicBezTo>
                  <a:pt x="681" y="680"/>
                  <a:pt x="681" y="680"/>
                  <a:pt x="681" y="680"/>
                </a:cubicBezTo>
                <a:cubicBezTo>
                  <a:pt x="680" y="679"/>
                  <a:pt x="680" y="679"/>
                  <a:pt x="680" y="679"/>
                </a:cubicBezTo>
                <a:cubicBezTo>
                  <a:pt x="678" y="679"/>
                  <a:pt x="678" y="679"/>
                  <a:pt x="678" y="679"/>
                </a:cubicBezTo>
                <a:cubicBezTo>
                  <a:pt x="678" y="680"/>
                  <a:pt x="678" y="680"/>
                  <a:pt x="678" y="680"/>
                </a:cubicBezTo>
                <a:cubicBezTo>
                  <a:pt x="678" y="681"/>
                  <a:pt x="678" y="681"/>
                  <a:pt x="678" y="681"/>
                </a:cubicBezTo>
                <a:cubicBezTo>
                  <a:pt x="680" y="681"/>
                  <a:pt x="680" y="681"/>
                  <a:pt x="680" y="681"/>
                </a:cubicBezTo>
                <a:cubicBezTo>
                  <a:pt x="681" y="683"/>
                  <a:pt x="681" y="683"/>
                  <a:pt x="681" y="683"/>
                </a:cubicBezTo>
                <a:cubicBezTo>
                  <a:pt x="682" y="683"/>
                  <a:pt x="682" y="683"/>
                  <a:pt x="682" y="683"/>
                </a:cubicBezTo>
                <a:cubicBezTo>
                  <a:pt x="682" y="682"/>
                  <a:pt x="682" y="682"/>
                  <a:pt x="682" y="682"/>
                </a:cubicBezTo>
                <a:cubicBezTo>
                  <a:pt x="683" y="682"/>
                  <a:pt x="683" y="682"/>
                  <a:pt x="683" y="682"/>
                </a:cubicBezTo>
                <a:cubicBezTo>
                  <a:pt x="685" y="682"/>
                  <a:pt x="685" y="682"/>
                  <a:pt x="685" y="682"/>
                </a:cubicBezTo>
                <a:cubicBezTo>
                  <a:pt x="687" y="682"/>
                  <a:pt x="687" y="682"/>
                  <a:pt x="687" y="682"/>
                </a:cubicBezTo>
                <a:cubicBezTo>
                  <a:pt x="690" y="682"/>
                  <a:pt x="690" y="682"/>
                  <a:pt x="690" y="682"/>
                </a:cubicBezTo>
                <a:cubicBezTo>
                  <a:pt x="691" y="682"/>
                  <a:pt x="691" y="682"/>
                  <a:pt x="691" y="682"/>
                </a:cubicBezTo>
                <a:cubicBezTo>
                  <a:pt x="692" y="682"/>
                  <a:pt x="692" y="682"/>
                  <a:pt x="692" y="682"/>
                </a:cubicBezTo>
                <a:cubicBezTo>
                  <a:pt x="693" y="683"/>
                  <a:pt x="693" y="683"/>
                  <a:pt x="693" y="683"/>
                </a:cubicBezTo>
                <a:cubicBezTo>
                  <a:pt x="694" y="684"/>
                  <a:pt x="694" y="684"/>
                  <a:pt x="694" y="684"/>
                </a:cubicBezTo>
                <a:cubicBezTo>
                  <a:pt x="694" y="685"/>
                  <a:pt x="694" y="685"/>
                  <a:pt x="694" y="685"/>
                </a:cubicBezTo>
                <a:cubicBezTo>
                  <a:pt x="695" y="685"/>
                  <a:pt x="695" y="685"/>
                  <a:pt x="695" y="685"/>
                </a:cubicBezTo>
                <a:cubicBezTo>
                  <a:pt x="695" y="686"/>
                  <a:pt x="695" y="686"/>
                  <a:pt x="695" y="686"/>
                </a:cubicBezTo>
                <a:cubicBezTo>
                  <a:pt x="696" y="687"/>
                  <a:pt x="696" y="687"/>
                  <a:pt x="696" y="687"/>
                </a:cubicBezTo>
                <a:cubicBezTo>
                  <a:pt x="697" y="685"/>
                  <a:pt x="697" y="685"/>
                  <a:pt x="697" y="685"/>
                </a:cubicBezTo>
                <a:cubicBezTo>
                  <a:pt x="698" y="683"/>
                  <a:pt x="698" y="683"/>
                  <a:pt x="698" y="683"/>
                </a:cubicBezTo>
                <a:cubicBezTo>
                  <a:pt x="698" y="682"/>
                  <a:pt x="698" y="682"/>
                  <a:pt x="698" y="682"/>
                </a:cubicBezTo>
                <a:cubicBezTo>
                  <a:pt x="699" y="681"/>
                  <a:pt x="699" y="681"/>
                  <a:pt x="699" y="681"/>
                </a:cubicBezTo>
                <a:cubicBezTo>
                  <a:pt x="699" y="682"/>
                  <a:pt x="699" y="682"/>
                  <a:pt x="699" y="682"/>
                </a:cubicBezTo>
                <a:cubicBezTo>
                  <a:pt x="700" y="682"/>
                  <a:pt x="700" y="682"/>
                  <a:pt x="700" y="682"/>
                </a:cubicBezTo>
                <a:cubicBezTo>
                  <a:pt x="701" y="680"/>
                  <a:pt x="701" y="680"/>
                  <a:pt x="701" y="680"/>
                </a:cubicBezTo>
                <a:cubicBezTo>
                  <a:pt x="702" y="681"/>
                  <a:pt x="702" y="681"/>
                  <a:pt x="702" y="681"/>
                </a:cubicBezTo>
                <a:cubicBezTo>
                  <a:pt x="702" y="682"/>
                  <a:pt x="702" y="682"/>
                  <a:pt x="702" y="682"/>
                </a:cubicBezTo>
                <a:cubicBezTo>
                  <a:pt x="703" y="683"/>
                  <a:pt x="703" y="683"/>
                  <a:pt x="703" y="683"/>
                </a:cubicBezTo>
                <a:cubicBezTo>
                  <a:pt x="704" y="682"/>
                  <a:pt x="704" y="682"/>
                  <a:pt x="704" y="682"/>
                </a:cubicBezTo>
                <a:cubicBezTo>
                  <a:pt x="706" y="681"/>
                  <a:pt x="706" y="681"/>
                  <a:pt x="706" y="681"/>
                </a:cubicBezTo>
                <a:cubicBezTo>
                  <a:pt x="708" y="680"/>
                  <a:pt x="708" y="680"/>
                  <a:pt x="708" y="680"/>
                </a:cubicBezTo>
                <a:cubicBezTo>
                  <a:pt x="710" y="681"/>
                  <a:pt x="710" y="681"/>
                  <a:pt x="710" y="681"/>
                </a:cubicBezTo>
                <a:cubicBezTo>
                  <a:pt x="711" y="680"/>
                  <a:pt x="711" y="680"/>
                  <a:pt x="711" y="680"/>
                </a:cubicBezTo>
                <a:cubicBezTo>
                  <a:pt x="712" y="681"/>
                  <a:pt x="712" y="681"/>
                  <a:pt x="712" y="681"/>
                </a:cubicBezTo>
                <a:cubicBezTo>
                  <a:pt x="713" y="681"/>
                  <a:pt x="713" y="681"/>
                  <a:pt x="713" y="681"/>
                </a:cubicBezTo>
                <a:cubicBezTo>
                  <a:pt x="715" y="681"/>
                  <a:pt x="715" y="681"/>
                  <a:pt x="715" y="681"/>
                </a:cubicBezTo>
                <a:cubicBezTo>
                  <a:pt x="715" y="680"/>
                  <a:pt x="715" y="680"/>
                  <a:pt x="715" y="680"/>
                </a:cubicBezTo>
                <a:cubicBezTo>
                  <a:pt x="716" y="680"/>
                  <a:pt x="716" y="680"/>
                  <a:pt x="716" y="680"/>
                </a:cubicBezTo>
                <a:lnTo>
                  <a:pt x="717" y="679"/>
                </a:lnTo>
                <a:close/>
                <a:moveTo>
                  <a:pt x="715" y="682"/>
                </a:moveTo>
                <a:cubicBezTo>
                  <a:pt x="714" y="682"/>
                  <a:pt x="714" y="682"/>
                  <a:pt x="714" y="682"/>
                </a:cubicBezTo>
                <a:cubicBezTo>
                  <a:pt x="714" y="683"/>
                  <a:pt x="714" y="683"/>
                  <a:pt x="714" y="683"/>
                </a:cubicBezTo>
                <a:cubicBezTo>
                  <a:pt x="715" y="683"/>
                  <a:pt x="715" y="683"/>
                  <a:pt x="715" y="683"/>
                </a:cubicBezTo>
                <a:cubicBezTo>
                  <a:pt x="716" y="683"/>
                  <a:pt x="716" y="683"/>
                  <a:pt x="716" y="683"/>
                </a:cubicBezTo>
                <a:cubicBezTo>
                  <a:pt x="715" y="682"/>
                  <a:pt x="715" y="682"/>
                  <a:pt x="715" y="682"/>
                </a:cubicBezTo>
                <a:close/>
                <a:moveTo>
                  <a:pt x="1066" y="71"/>
                </a:moveTo>
                <a:cubicBezTo>
                  <a:pt x="1067" y="72"/>
                  <a:pt x="1067" y="72"/>
                  <a:pt x="1067" y="72"/>
                </a:cubicBezTo>
                <a:cubicBezTo>
                  <a:pt x="1068" y="70"/>
                  <a:pt x="1068" y="70"/>
                  <a:pt x="1068" y="70"/>
                </a:cubicBezTo>
                <a:cubicBezTo>
                  <a:pt x="1067" y="69"/>
                  <a:pt x="1067" y="69"/>
                  <a:pt x="1067" y="69"/>
                </a:cubicBezTo>
                <a:cubicBezTo>
                  <a:pt x="1066" y="70"/>
                  <a:pt x="1066" y="70"/>
                  <a:pt x="1066" y="70"/>
                </a:cubicBezTo>
                <a:cubicBezTo>
                  <a:pt x="1066" y="71"/>
                  <a:pt x="1066" y="71"/>
                  <a:pt x="1066" y="71"/>
                </a:cubicBezTo>
                <a:close/>
                <a:moveTo>
                  <a:pt x="831" y="119"/>
                </a:moveTo>
                <a:cubicBezTo>
                  <a:pt x="829" y="118"/>
                  <a:pt x="829" y="118"/>
                  <a:pt x="829" y="118"/>
                </a:cubicBezTo>
                <a:cubicBezTo>
                  <a:pt x="827" y="117"/>
                  <a:pt x="827" y="117"/>
                  <a:pt x="827" y="117"/>
                </a:cubicBezTo>
                <a:cubicBezTo>
                  <a:pt x="826" y="117"/>
                  <a:pt x="826" y="117"/>
                  <a:pt x="826" y="117"/>
                </a:cubicBezTo>
                <a:cubicBezTo>
                  <a:pt x="825" y="118"/>
                  <a:pt x="825" y="118"/>
                  <a:pt x="825" y="118"/>
                </a:cubicBezTo>
                <a:cubicBezTo>
                  <a:pt x="827" y="119"/>
                  <a:pt x="827" y="119"/>
                  <a:pt x="827" y="119"/>
                </a:cubicBezTo>
                <a:cubicBezTo>
                  <a:pt x="828" y="120"/>
                  <a:pt x="828" y="120"/>
                  <a:pt x="828" y="120"/>
                </a:cubicBezTo>
                <a:cubicBezTo>
                  <a:pt x="829" y="120"/>
                  <a:pt x="829" y="120"/>
                  <a:pt x="829" y="120"/>
                </a:cubicBezTo>
                <a:cubicBezTo>
                  <a:pt x="831" y="119"/>
                  <a:pt x="831" y="119"/>
                  <a:pt x="831" y="119"/>
                </a:cubicBezTo>
                <a:close/>
                <a:moveTo>
                  <a:pt x="1071" y="67"/>
                </a:moveTo>
                <a:cubicBezTo>
                  <a:pt x="1071" y="65"/>
                  <a:pt x="1071" y="65"/>
                  <a:pt x="1071" y="65"/>
                </a:cubicBezTo>
                <a:cubicBezTo>
                  <a:pt x="1071" y="64"/>
                  <a:pt x="1071" y="64"/>
                  <a:pt x="1071" y="64"/>
                </a:cubicBezTo>
                <a:cubicBezTo>
                  <a:pt x="1071" y="63"/>
                  <a:pt x="1071" y="63"/>
                  <a:pt x="1071" y="63"/>
                </a:cubicBezTo>
                <a:cubicBezTo>
                  <a:pt x="1070" y="63"/>
                  <a:pt x="1070" y="63"/>
                  <a:pt x="1070" y="63"/>
                </a:cubicBezTo>
                <a:cubicBezTo>
                  <a:pt x="1070" y="64"/>
                  <a:pt x="1070" y="64"/>
                  <a:pt x="1070" y="64"/>
                </a:cubicBezTo>
                <a:cubicBezTo>
                  <a:pt x="1070" y="65"/>
                  <a:pt x="1070" y="65"/>
                  <a:pt x="1070" y="65"/>
                </a:cubicBezTo>
                <a:cubicBezTo>
                  <a:pt x="1070" y="67"/>
                  <a:pt x="1070" y="67"/>
                  <a:pt x="1070" y="67"/>
                </a:cubicBezTo>
                <a:cubicBezTo>
                  <a:pt x="1070" y="68"/>
                  <a:pt x="1070" y="68"/>
                  <a:pt x="1070" y="68"/>
                </a:cubicBezTo>
                <a:cubicBezTo>
                  <a:pt x="1071" y="68"/>
                  <a:pt x="1071" y="68"/>
                  <a:pt x="1071" y="68"/>
                </a:cubicBezTo>
                <a:cubicBezTo>
                  <a:pt x="1071" y="67"/>
                  <a:pt x="1071" y="67"/>
                  <a:pt x="1071" y="67"/>
                </a:cubicBezTo>
                <a:close/>
                <a:moveTo>
                  <a:pt x="1065" y="69"/>
                </a:moveTo>
                <a:cubicBezTo>
                  <a:pt x="1066" y="68"/>
                  <a:pt x="1066" y="68"/>
                  <a:pt x="1066" y="68"/>
                </a:cubicBezTo>
                <a:cubicBezTo>
                  <a:pt x="1066" y="67"/>
                  <a:pt x="1066" y="67"/>
                  <a:pt x="1066" y="67"/>
                </a:cubicBezTo>
                <a:cubicBezTo>
                  <a:pt x="1066" y="65"/>
                  <a:pt x="1066" y="65"/>
                  <a:pt x="1066" y="65"/>
                </a:cubicBezTo>
                <a:cubicBezTo>
                  <a:pt x="1065" y="65"/>
                  <a:pt x="1065" y="65"/>
                  <a:pt x="1065" y="65"/>
                </a:cubicBezTo>
                <a:cubicBezTo>
                  <a:pt x="1064" y="66"/>
                  <a:pt x="1064" y="66"/>
                  <a:pt x="1064" y="66"/>
                </a:cubicBezTo>
                <a:cubicBezTo>
                  <a:pt x="1065" y="67"/>
                  <a:pt x="1065" y="67"/>
                  <a:pt x="1065" y="67"/>
                </a:cubicBezTo>
                <a:cubicBezTo>
                  <a:pt x="1064" y="69"/>
                  <a:pt x="1064" y="69"/>
                  <a:pt x="1064" y="69"/>
                </a:cubicBezTo>
                <a:cubicBezTo>
                  <a:pt x="1065" y="69"/>
                  <a:pt x="1065" y="69"/>
                  <a:pt x="1065" y="69"/>
                </a:cubicBezTo>
                <a:close/>
                <a:moveTo>
                  <a:pt x="972" y="34"/>
                </a:moveTo>
                <a:cubicBezTo>
                  <a:pt x="972" y="33"/>
                  <a:pt x="972" y="33"/>
                  <a:pt x="972" y="33"/>
                </a:cubicBezTo>
                <a:cubicBezTo>
                  <a:pt x="971" y="32"/>
                  <a:pt x="971" y="32"/>
                  <a:pt x="971" y="32"/>
                </a:cubicBezTo>
                <a:cubicBezTo>
                  <a:pt x="970" y="32"/>
                  <a:pt x="970" y="32"/>
                  <a:pt x="970" y="32"/>
                </a:cubicBezTo>
                <a:cubicBezTo>
                  <a:pt x="971" y="34"/>
                  <a:pt x="971" y="34"/>
                  <a:pt x="971" y="34"/>
                </a:cubicBezTo>
                <a:cubicBezTo>
                  <a:pt x="972" y="34"/>
                  <a:pt x="972" y="34"/>
                  <a:pt x="972" y="34"/>
                </a:cubicBezTo>
                <a:close/>
                <a:moveTo>
                  <a:pt x="960" y="43"/>
                </a:moveTo>
                <a:cubicBezTo>
                  <a:pt x="960" y="44"/>
                  <a:pt x="960" y="44"/>
                  <a:pt x="960" y="44"/>
                </a:cubicBezTo>
                <a:cubicBezTo>
                  <a:pt x="961" y="44"/>
                  <a:pt x="961" y="44"/>
                  <a:pt x="961" y="44"/>
                </a:cubicBezTo>
                <a:cubicBezTo>
                  <a:pt x="962" y="44"/>
                  <a:pt x="962" y="44"/>
                  <a:pt x="962" y="44"/>
                </a:cubicBezTo>
                <a:cubicBezTo>
                  <a:pt x="962" y="43"/>
                  <a:pt x="962" y="43"/>
                  <a:pt x="962" y="43"/>
                </a:cubicBezTo>
                <a:cubicBezTo>
                  <a:pt x="961" y="42"/>
                  <a:pt x="961" y="42"/>
                  <a:pt x="961" y="42"/>
                </a:cubicBezTo>
                <a:cubicBezTo>
                  <a:pt x="961" y="40"/>
                  <a:pt x="961" y="40"/>
                  <a:pt x="961" y="40"/>
                </a:cubicBezTo>
                <a:cubicBezTo>
                  <a:pt x="960" y="39"/>
                  <a:pt x="960" y="39"/>
                  <a:pt x="960" y="39"/>
                </a:cubicBezTo>
                <a:cubicBezTo>
                  <a:pt x="959" y="39"/>
                  <a:pt x="959" y="39"/>
                  <a:pt x="959" y="39"/>
                </a:cubicBezTo>
                <a:cubicBezTo>
                  <a:pt x="959" y="40"/>
                  <a:pt x="959" y="40"/>
                  <a:pt x="959" y="40"/>
                </a:cubicBezTo>
                <a:cubicBezTo>
                  <a:pt x="960" y="41"/>
                  <a:pt x="960" y="41"/>
                  <a:pt x="960" y="41"/>
                </a:cubicBezTo>
                <a:cubicBezTo>
                  <a:pt x="960" y="43"/>
                  <a:pt x="960" y="43"/>
                  <a:pt x="960" y="43"/>
                </a:cubicBezTo>
                <a:close/>
                <a:moveTo>
                  <a:pt x="961" y="52"/>
                </a:moveTo>
                <a:cubicBezTo>
                  <a:pt x="961" y="53"/>
                  <a:pt x="961" y="53"/>
                  <a:pt x="961" y="53"/>
                </a:cubicBezTo>
                <a:cubicBezTo>
                  <a:pt x="961" y="54"/>
                  <a:pt x="961" y="54"/>
                  <a:pt x="961" y="54"/>
                </a:cubicBezTo>
                <a:cubicBezTo>
                  <a:pt x="962" y="55"/>
                  <a:pt x="962" y="55"/>
                  <a:pt x="962" y="55"/>
                </a:cubicBezTo>
                <a:cubicBezTo>
                  <a:pt x="962" y="56"/>
                  <a:pt x="962" y="56"/>
                  <a:pt x="962" y="56"/>
                </a:cubicBezTo>
                <a:cubicBezTo>
                  <a:pt x="964" y="56"/>
                  <a:pt x="964" y="56"/>
                  <a:pt x="964" y="56"/>
                </a:cubicBezTo>
                <a:cubicBezTo>
                  <a:pt x="964" y="55"/>
                  <a:pt x="964" y="55"/>
                  <a:pt x="964" y="55"/>
                </a:cubicBezTo>
                <a:cubicBezTo>
                  <a:pt x="964" y="54"/>
                  <a:pt x="964" y="54"/>
                  <a:pt x="964" y="54"/>
                </a:cubicBezTo>
                <a:cubicBezTo>
                  <a:pt x="963" y="53"/>
                  <a:pt x="963" y="53"/>
                  <a:pt x="963" y="53"/>
                </a:cubicBezTo>
                <a:cubicBezTo>
                  <a:pt x="963" y="52"/>
                  <a:pt x="963" y="52"/>
                  <a:pt x="963" y="52"/>
                </a:cubicBezTo>
                <a:cubicBezTo>
                  <a:pt x="961" y="52"/>
                  <a:pt x="961" y="52"/>
                  <a:pt x="961" y="52"/>
                </a:cubicBezTo>
                <a:close/>
                <a:moveTo>
                  <a:pt x="963" y="57"/>
                </a:moveTo>
                <a:cubicBezTo>
                  <a:pt x="962" y="57"/>
                  <a:pt x="962" y="57"/>
                  <a:pt x="962" y="57"/>
                </a:cubicBezTo>
                <a:cubicBezTo>
                  <a:pt x="962" y="58"/>
                  <a:pt x="962" y="58"/>
                  <a:pt x="962" y="58"/>
                </a:cubicBezTo>
                <a:cubicBezTo>
                  <a:pt x="962" y="59"/>
                  <a:pt x="962" y="59"/>
                  <a:pt x="962" y="59"/>
                </a:cubicBezTo>
                <a:cubicBezTo>
                  <a:pt x="962" y="60"/>
                  <a:pt x="962" y="60"/>
                  <a:pt x="962" y="60"/>
                </a:cubicBezTo>
                <a:cubicBezTo>
                  <a:pt x="964" y="62"/>
                  <a:pt x="964" y="62"/>
                  <a:pt x="964" y="62"/>
                </a:cubicBezTo>
                <a:cubicBezTo>
                  <a:pt x="965" y="61"/>
                  <a:pt x="965" y="61"/>
                  <a:pt x="965" y="61"/>
                </a:cubicBezTo>
                <a:cubicBezTo>
                  <a:pt x="964" y="58"/>
                  <a:pt x="964" y="58"/>
                  <a:pt x="964" y="58"/>
                </a:cubicBezTo>
                <a:cubicBezTo>
                  <a:pt x="964" y="57"/>
                  <a:pt x="964" y="57"/>
                  <a:pt x="964" y="57"/>
                </a:cubicBezTo>
                <a:cubicBezTo>
                  <a:pt x="963" y="57"/>
                  <a:pt x="963" y="57"/>
                  <a:pt x="963" y="57"/>
                </a:cubicBezTo>
                <a:close/>
                <a:moveTo>
                  <a:pt x="999" y="22"/>
                </a:moveTo>
                <a:cubicBezTo>
                  <a:pt x="1000" y="21"/>
                  <a:pt x="1000" y="21"/>
                  <a:pt x="1000" y="21"/>
                </a:cubicBezTo>
                <a:cubicBezTo>
                  <a:pt x="999" y="20"/>
                  <a:pt x="999" y="20"/>
                  <a:pt x="999" y="20"/>
                </a:cubicBezTo>
                <a:cubicBezTo>
                  <a:pt x="998" y="20"/>
                  <a:pt x="998" y="20"/>
                  <a:pt x="998" y="20"/>
                </a:cubicBezTo>
                <a:cubicBezTo>
                  <a:pt x="998" y="22"/>
                  <a:pt x="998" y="22"/>
                  <a:pt x="998" y="22"/>
                </a:cubicBezTo>
                <a:cubicBezTo>
                  <a:pt x="999" y="23"/>
                  <a:pt x="999" y="23"/>
                  <a:pt x="999" y="23"/>
                </a:cubicBezTo>
                <a:cubicBezTo>
                  <a:pt x="999" y="22"/>
                  <a:pt x="999" y="22"/>
                  <a:pt x="999" y="22"/>
                </a:cubicBezTo>
                <a:close/>
                <a:moveTo>
                  <a:pt x="941" y="47"/>
                </a:moveTo>
                <a:cubicBezTo>
                  <a:pt x="942" y="45"/>
                  <a:pt x="942" y="45"/>
                  <a:pt x="942" y="45"/>
                </a:cubicBezTo>
                <a:cubicBezTo>
                  <a:pt x="942" y="43"/>
                  <a:pt x="942" y="43"/>
                  <a:pt x="942" y="43"/>
                </a:cubicBezTo>
                <a:cubicBezTo>
                  <a:pt x="942" y="42"/>
                  <a:pt x="942" y="42"/>
                  <a:pt x="942" y="42"/>
                </a:cubicBezTo>
                <a:cubicBezTo>
                  <a:pt x="942" y="40"/>
                  <a:pt x="942" y="40"/>
                  <a:pt x="942" y="40"/>
                </a:cubicBezTo>
                <a:cubicBezTo>
                  <a:pt x="941" y="39"/>
                  <a:pt x="941" y="39"/>
                  <a:pt x="941" y="39"/>
                </a:cubicBezTo>
                <a:cubicBezTo>
                  <a:pt x="940" y="40"/>
                  <a:pt x="940" y="40"/>
                  <a:pt x="940" y="40"/>
                </a:cubicBezTo>
                <a:cubicBezTo>
                  <a:pt x="940" y="44"/>
                  <a:pt x="940" y="44"/>
                  <a:pt x="940" y="44"/>
                </a:cubicBezTo>
                <a:cubicBezTo>
                  <a:pt x="939" y="45"/>
                  <a:pt x="939" y="45"/>
                  <a:pt x="939" y="45"/>
                </a:cubicBezTo>
                <a:cubicBezTo>
                  <a:pt x="939" y="46"/>
                  <a:pt x="939" y="46"/>
                  <a:pt x="939" y="46"/>
                </a:cubicBezTo>
                <a:cubicBezTo>
                  <a:pt x="941" y="49"/>
                  <a:pt x="941" y="49"/>
                  <a:pt x="941" y="49"/>
                </a:cubicBezTo>
                <a:cubicBezTo>
                  <a:pt x="941" y="47"/>
                  <a:pt x="941" y="47"/>
                  <a:pt x="941" y="47"/>
                </a:cubicBezTo>
                <a:close/>
                <a:moveTo>
                  <a:pt x="942" y="53"/>
                </a:moveTo>
                <a:cubicBezTo>
                  <a:pt x="943" y="53"/>
                  <a:pt x="943" y="53"/>
                  <a:pt x="943" y="53"/>
                </a:cubicBezTo>
                <a:cubicBezTo>
                  <a:pt x="943" y="52"/>
                  <a:pt x="943" y="52"/>
                  <a:pt x="943" y="52"/>
                </a:cubicBezTo>
                <a:cubicBezTo>
                  <a:pt x="943" y="51"/>
                  <a:pt x="943" y="51"/>
                  <a:pt x="943" y="51"/>
                </a:cubicBezTo>
                <a:cubicBezTo>
                  <a:pt x="941" y="49"/>
                  <a:pt x="941" y="49"/>
                  <a:pt x="941" y="49"/>
                </a:cubicBezTo>
                <a:cubicBezTo>
                  <a:pt x="941" y="51"/>
                  <a:pt x="941" y="51"/>
                  <a:pt x="941" y="51"/>
                </a:cubicBezTo>
                <a:cubicBezTo>
                  <a:pt x="942" y="53"/>
                  <a:pt x="942" y="53"/>
                  <a:pt x="942" y="53"/>
                </a:cubicBezTo>
                <a:close/>
                <a:moveTo>
                  <a:pt x="945" y="44"/>
                </a:moveTo>
                <a:cubicBezTo>
                  <a:pt x="945" y="43"/>
                  <a:pt x="945" y="43"/>
                  <a:pt x="945" y="43"/>
                </a:cubicBezTo>
                <a:cubicBezTo>
                  <a:pt x="944" y="43"/>
                  <a:pt x="944" y="43"/>
                  <a:pt x="944" y="43"/>
                </a:cubicBezTo>
                <a:cubicBezTo>
                  <a:pt x="944" y="44"/>
                  <a:pt x="944" y="44"/>
                  <a:pt x="944" y="44"/>
                </a:cubicBezTo>
                <a:cubicBezTo>
                  <a:pt x="945" y="45"/>
                  <a:pt x="945" y="45"/>
                  <a:pt x="945" y="45"/>
                </a:cubicBezTo>
                <a:cubicBezTo>
                  <a:pt x="945" y="44"/>
                  <a:pt x="945" y="44"/>
                  <a:pt x="945" y="44"/>
                </a:cubicBezTo>
                <a:close/>
                <a:moveTo>
                  <a:pt x="995" y="27"/>
                </a:moveTo>
                <a:cubicBezTo>
                  <a:pt x="996" y="26"/>
                  <a:pt x="996" y="26"/>
                  <a:pt x="996" y="26"/>
                </a:cubicBezTo>
                <a:cubicBezTo>
                  <a:pt x="997" y="26"/>
                  <a:pt x="997" y="26"/>
                  <a:pt x="997" y="26"/>
                </a:cubicBezTo>
                <a:cubicBezTo>
                  <a:pt x="995" y="24"/>
                  <a:pt x="995" y="24"/>
                  <a:pt x="995" y="24"/>
                </a:cubicBezTo>
                <a:cubicBezTo>
                  <a:pt x="995" y="23"/>
                  <a:pt x="995" y="23"/>
                  <a:pt x="995" y="23"/>
                </a:cubicBezTo>
                <a:cubicBezTo>
                  <a:pt x="994" y="23"/>
                  <a:pt x="994" y="23"/>
                  <a:pt x="994" y="23"/>
                </a:cubicBezTo>
                <a:cubicBezTo>
                  <a:pt x="994" y="24"/>
                  <a:pt x="994" y="24"/>
                  <a:pt x="994" y="24"/>
                </a:cubicBezTo>
                <a:cubicBezTo>
                  <a:pt x="993" y="24"/>
                  <a:pt x="993" y="24"/>
                  <a:pt x="993" y="24"/>
                </a:cubicBezTo>
                <a:cubicBezTo>
                  <a:pt x="993" y="25"/>
                  <a:pt x="993" y="25"/>
                  <a:pt x="993" y="25"/>
                </a:cubicBezTo>
                <a:cubicBezTo>
                  <a:pt x="994" y="26"/>
                  <a:pt x="994" y="26"/>
                  <a:pt x="994" y="26"/>
                </a:cubicBezTo>
                <a:cubicBezTo>
                  <a:pt x="995" y="27"/>
                  <a:pt x="995" y="27"/>
                  <a:pt x="995" y="27"/>
                </a:cubicBezTo>
                <a:close/>
                <a:moveTo>
                  <a:pt x="966" y="34"/>
                </a:moveTo>
                <a:cubicBezTo>
                  <a:pt x="967" y="34"/>
                  <a:pt x="967" y="34"/>
                  <a:pt x="967" y="34"/>
                </a:cubicBezTo>
                <a:cubicBezTo>
                  <a:pt x="967" y="33"/>
                  <a:pt x="967" y="33"/>
                  <a:pt x="967" y="33"/>
                </a:cubicBezTo>
                <a:cubicBezTo>
                  <a:pt x="967" y="32"/>
                  <a:pt x="967" y="32"/>
                  <a:pt x="967" y="32"/>
                </a:cubicBezTo>
                <a:cubicBezTo>
                  <a:pt x="966" y="32"/>
                  <a:pt x="966" y="32"/>
                  <a:pt x="966" y="32"/>
                </a:cubicBezTo>
                <a:cubicBezTo>
                  <a:pt x="966" y="31"/>
                  <a:pt x="966" y="31"/>
                  <a:pt x="966" y="31"/>
                </a:cubicBezTo>
                <a:cubicBezTo>
                  <a:pt x="965" y="31"/>
                  <a:pt x="965" y="31"/>
                  <a:pt x="965" y="31"/>
                </a:cubicBezTo>
                <a:cubicBezTo>
                  <a:pt x="964" y="31"/>
                  <a:pt x="964" y="31"/>
                  <a:pt x="964" y="31"/>
                </a:cubicBezTo>
                <a:cubicBezTo>
                  <a:pt x="964" y="32"/>
                  <a:pt x="964" y="32"/>
                  <a:pt x="964" y="32"/>
                </a:cubicBezTo>
                <a:cubicBezTo>
                  <a:pt x="964" y="33"/>
                  <a:pt x="964" y="33"/>
                  <a:pt x="964" y="33"/>
                </a:cubicBezTo>
                <a:cubicBezTo>
                  <a:pt x="966" y="33"/>
                  <a:pt x="966" y="33"/>
                  <a:pt x="966" y="33"/>
                </a:cubicBezTo>
                <a:cubicBezTo>
                  <a:pt x="966" y="34"/>
                  <a:pt x="966" y="34"/>
                  <a:pt x="966" y="34"/>
                </a:cubicBezTo>
                <a:close/>
                <a:moveTo>
                  <a:pt x="999" y="25"/>
                </a:moveTo>
                <a:cubicBezTo>
                  <a:pt x="1000" y="25"/>
                  <a:pt x="1000" y="25"/>
                  <a:pt x="1000" y="25"/>
                </a:cubicBezTo>
                <a:cubicBezTo>
                  <a:pt x="1000" y="24"/>
                  <a:pt x="1000" y="24"/>
                  <a:pt x="1000" y="24"/>
                </a:cubicBezTo>
                <a:cubicBezTo>
                  <a:pt x="1000" y="23"/>
                  <a:pt x="1000" y="23"/>
                  <a:pt x="1000" y="23"/>
                </a:cubicBezTo>
                <a:cubicBezTo>
                  <a:pt x="999" y="24"/>
                  <a:pt x="999" y="24"/>
                  <a:pt x="999" y="24"/>
                </a:cubicBezTo>
                <a:cubicBezTo>
                  <a:pt x="999" y="25"/>
                  <a:pt x="999" y="25"/>
                  <a:pt x="999" y="25"/>
                </a:cubicBezTo>
                <a:close/>
                <a:moveTo>
                  <a:pt x="990" y="26"/>
                </a:moveTo>
                <a:cubicBezTo>
                  <a:pt x="990" y="27"/>
                  <a:pt x="990" y="27"/>
                  <a:pt x="990" y="27"/>
                </a:cubicBezTo>
                <a:cubicBezTo>
                  <a:pt x="991" y="27"/>
                  <a:pt x="991" y="27"/>
                  <a:pt x="991" y="27"/>
                </a:cubicBezTo>
                <a:cubicBezTo>
                  <a:pt x="990" y="26"/>
                  <a:pt x="990" y="26"/>
                  <a:pt x="990" y="26"/>
                </a:cubicBezTo>
                <a:close/>
                <a:moveTo>
                  <a:pt x="973" y="33"/>
                </a:moveTo>
                <a:cubicBezTo>
                  <a:pt x="974" y="34"/>
                  <a:pt x="974" y="34"/>
                  <a:pt x="974" y="34"/>
                </a:cubicBezTo>
                <a:cubicBezTo>
                  <a:pt x="975" y="35"/>
                  <a:pt x="975" y="35"/>
                  <a:pt x="975" y="35"/>
                </a:cubicBezTo>
                <a:cubicBezTo>
                  <a:pt x="976" y="33"/>
                  <a:pt x="976" y="33"/>
                  <a:pt x="976" y="33"/>
                </a:cubicBezTo>
                <a:cubicBezTo>
                  <a:pt x="976" y="32"/>
                  <a:pt x="976" y="32"/>
                  <a:pt x="976" y="32"/>
                </a:cubicBezTo>
                <a:cubicBezTo>
                  <a:pt x="976" y="31"/>
                  <a:pt x="976" y="31"/>
                  <a:pt x="976" y="31"/>
                </a:cubicBezTo>
                <a:cubicBezTo>
                  <a:pt x="975" y="31"/>
                  <a:pt x="975" y="31"/>
                  <a:pt x="975" y="31"/>
                </a:cubicBezTo>
                <a:cubicBezTo>
                  <a:pt x="974" y="29"/>
                  <a:pt x="974" y="29"/>
                  <a:pt x="974" y="29"/>
                </a:cubicBezTo>
                <a:cubicBezTo>
                  <a:pt x="973" y="29"/>
                  <a:pt x="973" y="29"/>
                  <a:pt x="973" y="29"/>
                </a:cubicBezTo>
                <a:cubicBezTo>
                  <a:pt x="973" y="30"/>
                  <a:pt x="973" y="30"/>
                  <a:pt x="973" y="30"/>
                </a:cubicBezTo>
                <a:cubicBezTo>
                  <a:pt x="973" y="31"/>
                  <a:pt x="973" y="31"/>
                  <a:pt x="973" y="31"/>
                </a:cubicBezTo>
                <a:cubicBezTo>
                  <a:pt x="973" y="32"/>
                  <a:pt x="973" y="32"/>
                  <a:pt x="973" y="32"/>
                </a:cubicBezTo>
                <a:cubicBezTo>
                  <a:pt x="972" y="31"/>
                  <a:pt x="972" y="31"/>
                  <a:pt x="972" y="31"/>
                </a:cubicBezTo>
                <a:cubicBezTo>
                  <a:pt x="971" y="31"/>
                  <a:pt x="971" y="31"/>
                  <a:pt x="971" y="31"/>
                </a:cubicBezTo>
                <a:cubicBezTo>
                  <a:pt x="972" y="32"/>
                  <a:pt x="972" y="32"/>
                  <a:pt x="972" y="32"/>
                </a:cubicBezTo>
                <a:cubicBezTo>
                  <a:pt x="973" y="33"/>
                  <a:pt x="973" y="33"/>
                  <a:pt x="973" y="33"/>
                </a:cubicBezTo>
                <a:close/>
                <a:moveTo>
                  <a:pt x="876" y="65"/>
                </a:moveTo>
                <a:cubicBezTo>
                  <a:pt x="876" y="64"/>
                  <a:pt x="876" y="64"/>
                  <a:pt x="876" y="64"/>
                </a:cubicBezTo>
                <a:cubicBezTo>
                  <a:pt x="875" y="63"/>
                  <a:pt x="875" y="63"/>
                  <a:pt x="875" y="63"/>
                </a:cubicBezTo>
                <a:cubicBezTo>
                  <a:pt x="874" y="63"/>
                  <a:pt x="874" y="63"/>
                  <a:pt x="874" y="63"/>
                </a:cubicBezTo>
                <a:cubicBezTo>
                  <a:pt x="875" y="64"/>
                  <a:pt x="875" y="64"/>
                  <a:pt x="875" y="64"/>
                </a:cubicBezTo>
                <a:cubicBezTo>
                  <a:pt x="875" y="65"/>
                  <a:pt x="875" y="65"/>
                  <a:pt x="875" y="65"/>
                </a:cubicBezTo>
                <a:cubicBezTo>
                  <a:pt x="876" y="65"/>
                  <a:pt x="876" y="65"/>
                  <a:pt x="876" y="65"/>
                </a:cubicBezTo>
                <a:close/>
                <a:moveTo>
                  <a:pt x="914" y="336"/>
                </a:moveTo>
                <a:cubicBezTo>
                  <a:pt x="913" y="336"/>
                  <a:pt x="913" y="336"/>
                  <a:pt x="913" y="336"/>
                </a:cubicBezTo>
                <a:cubicBezTo>
                  <a:pt x="914" y="337"/>
                  <a:pt x="914" y="337"/>
                  <a:pt x="914" y="337"/>
                </a:cubicBezTo>
                <a:cubicBezTo>
                  <a:pt x="914" y="336"/>
                  <a:pt x="914" y="336"/>
                  <a:pt x="914" y="336"/>
                </a:cubicBezTo>
                <a:close/>
                <a:moveTo>
                  <a:pt x="846" y="146"/>
                </a:moveTo>
                <a:cubicBezTo>
                  <a:pt x="846" y="146"/>
                  <a:pt x="846" y="146"/>
                  <a:pt x="846" y="147"/>
                </a:cubicBezTo>
                <a:cubicBezTo>
                  <a:pt x="846" y="147"/>
                  <a:pt x="846" y="147"/>
                  <a:pt x="847" y="147"/>
                </a:cubicBezTo>
                <a:cubicBezTo>
                  <a:pt x="847" y="147"/>
                  <a:pt x="847" y="147"/>
                  <a:pt x="848" y="147"/>
                </a:cubicBezTo>
                <a:cubicBezTo>
                  <a:pt x="848" y="147"/>
                  <a:pt x="848" y="147"/>
                  <a:pt x="848" y="145"/>
                </a:cubicBezTo>
                <a:cubicBezTo>
                  <a:pt x="848" y="145"/>
                  <a:pt x="848" y="145"/>
                  <a:pt x="848" y="144"/>
                </a:cubicBezTo>
                <a:cubicBezTo>
                  <a:pt x="848" y="144"/>
                  <a:pt x="848" y="144"/>
                  <a:pt x="847" y="144"/>
                </a:cubicBezTo>
                <a:cubicBezTo>
                  <a:pt x="847" y="144"/>
                  <a:pt x="847" y="144"/>
                  <a:pt x="846" y="146"/>
                </a:cubicBezTo>
                <a:close/>
                <a:moveTo>
                  <a:pt x="875" y="196"/>
                </a:moveTo>
                <a:cubicBezTo>
                  <a:pt x="875" y="197"/>
                  <a:pt x="875" y="197"/>
                  <a:pt x="875" y="197"/>
                </a:cubicBezTo>
                <a:cubicBezTo>
                  <a:pt x="876" y="197"/>
                  <a:pt x="876" y="197"/>
                  <a:pt x="876" y="197"/>
                </a:cubicBezTo>
                <a:cubicBezTo>
                  <a:pt x="876" y="196"/>
                  <a:pt x="876" y="196"/>
                  <a:pt x="876" y="196"/>
                </a:cubicBezTo>
                <a:cubicBezTo>
                  <a:pt x="875" y="196"/>
                  <a:pt x="875" y="196"/>
                  <a:pt x="875" y="196"/>
                </a:cubicBezTo>
                <a:close/>
                <a:moveTo>
                  <a:pt x="1057" y="102"/>
                </a:moveTo>
                <a:cubicBezTo>
                  <a:pt x="1058" y="103"/>
                  <a:pt x="1058" y="103"/>
                  <a:pt x="1058" y="103"/>
                </a:cubicBezTo>
                <a:cubicBezTo>
                  <a:pt x="1060" y="103"/>
                  <a:pt x="1060" y="103"/>
                  <a:pt x="1060" y="103"/>
                </a:cubicBezTo>
                <a:cubicBezTo>
                  <a:pt x="1061" y="102"/>
                  <a:pt x="1061" y="102"/>
                  <a:pt x="1061" y="102"/>
                </a:cubicBezTo>
                <a:cubicBezTo>
                  <a:pt x="1061" y="100"/>
                  <a:pt x="1061" y="100"/>
                  <a:pt x="1061" y="100"/>
                </a:cubicBezTo>
                <a:cubicBezTo>
                  <a:pt x="1060" y="99"/>
                  <a:pt x="1060" y="99"/>
                  <a:pt x="1060" y="99"/>
                </a:cubicBezTo>
                <a:cubicBezTo>
                  <a:pt x="1058" y="100"/>
                  <a:pt x="1058" y="100"/>
                  <a:pt x="1058" y="100"/>
                </a:cubicBezTo>
                <a:cubicBezTo>
                  <a:pt x="1057" y="102"/>
                  <a:pt x="1057" y="102"/>
                  <a:pt x="1057" y="102"/>
                </a:cubicBezTo>
                <a:close/>
                <a:moveTo>
                  <a:pt x="874" y="206"/>
                </a:moveTo>
                <a:cubicBezTo>
                  <a:pt x="874" y="207"/>
                  <a:pt x="874" y="207"/>
                  <a:pt x="874" y="207"/>
                </a:cubicBezTo>
                <a:cubicBezTo>
                  <a:pt x="875" y="206"/>
                  <a:pt x="875" y="206"/>
                  <a:pt x="875" y="206"/>
                </a:cubicBezTo>
                <a:cubicBezTo>
                  <a:pt x="874" y="206"/>
                  <a:pt x="874" y="206"/>
                  <a:pt x="874" y="206"/>
                </a:cubicBezTo>
                <a:close/>
                <a:moveTo>
                  <a:pt x="865" y="282"/>
                </a:moveTo>
                <a:cubicBezTo>
                  <a:pt x="866" y="282"/>
                  <a:pt x="866" y="282"/>
                  <a:pt x="866" y="282"/>
                </a:cubicBezTo>
                <a:cubicBezTo>
                  <a:pt x="866" y="281"/>
                  <a:pt x="866" y="281"/>
                  <a:pt x="866" y="281"/>
                </a:cubicBezTo>
                <a:cubicBezTo>
                  <a:pt x="865" y="282"/>
                  <a:pt x="865" y="282"/>
                  <a:pt x="865" y="282"/>
                </a:cubicBezTo>
                <a:close/>
                <a:moveTo>
                  <a:pt x="1056" y="135"/>
                </a:moveTo>
                <a:cubicBezTo>
                  <a:pt x="1055" y="135"/>
                  <a:pt x="1055" y="135"/>
                  <a:pt x="1055" y="135"/>
                </a:cubicBezTo>
                <a:cubicBezTo>
                  <a:pt x="1056" y="136"/>
                  <a:pt x="1056" y="136"/>
                  <a:pt x="1056" y="136"/>
                </a:cubicBezTo>
                <a:cubicBezTo>
                  <a:pt x="1056" y="135"/>
                  <a:pt x="1056" y="135"/>
                  <a:pt x="1056" y="135"/>
                </a:cubicBezTo>
                <a:close/>
                <a:moveTo>
                  <a:pt x="874" y="210"/>
                </a:moveTo>
                <a:cubicBezTo>
                  <a:pt x="873" y="210"/>
                  <a:pt x="873" y="210"/>
                  <a:pt x="873" y="210"/>
                </a:cubicBezTo>
                <a:cubicBezTo>
                  <a:pt x="873" y="211"/>
                  <a:pt x="873" y="211"/>
                  <a:pt x="873" y="211"/>
                </a:cubicBezTo>
                <a:cubicBezTo>
                  <a:pt x="872" y="211"/>
                  <a:pt x="872" y="211"/>
                  <a:pt x="872" y="211"/>
                </a:cubicBezTo>
                <a:cubicBezTo>
                  <a:pt x="872" y="212"/>
                  <a:pt x="872" y="212"/>
                  <a:pt x="872" y="212"/>
                </a:cubicBezTo>
                <a:cubicBezTo>
                  <a:pt x="873" y="212"/>
                  <a:pt x="873" y="212"/>
                  <a:pt x="873" y="212"/>
                </a:cubicBezTo>
                <a:cubicBezTo>
                  <a:pt x="874" y="211"/>
                  <a:pt x="874" y="211"/>
                  <a:pt x="874" y="211"/>
                </a:cubicBezTo>
                <a:cubicBezTo>
                  <a:pt x="875" y="210"/>
                  <a:pt x="875" y="210"/>
                  <a:pt x="875" y="210"/>
                </a:cubicBezTo>
                <a:cubicBezTo>
                  <a:pt x="876" y="210"/>
                  <a:pt x="876" y="210"/>
                  <a:pt x="876" y="210"/>
                </a:cubicBezTo>
                <a:cubicBezTo>
                  <a:pt x="875" y="209"/>
                  <a:pt x="875" y="209"/>
                  <a:pt x="875" y="209"/>
                </a:cubicBezTo>
                <a:cubicBezTo>
                  <a:pt x="874" y="210"/>
                  <a:pt x="874" y="210"/>
                  <a:pt x="874" y="210"/>
                </a:cubicBezTo>
                <a:close/>
                <a:moveTo>
                  <a:pt x="867" y="280"/>
                </a:moveTo>
                <a:cubicBezTo>
                  <a:pt x="866" y="280"/>
                  <a:pt x="866" y="280"/>
                  <a:pt x="866" y="280"/>
                </a:cubicBezTo>
                <a:cubicBezTo>
                  <a:pt x="865" y="280"/>
                  <a:pt x="865" y="280"/>
                  <a:pt x="865" y="280"/>
                </a:cubicBezTo>
                <a:cubicBezTo>
                  <a:pt x="866" y="281"/>
                  <a:pt x="866" y="281"/>
                  <a:pt x="866" y="281"/>
                </a:cubicBezTo>
                <a:cubicBezTo>
                  <a:pt x="867" y="281"/>
                  <a:pt x="867" y="281"/>
                  <a:pt x="867" y="281"/>
                </a:cubicBezTo>
                <a:cubicBezTo>
                  <a:pt x="867" y="280"/>
                  <a:pt x="867" y="280"/>
                  <a:pt x="867" y="280"/>
                </a:cubicBezTo>
                <a:close/>
                <a:moveTo>
                  <a:pt x="881" y="227"/>
                </a:moveTo>
                <a:cubicBezTo>
                  <a:pt x="882" y="227"/>
                  <a:pt x="882" y="227"/>
                  <a:pt x="882" y="227"/>
                </a:cubicBezTo>
                <a:cubicBezTo>
                  <a:pt x="883" y="227"/>
                  <a:pt x="883" y="227"/>
                  <a:pt x="883" y="227"/>
                </a:cubicBezTo>
                <a:cubicBezTo>
                  <a:pt x="884" y="226"/>
                  <a:pt x="884" y="226"/>
                  <a:pt x="884" y="226"/>
                </a:cubicBezTo>
                <a:cubicBezTo>
                  <a:pt x="884" y="225"/>
                  <a:pt x="884" y="225"/>
                  <a:pt x="884" y="225"/>
                </a:cubicBezTo>
                <a:cubicBezTo>
                  <a:pt x="883" y="224"/>
                  <a:pt x="883" y="224"/>
                  <a:pt x="883" y="224"/>
                </a:cubicBezTo>
                <a:cubicBezTo>
                  <a:pt x="882" y="225"/>
                  <a:pt x="882" y="225"/>
                  <a:pt x="882" y="225"/>
                </a:cubicBezTo>
                <a:cubicBezTo>
                  <a:pt x="881" y="227"/>
                  <a:pt x="881" y="227"/>
                  <a:pt x="881" y="227"/>
                </a:cubicBezTo>
                <a:close/>
                <a:moveTo>
                  <a:pt x="867" y="268"/>
                </a:moveTo>
                <a:cubicBezTo>
                  <a:pt x="866" y="269"/>
                  <a:pt x="866" y="269"/>
                  <a:pt x="866" y="269"/>
                </a:cubicBezTo>
                <a:cubicBezTo>
                  <a:pt x="866" y="270"/>
                  <a:pt x="866" y="270"/>
                  <a:pt x="866" y="270"/>
                </a:cubicBezTo>
                <a:cubicBezTo>
                  <a:pt x="867" y="270"/>
                  <a:pt x="867" y="270"/>
                  <a:pt x="867" y="270"/>
                </a:cubicBezTo>
                <a:cubicBezTo>
                  <a:pt x="868" y="269"/>
                  <a:pt x="868" y="269"/>
                  <a:pt x="868" y="269"/>
                </a:cubicBezTo>
                <a:cubicBezTo>
                  <a:pt x="868" y="268"/>
                  <a:pt x="868" y="268"/>
                  <a:pt x="868" y="268"/>
                </a:cubicBezTo>
                <a:cubicBezTo>
                  <a:pt x="867" y="268"/>
                  <a:pt x="867" y="268"/>
                  <a:pt x="867" y="268"/>
                </a:cubicBezTo>
                <a:close/>
                <a:moveTo>
                  <a:pt x="1006" y="242"/>
                </a:moveTo>
                <a:cubicBezTo>
                  <a:pt x="1005" y="243"/>
                  <a:pt x="1005" y="243"/>
                  <a:pt x="1005" y="243"/>
                </a:cubicBezTo>
                <a:cubicBezTo>
                  <a:pt x="1004" y="244"/>
                  <a:pt x="1004" y="244"/>
                  <a:pt x="1004" y="244"/>
                </a:cubicBezTo>
                <a:cubicBezTo>
                  <a:pt x="1003" y="245"/>
                  <a:pt x="1003" y="245"/>
                  <a:pt x="1003" y="245"/>
                </a:cubicBezTo>
                <a:cubicBezTo>
                  <a:pt x="1002" y="245"/>
                  <a:pt x="1002" y="245"/>
                  <a:pt x="1002" y="245"/>
                </a:cubicBezTo>
                <a:cubicBezTo>
                  <a:pt x="1001" y="246"/>
                  <a:pt x="1001" y="246"/>
                  <a:pt x="1001" y="246"/>
                </a:cubicBezTo>
                <a:cubicBezTo>
                  <a:pt x="1001" y="247"/>
                  <a:pt x="1001" y="247"/>
                  <a:pt x="1001" y="247"/>
                </a:cubicBezTo>
                <a:cubicBezTo>
                  <a:pt x="1001" y="248"/>
                  <a:pt x="1001" y="248"/>
                  <a:pt x="1001" y="248"/>
                </a:cubicBezTo>
                <a:cubicBezTo>
                  <a:pt x="1003" y="248"/>
                  <a:pt x="1003" y="248"/>
                  <a:pt x="1003" y="248"/>
                </a:cubicBezTo>
                <a:cubicBezTo>
                  <a:pt x="1005" y="247"/>
                  <a:pt x="1005" y="247"/>
                  <a:pt x="1005" y="247"/>
                </a:cubicBezTo>
                <a:cubicBezTo>
                  <a:pt x="1008" y="248"/>
                  <a:pt x="1008" y="248"/>
                  <a:pt x="1008" y="248"/>
                </a:cubicBezTo>
                <a:cubicBezTo>
                  <a:pt x="1009" y="247"/>
                  <a:pt x="1009" y="247"/>
                  <a:pt x="1009" y="247"/>
                </a:cubicBezTo>
                <a:cubicBezTo>
                  <a:pt x="1010" y="246"/>
                  <a:pt x="1010" y="246"/>
                  <a:pt x="1010" y="246"/>
                </a:cubicBezTo>
                <a:cubicBezTo>
                  <a:pt x="1012" y="247"/>
                  <a:pt x="1012" y="247"/>
                  <a:pt x="1012" y="247"/>
                </a:cubicBezTo>
                <a:cubicBezTo>
                  <a:pt x="1013" y="247"/>
                  <a:pt x="1013" y="247"/>
                  <a:pt x="1013" y="247"/>
                </a:cubicBezTo>
                <a:cubicBezTo>
                  <a:pt x="1014" y="247"/>
                  <a:pt x="1014" y="247"/>
                  <a:pt x="1014" y="247"/>
                </a:cubicBezTo>
                <a:cubicBezTo>
                  <a:pt x="1015" y="246"/>
                  <a:pt x="1015" y="246"/>
                  <a:pt x="1015" y="246"/>
                </a:cubicBezTo>
                <a:cubicBezTo>
                  <a:pt x="1015" y="242"/>
                  <a:pt x="1015" y="242"/>
                  <a:pt x="1015" y="242"/>
                </a:cubicBezTo>
                <a:cubicBezTo>
                  <a:pt x="1014" y="242"/>
                  <a:pt x="1014" y="242"/>
                  <a:pt x="1014" y="242"/>
                </a:cubicBezTo>
                <a:cubicBezTo>
                  <a:pt x="1014" y="240"/>
                  <a:pt x="1014" y="240"/>
                  <a:pt x="1014" y="240"/>
                </a:cubicBezTo>
                <a:cubicBezTo>
                  <a:pt x="1013" y="240"/>
                  <a:pt x="1013" y="240"/>
                  <a:pt x="1013" y="240"/>
                </a:cubicBezTo>
                <a:cubicBezTo>
                  <a:pt x="1009" y="242"/>
                  <a:pt x="1009" y="242"/>
                  <a:pt x="1009" y="242"/>
                </a:cubicBezTo>
                <a:cubicBezTo>
                  <a:pt x="1006" y="242"/>
                  <a:pt x="1006" y="242"/>
                  <a:pt x="1006" y="242"/>
                </a:cubicBezTo>
                <a:close/>
                <a:moveTo>
                  <a:pt x="1053" y="143"/>
                </a:moveTo>
                <a:cubicBezTo>
                  <a:pt x="1052" y="143"/>
                  <a:pt x="1052" y="143"/>
                  <a:pt x="1052" y="143"/>
                </a:cubicBezTo>
                <a:cubicBezTo>
                  <a:pt x="1052" y="144"/>
                  <a:pt x="1052" y="144"/>
                  <a:pt x="1052" y="144"/>
                </a:cubicBezTo>
                <a:cubicBezTo>
                  <a:pt x="1053" y="144"/>
                  <a:pt x="1053" y="144"/>
                  <a:pt x="1053" y="144"/>
                </a:cubicBezTo>
                <a:cubicBezTo>
                  <a:pt x="1053" y="143"/>
                  <a:pt x="1053" y="143"/>
                  <a:pt x="1053" y="143"/>
                </a:cubicBezTo>
                <a:close/>
                <a:moveTo>
                  <a:pt x="1019" y="217"/>
                </a:moveTo>
                <a:cubicBezTo>
                  <a:pt x="1020" y="216"/>
                  <a:pt x="1020" y="216"/>
                  <a:pt x="1020" y="216"/>
                </a:cubicBezTo>
                <a:cubicBezTo>
                  <a:pt x="1020" y="215"/>
                  <a:pt x="1020" y="215"/>
                  <a:pt x="1020" y="215"/>
                </a:cubicBezTo>
                <a:cubicBezTo>
                  <a:pt x="1019" y="215"/>
                  <a:pt x="1019" y="215"/>
                  <a:pt x="1019" y="215"/>
                </a:cubicBezTo>
                <a:cubicBezTo>
                  <a:pt x="1019" y="216"/>
                  <a:pt x="1019" y="216"/>
                  <a:pt x="1019" y="216"/>
                </a:cubicBezTo>
                <a:cubicBezTo>
                  <a:pt x="1019" y="217"/>
                  <a:pt x="1019" y="217"/>
                  <a:pt x="1019" y="217"/>
                </a:cubicBezTo>
                <a:close/>
                <a:moveTo>
                  <a:pt x="1022" y="259"/>
                </a:moveTo>
                <a:cubicBezTo>
                  <a:pt x="1023" y="259"/>
                  <a:pt x="1023" y="259"/>
                  <a:pt x="1023" y="259"/>
                </a:cubicBezTo>
                <a:cubicBezTo>
                  <a:pt x="1023" y="258"/>
                  <a:pt x="1023" y="258"/>
                  <a:pt x="1023" y="258"/>
                </a:cubicBezTo>
                <a:cubicBezTo>
                  <a:pt x="1022" y="258"/>
                  <a:pt x="1022" y="258"/>
                  <a:pt x="1022" y="258"/>
                </a:cubicBezTo>
                <a:cubicBezTo>
                  <a:pt x="1022" y="259"/>
                  <a:pt x="1022" y="259"/>
                  <a:pt x="1022" y="259"/>
                </a:cubicBezTo>
                <a:close/>
                <a:moveTo>
                  <a:pt x="1005" y="243"/>
                </a:moveTo>
                <a:cubicBezTo>
                  <a:pt x="1005" y="242"/>
                  <a:pt x="1005" y="242"/>
                  <a:pt x="1005" y="242"/>
                </a:cubicBezTo>
                <a:cubicBezTo>
                  <a:pt x="1004" y="242"/>
                  <a:pt x="1004" y="242"/>
                  <a:pt x="1004" y="242"/>
                </a:cubicBezTo>
                <a:cubicBezTo>
                  <a:pt x="1003" y="243"/>
                  <a:pt x="1003" y="243"/>
                  <a:pt x="1003" y="243"/>
                </a:cubicBezTo>
                <a:cubicBezTo>
                  <a:pt x="1004" y="243"/>
                  <a:pt x="1004" y="243"/>
                  <a:pt x="1004" y="243"/>
                </a:cubicBezTo>
                <a:cubicBezTo>
                  <a:pt x="1005" y="243"/>
                  <a:pt x="1005" y="243"/>
                  <a:pt x="1005" y="243"/>
                </a:cubicBezTo>
                <a:close/>
                <a:moveTo>
                  <a:pt x="1046" y="190"/>
                </a:moveTo>
                <a:cubicBezTo>
                  <a:pt x="1046" y="189"/>
                  <a:pt x="1046" y="189"/>
                  <a:pt x="1046" y="189"/>
                </a:cubicBezTo>
                <a:cubicBezTo>
                  <a:pt x="1046" y="188"/>
                  <a:pt x="1046" y="188"/>
                  <a:pt x="1046" y="188"/>
                </a:cubicBezTo>
                <a:cubicBezTo>
                  <a:pt x="1046" y="187"/>
                  <a:pt x="1046" y="187"/>
                  <a:pt x="1046" y="187"/>
                </a:cubicBezTo>
                <a:cubicBezTo>
                  <a:pt x="1045" y="186"/>
                  <a:pt x="1045" y="186"/>
                  <a:pt x="1045" y="186"/>
                </a:cubicBezTo>
                <a:cubicBezTo>
                  <a:pt x="1044" y="186"/>
                  <a:pt x="1044" y="186"/>
                  <a:pt x="1044" y="186"/>
                </a:cubicBezTo>
                <a:cubicBezTo>
                  <a:pt x="1044" y="187"/>
                  <a:pt x="1044" y="187"/>
                  <a:pt x="1044" y="187"/>
                </a:cubicBezTo>
                <a:cubicBezTo>
                  <a:pt x="1044" y="189"/>
                  <a:pt x="1044" y="189"/>
                  <a:pt x="1044" y="189"/>
                </a:cubicBezTo>
                <a:cubicBezTo>
                  <a:pt x="1044" y="190"/>
                  <a:pt x="1044" y="190"/>
                  <a:pt x="1044" y="190"/>
                </a:cubicBezTo>
                <a:cubicBezTo>
                  <a:pt x="1045" y="190"/>
                  <a:pt x="1045" y="190"/>
                  <a:pt x="1045" y="190"/>
                </a:cubicBezTo>
                <a:cubicBezTo>
                  <a:pt x="1046" y="190"/>
                  <a:pt x="1046" y="190"/>
                  <a:pt x="1046" y="190"/>
                </a:cubicBezTo>
                <a:close/>
                <a:moveTo>
                  <a:pt x="1053" y="163"/>
                </a:moveTo>
                <a:cubicBezTo>
                  <a:pt x="1053" y="164"/>
                  <a:pt x="1053" y="164"/>
                  <a:pt x="1053" y="164"/>
                </a:cubicBezTo>
                <a:cubicBezTo>
                  <a:pt x="1053" y="165"/>
                  <a:pt x="1053" y="165"/>
                  <a:pt x="1053" y="165"/>
                </a:cubicBezTo>
                <a:cubicBezTo>
                  <a:pt x="1053" y="166"/>
                  <a:pt x="1053" y="166"/>
                  <a:pt x="1053" y="166"/>
                </a:cubicBezTo>
                <a:cubicBezTo>
                  <a:pt x="1054" y="168"/>
                  <a:pt x="1054" y="168"/>
                  <a:pt x="1054" y="168"/>
                </a:cubicBezTo>
                <a:cubicBezTo>
                  <a:pt x="1054" y="170"/>
                  <a:pt x="1054" y="170"/>
                  <a:pt x="1054" y="170"/>
                </a:cubicBezTo>
                <a:cubicBezTo>
                  <a:pt x="1053" y="171"/>
                  <a:pt x="1053" y="171"/>
                  <a:pt x="1053" y="171"/>
                </a:cubicBezTo>
                <a:cubicBezTo>
                  <a:pt x="1053" y="172"/>
                  <a:pt x="1053" y="172"/>
                  <a:pt x="1053" y="172"/>
                </a:cubicBezTo>
                <a:cubicBezTo>
                  <a:pt x="1054" y="173"/>
                  <a:pt x="1054" y="173"/>
                  <a:pt x="1054" y="173"/>
                </a:cubicBezTo>
                <a:cubicBezTo>
                  <a:pt x="1054" y="172"/>
                  <a:pt x="1054" y="172"/>
                  <a:pt x="1054" y="172"/>
                </a:cubicBezTo>
                <a:cubicBezTo>
                  <a:pt x="1054" y="171"/>
                  <a:pt x="1054" y="171"/>
                  <a:pt x="1054" y="171"/>
                </a:cubicBezTo>
                <a:cubicBezTo>
                  <a:pt x="1055" y="170"/>
                  <a:pt x="1055" y="170"/>
                  <a:pt x="1055" y="170"/>
                </a:cubicBezTo>
                <a:cubicBezTo>
                  <a:pt x="1055" y="168"/>
                  <a:pt x="1055" y="168"/>
                  <a:pt x="1055" y="168"/>
                </a:cubicBezTo>
                <a:cubicBezTo>
                  <a:pt x="1054" y="167"/>
                  <a:pt x="1054" y="167"/>
                  <a:pt x="1054" y="167"/>
                </a:cubicBezTo>
                <a:cubicBezTo>
                  <a:pt x="1054" y="164"/>
                  <a:pt x="1054" y="164"/>
                  <a:pt x="1054" y="164"/>
                </a:cubicBezTo>
                <a:cubicBezTo>
                  <a:pt x="1054" y="163"/>
                  <a:pt x="1054" y="163"/>
                  <a:pt x="1054" y="163"/>
                </a:cubicBezTo>
                <a:cubicBezTo>
                  <a:pt x="1054" y="162"/>
                  <a:pt x="1054" y="162"/>
                  <a:pt x="1054" y="162"/>
                </a:cubicBezTo>
                <a:cubicBezTo>
                  <a:pt x="1053" y="161"/>
                  <a:pt x="1053" y="161"/>
                  <a:pt x="1053" y="161"/>
                </a:cubicBezTo>
                <a:cubicBezTo>
                  <a:pt x="1052" y="162"/>
                  <a:pt x="1052" y="162"/>
                  <a:pt x="1052" y="162"/>
                </a:cubicBezTo>
                <a:cubicBezTo>
                  <a:pt x="1053" y="163"/>
                  <a:pt x="1053" y="163"/>
                  <a:pt x="1053" y="163"/>
                </a:cubicBezTo>
                <a:close/>
                <a:moveTo>
                  <a:pt x="1010" y="248"/>
                </a:moveTo>
                <a:cubicBezTo>
                  <a:pt x="1009" y="247"/>
                  <a:pt x="1009" y="247"/>
                  <a:pt x="1009" y="247"/>
                </a:cubicBezTo>
                <a:cubicBezTo>
                  <a:pt x="1009" y="248"/>
                  <a:pt x="1009" y="248"/>
                  <a:pt x="1009" y="248"/>
                </a:cubicBezTo>
                <a:cubicBezTo>
                  <a:pt x="1010" y="248"/>
                  <a:pt x="1010" y="248"/>
                  <a:pt x="1010" y="248"/>
                </a:cubicBezTo>
                <a:close/>
                <a:moveTo>
                  <a:pt x="1050" y="193"/>
                </a:moveTo>
                <a:cubicBezTo>
                  <a:pt x="1051" y="192"/>
                  <a:pt x="1051" y="192"/>
                  <a:pt x="1051" y="192"/>
                </a:cubicBezTo>
                <a:cubicBezTo>
                  <a:pt x="1050" y="192"/>
                  <a:pt x="1050" y="192"/>
                  <a:pt x="1050" y="192"/>
                </a:cubicBezTo>
                <a:cubicBezTo>
                  <a:pt x="1049" y="192"/>
                  <a:pt x="1049" y="192"/>
                  <a:pt x="1049" y="192"/>
                </a:cubicBezTo>
                <a:cubicBezTo>
                  <a:pt x="1049" y="193"/>
                  <a:pt x="1049" y="193"/>
                  <a:pt x="1049" y="193"/>
                </a:cubicBezTo>
                <a:cubicBezTo>
                  <a:pt x="1050" y="193"/>
                  <a:pt x="1050" y="193"/>
                  <a:pt x="1050" y="193"/>
                </a:cubicBezTo>
                <a:close/>
                <a:moveTo>
                  <a:pt x="885" y="348"/>
                </a:moveTo>
                <a:cubicBezTo>
                  <a:pt x="886" y="348"/>
                  <a:pt x="886" y="348"/>
                  <a:pt x="886" y="348"/>
                </a:cubicBezTo>
                <a:cubicBezTo>
                  <a:pt x="886" y="347"/>
                  <a:pt x="886" y="347"/>
                  <a:pt x="886" y="347"/>
                </a:cubicBezTo>
                <a:cubicBezTo>
                  <a:pt x="885" y="347"/>
                  <a:pt x="885" y="347"/>
                  <a:pt x="885" y="347"/>
                </a:cubicBezTo>
                <a:cubicBezTo>
                  <a:pt x="885" y="348"/>
                  <a:pt x="885" y="348"/>
                  <a:pt x="885" y="348"/>
                </a:cubicBezTo>
                <a:close/>
                <a:moveTo>
                  <a:pt x="902" y="358"/>
                </a:moveTo>
                <a:cubicBezTo>
                  <a:pt x="903" y="357"/>
                  <a:pt x="903" y="357"/>
                  <a:pt x="903" y="357"/>
                </a:cubicBezTo>
                <a:cubicBezTo>
                  <a:pt x="901" y="356"/>
                  <a:pt x="901" y="356"/>
                  <a:pt x="901" y="356"/>
                </a:cubicBezTo>
                <a:cubicBezTo>
                  <a:pt x="900" y="356"/>
                  <a:pt x="900" y="356"/>
                  <a:pt x="900" y="356"/>
                </a:cubicBezTo>
                <a:cubicBezTo>
                  <a:pt x="901" y="358"/>
                  <a:pt x="901" y="358"/>
                  <a:pt x="901" y="358"/>
                </a:cubicBezTo>
                <a:cubicBezTo>
                  <a:pt x="902" y="358"/>
                  <a:pt x="902" y="358"/>
                  <a:pt x="902" y="358"/>
                </a:cubicBezTo>
                <a:close/>
                <a:moveTo>
                  <a:pt x="927" y="309"/>
                </a:moveTo>
                <a:cubicBezTo>
                  <a:pt x="927" y="310"/>
                  <a:pt x="927" y="310"/>
                  <a:pt x="927" y="310"/>
                </a:cubicBezTo>
                <a:cubicBezTo>
                  <a:pt x="927" y="311"/>
                  <a:pt x="927" y="311"/>
                  <a:pt x="927" y="311"/>
                </a:cubicBezTo>
                <a:cubicBezTo>
                  <a:pt x="928" y="311"/>
                  <a:pt x="928" y="311"/>
                  <a:pt x="928" y="311"/>
                </a:cubicBezTo>
                <a:cubicBezTo>
                  <a:pt x="928" y="310"/>
                  <a:pt x="928" y="310"/>
                  <a:pt x="928" y="310"/>
                </a:cubicBezTo>
                <a:cubicBezTo>
                  <a:pt x="928" y="309"/>
                  <a:pt x="928" y="309"/>
                  <a:pt x="928" y="309"/>
                </a:cubicBezTo>
                <a:cubicBezTo>
                  <a:pt x="927" y="308"/>
                  <a:pt x="927" y="308"/>
                  <a:pt x="927" y="308"/>
                </a:cubicBezTo>
                <a:cubicBezTo>
                  <a:pt x="927" y="309"/>
                  <a:pt x="927" y="309"/>
                  <a:pt x="927" y="309"/>
                </a:cubicBezTo>
                <a:close/>
                <a:moveTo>
                  <a:pt x="926" y="307"/>
                </a:moveTo>
                <a:cubicBezTo>
                  <a:pt x="927" y="308"/>
                  <a:pt x="927" y="308"/>
                  <a:pt x="927" y="308"/>
                </a:cubicBezTo>
                <a:cubicBezTo>
                  <a:pt x="927" y="307"/>
                  <a:pt x="927" y="307"/>
                  <a:pt x="927" y="307"/>
                </a:cubicBezTo>
                <a:cubicBezTo>
                  <a:pt x="926" y="307"/>
                  <a:pt x="926" y="307"/>
                  <a:pt x="926" y="307"/>
                </a:cubicBezTo>
                <a:close/>
                <a:moveTo>
                  <a:pt x="899" y="360"/>
                </a:moveTo>
                <a:cubicBezTo>
                  <a:pt x="899" y="360"/>
                  <a:pt x="899" y="360"/>
                  <a:pt x="900" y="360"/>
                </a:cubicBezTo>
                <a:cubicBezTo>
                  <a:pt x="900" y="360"/>
                  <a:pt x="900" y="360"/>
                  <a:pt x="901" y="360"/>
                </a:cubicBezTo>
                <a:cubicBezTo>
                  <a:pt x="901" y="360"/>
                  <a:pt x="901" y="360"/>
                  <a:pt x="901" y="359"/>
                </a:cubicBezTo>
                <a:cubicBezTo>
                  <a:pt x="901" y="359"/>
                  <a:pt x="901" y="359"/>
                  <a:pt x="900" y="359"/>
                </a:cubicBezTo>
                <a:cubicBezTo>
                  <a:pt x="900" y="359"/>
                  <a:pt x="900" y="359"/>
                  <a:pt x="899" y="360"/>
                </a:cubicBezTo>
                <a:close/>
                <a:moveTo>
                  <a:pt x="865" y="296"/>
                </a:moveTo>
                <a:cubicBezTo>
                  <a:pt x="865" y="295"/>
                  <a:pt x="865" y="295"/>
                  <a:pt x="865" y="295"/>
                </a:cubicBezTo>
                <a:cubicBezTo>
                  <a:pt x="864" y="296"/>
                  <a:pt x="864" y="296"/>
                  <a:pt x="864" y="296"/>
                </a:cubicBezTo>
                <a:cubicBezTo>
                  <a:pt x="865" y="296"/>
                  <a:pt x="865" y="296"/>
                  <a:pt x="865" y="296"/>
                </a:cubicBezTo>
                <a:close/>
                <a:moveTo>
                  <a:pt x="875" y="310"/>
                </a:moveTo>
                <a:cubicBezTo>
                  <a:pt x="875" y="310"/>
                  <a:pt x="875" y="310"/>
                  <a:pt x="874" y="309"/>
                </a:cubicBezTo>
                <a:cubicBezTo>
                  <a:pt x="874" y="309"/>
                  <a:pt x="874" y="309"/>
                  <a:pt x="873" y="309"/>
                </a:cubicBezTo>
                <a:cubicBezTo>
                  <a:pt x="873" y="309"/>
                  <a:pt x="873" y="309"/>
                  <a:pt x="872" y="310"/>
                </a:cubicBezTo>
                <a:cubicBezTo>
                  <a:pt x="872" y="310"/>
                  <a:pt x="872" y="310"/>
                  <a:pt x="871" y="311"/>
                </a:cubicBezTo>
                <a:cubicBezTo>
                  <a:pt x="871" y="311"/>
                  <a:pt x="871" y="311"/>
                  <a:pt x="873" y="311"/>
                </a:cubicBezTo>
                <a:cubicBezTo>
                  <a:pt x="873" y="311"/>
                  <a:pt x="873" y="311"/>
                  <a:pt x="874" y="310"/>
                </a:cubicBezTo>
                <a:cubicBezTo>
                  <a:pt x="874" y="310"/>
                  <a:pt x="874" y="310"/>
                  <a:pt x="875" y="310"/>
                </a:cubicBezTo>
                <a:close/>
                <a:moveTo>
                  <a:pt x="864" y="294"/>
                </a:moveTo>
                <a:cubicBezTo>
                  <a:pt x="864" y="295"/>
                  <a:pt x="864" y="295"/>
                  <a:pt x="864" y="295"/>
                </a:cubicBezTo>
                <a:cubicBezTo>
                  <a:pt x="865" y="295"/>
                  <a:pt x="865" y="295"/>
                  <a:pt x="865" y="295"/>
                </a:cubicBezTo>
                <a:cubicBezTo>
                  <a:pt x="865" y="294"/>
                  <a:pt x="865" y="294"/>
                  <a:pt x="865" y="294"/>
                </a:cubicBezTo>
                <a:cubicBezTo>
                  <a:pt x="864" y="294"/>
                  <a:pt x="864" y="294"/>
                  <a:pt x="864" y="294"/>
                </a:cubicBezTo>
                <a:close/>
                <a:moveTo>
                  <a:pt x="933" y="303"/>
                </a:moveTo>
                <a:cubicBezTo>
                  <a:pt x="932" y="303"/>
                  <a:pt x="932" y="303"/>
                  <a:pt x="932" y="303"/>
                </a:cubicBezTo>
                <a:cubicBezTo>
                  <a:pt x="932" y="304"/>
                  <a:pt x="932" y="304"/>
                  <a:pt x="932" y="304"/>
                </a:cubicBezTo>
                <a:cubicBezTo>
                  <a:pt x="933" y="304"/>
                  <a:pt x="933" y="304"/>
                  <a:pt x="933" y="304"/>
                </a:cubicBezTo>
                <a:cubicBezTo>
                  <a:pt x="933" y="303"/>
                  <a:pt x="933" y="303"/>
                  <a:pt x="933" y="303"/>
                </a:cubicBezTo>
                <a:close/>
                <a:moveTo>
                  <a:pt x="880" y="348"/>
                </a:moveTo>
                <a:cubicBezTo>
                  <a:pt x="879" y="348"/>
                  <a:pt x="879" y="348"/>
                  <a:pt x="879" y="348"/>
                </a:cubicBezTo>
                <a:cubicBezTo>
                  <a:pt x="879" y="349"/>
                  <a:pt x="879" y="349"/>
                  <a:pt x="879" y="349"/>
                </a:cubicBezTo>
                <a:cubicBezTo>
                  <a:pt x="880" y="349"/>
                  <a:pt x="880" y="349"/>
                  <a:pt x="880" y="349"/>
                </a:cubicBezTo>
                <a:cubicBezTo>
                  <a:pt x="880" y="348"/>
                  <a:pt x="880" y="348"/>
                  <a:pt x="880" y="348"/>
                </a:cubicBezTo>
                <a:close/>
                <a:moveTo>
                  <a:pt x="889" y="347"/>
                </a:moveTo>
                <a:cubicBezTo>
                  <a:pt x="888" y="347"/>
                  <a:pt x="888" y="347"/>
                  <a:pt x="888" y="347"/>
                </a:cubicBezTo>
                <a:cubicBezTo>
                  <a:pt x="888" y="348"/>
                  <a:pt x="888" y="348"/>
                  <a:pt x="888" y="348"/>
                </a:cubicBezTo>
                <a:cubicBezTo>
                  <a:pt x="889" y="348"/>
                  <a:pt x="889" y="348"/>
                  <a:pt x="889" y="348"/>
                </a:cubicBezTo>
                <a:cubicBezTo>
                  <a:pt x="889" y="347"/>
                  <a:pt x="889" y="347"/>
                  <a:pt x="889" y="347"/>
                </a:cubicBezTo>
                <a:close/>
                <a:moveTo>
                  <a:pt x="892" y="355"/>
                </a:moveTo>
                <a:cubicBezTo>
                  <a:pt x="892" y="356"/>
                  <a:pt x="892" y="356"/>
                  <a:pt x="892" y="356"/>
                </a:cubicBezTo>
                <a:cubicBezTo>
                  <a:pt x="893" y="356"/>
                  <a:pt x="893" y="356"/>
                  <a:pt x="893" y="356"/>
                </a:cubicBezTo>
                <a:cubicBezTo>
                  <a:pt x="893" y="355"/>
                  <a:pt x="893" y="355"/>
                  <a:pt x="893" y="355"/>
                </a:cubicBezTo>
                <a:cubicBezTo>
                  <a:pt x="894" y="355"/>
                  <a:pt x="894" y="355"/>
                  <a:pt x="894" y="355"/>
                </a:cubicBezTo>
                <a:cubicBezTo>
                  <a:pt x="893" y="354"/>
                  <a:pt x="893" y="354"/>
                  <a:pt x="893" y="354"/>
                </a:cubicBezTo>
                <a:cubicBezTo>
                  <a:pt x="892" y="355"/>
                  <a:pt x="892" y="355"/>
                  <a:pt x="892" y="355"/>
                </a:cubicBezTo>
                <a:close/>
                <a:moveTo>
                  <a:pt x="1027" y="217"/>
                </a:moveTo>
                <a:cubicBezTo>
                  <a:pt x="1026" y="216"/>
                  <a:pt x="1026" y="216"/>
                  <a:pt x="1026" y="216"/>
                </a:cubicBezTo>
                <a:cubicBezTo>
                  <a:pt x="1025" y="216"/>
                  <a:pt x="1025" y="216"/>
                  <a:pt x="1025" y="216"/>
                </a:cubicBezTo>
                <a:cubicBezTo>
                  <a:pt x="1024" y="216"/>
                  <a:pt x="1024" y="216"/>
                  <a:pt x="1024" y="216"/>
                </a:cubicBezTo>
                <a:cubicBezTo>
                  <a:pt x="1023" y="215"/>
                  <a:pt x="1023" y="215"/>
                  <a:pt x="1023" y="215"/>
                </a:cubicBezTo>
                <a:cubicBezTo>
                  <a:pt x="1022" y="216"/>
                  <a:pt x="1022" y="216"/>
                  <a:pt x="1022" y="216"/>
                </a:cubicBezTo>
                <a:cubicBezTo>
                  <a:pt x="1022" y="217"/>
                  <a:pt x="1022" y="217"/>
                  <a:pt x="1022" y="217"/>
                </a:cubicBezTo>
                <a:cubicBezTo>
                  <a:pt x="1023" y="217"/>
                  <a:pt x="1023" y="217"/>
                  <a:pt x="1023" y="217"/>
                </a:cubicBezTo>
                <a:cubicBezTo>
                  <a:pt x="1023" y="218"/>
                  <a:pt x="1023" y="218"/>
                  <a:pt x="1023" y="218"/>
                </a:cubicBezTo>
                <a:cubicBezTo>
                  <a:pt x="1023" y="220"/>
                  <a:pt x="1023" y="220"/>
                  <a:pt x="1023" y="220"/>
                </a:cubicBezTo>
                <a:cubicBezTo>
                  <a:pt x="1024" y="221"/>
                  <a:pt x="1024" y="221"/>
                  <a:pt x="1024" y="221"/>
                </a:cubicBezTo>
                <a:cubicBezTo>
                  <a:pt x="1026" y="221"/>
                  <a:pt x="1026" y="221"/>
                  <a:pt x="1026" y="221"/>
                </a:cubicBezTo>
                <a:cubicBezTo>
                  <a:pt x="1027" y="223"/>
                  <a:pt x="1027" y="223"/>
                  <a:pt x="1027" y="223"/>
                </a:cubicBezTo>
                <a:cubicBezTo>
                  <a:pt x="1028" y="224"/>
                  <a:pt x="1028" y="224"/>
                  <a:pt x="1028" y="224"/>
                </a:cubicBezTo>
                <a:cubicBezTo>
                  <a:pt x="1029" y="224"/>
                  <a:pt x="1029" y="224"/>
                  <a:pt x="1029" y="224"/>
                </a:cubicBezTo>
                <a:cubicBezTo>
                  <a:pt x="1030" y="225"/>
                  <a:pt x="1030" y="225"/>
                  <a:pt x="1030" y="225"/>
                </a:cubicBezTo>
                <a:cubicBezTo>
                  <a:pt x="1031" y="226"/>
                  <a:pt x="1031" y="226"/>
                  <a:pt x="1031" y="226"/>
                </a:cubicBezTo>
                <a:cubicBezTo>
                  <a:pt x="1032" y="225"/>
                  <a:pt x="1032" y="225"/>
                  <a:pt x="1032" y="225"/>
                </a:cubicBezTo>
                <a:cubicBezTo>
                  <a:pt x="1032" y="224"/>
                  <a:pt x="1032" y="224"/>
                  <a:pt x="1032" y="224"/>
                </a:cubicBezTo>
                <a:cubicBezTo>
                  <a:pt x="1031" y="223"/>
                  <a:pt x="1031" y="223"/>
                  <a:pt x="1031" y="223"/>
                </a:cubicBezTo>
                <a:cubicBezTo>
                  <a:pt x="1030" y="222"/>
                  <a:pt x="1030" y="222"/>
                  <a:pt x="1030" y="222"/>
                </a:cubicBezTo>
                <a:cubicBezTo>
                  <a:pt x="1029" y="221"/>
                  <a:pt x="1029" y="221"/>
                  <a:pt x="1029" y="221"/>
                </a:cubicBezTo>
                <a:cubicBezTo>
                  <a:pt x="1030" y="220"/>
                  <a:pt x="1030" y="220"/>
                  <a:pt x="1030" y="220"/>
                </a:cubicBezTo>
                <a:cubicBezTo>
                  <a:pt x="1030" y="221"/>
                  <a:pt x="1030" y="221"/>
                  <a:pt x="1030" y="221"/>
                </a:cubicBezTo>
                <a:cubicBezTo>
                  <a:pt x="1031" y="221"/>
                  <a:pt x="1031" y="221"/>
                  <a:pt x="1031" y="221"/>
                </a:cubicBezTo>
                <a:cubicBezTo>
                  <a:pt x="1033" y="222"/>
                  <a:pt x="1033" y="222"/>
                  <a:pt x="1033" y="222"/>
                </a:cubicBezTo>
                <a:cubicBezTo>
                  <a:pt x="1033" y="220"/>
                  <a:pt x="1033" y="220"/>
                  <a:pt x="1033" y="220"/>
                </a:cubicBezTo>
                <a:cubicBezTo>
                  <a:pt x="1030" y="219"/>
                  <a:pt x="1030" y="219"/>
                  <a:pt x="1030" y="219"/>
                </a:cubicBezTo>
                <a:cubicBezTo>
                  <a:pt x="1029" y="217"/>
                  <a:pt x="1029" y="217"/>
                  <a:pt x="1029" y="217"/>
                </a:cubicBezTo>
                <a:cubicBezTo>
                  <a:pt x="1028" y="217"/>
                  <a:pt x="1028" y="217"/>
                  <a:pt x="1028" y="217"/>
                </a:cubicBezTo>
                <a:cubicBezTo>
                  <a:pt x="1027" y="217"/>
                  <a:pt x="1027" y="217"/>
                  <a:pt x="1027" y="217"/>
                </a:cubicBezTo>
                <a:close/>
                <a:moveTo>
                  <a:pt x="894" y="352"/>
                </a:moveTo>
                <a:cubicBezTo>
                  <a:pt x="894" y="352"/>
                  <a:pt x="894" y="352"/>
                  <a:pt x="894" y="353"/>
                </a:cubicBezTo>
                <a:cubicBezTo>
                  <a:pt x="894" y="353"/>
                  <a:pt x="894" y="353"/>
                  <a:pt x="895" y="352"/>
                </a:cubicBezTo>
                <a:cubicBezTo>
                  <a:pt x="895" y="352"/>
                  <a:pt x="895" y="352"/>
                  <a:pt x="895" y="351"/>
                </a:cubicBezTo>
                <a:cubicBezTo>
                  <a:pt x="895" y="351"/>
                  <a:pt x="895" y="351"/>
                  <a:pt x="894" y="351"/>
                </a:cubicBezTo>
                <a:cubicBezTo>
                  <a:pt x="894" y="351"/>
                  <a:pt x="894" y="351"/>
                  <a:pt x="894" y="352"/>
                </a:cubicBezTo>
                <a:close/>
                <a:moveTo>
                  <a:pt x="871" y="317"/>
                </a:moveTo>
                <a:cubicBezTo>
                  <a:pt x="871" y="317"/>
                  <a:pt x="871" y="317"/>
                  <a:pt x="870" y="316"/>
                </a:cubicBezTo>
                <a:cubicBezTo>
                  <a:pt x="870" y="316"/>
                  <a:pt x="870" y="316"/>
                  <a:pt x="870" y="317"/>
                </a:cubicBezTo>
                <a:cubicBezTo>
                  <a:pt x="870" y="317"/>
                  <a:pt x="870" y="317"/>
                  <a:pt x="871" y="317"/>
                </a:cubicBezTo>
                <a:close/>
                <a:moveTo>
                  <a:pt x="914" y="330"/>
                </a:moveTo>
                <a:cubicBezTo>
                  <a:pt x="914" y="331"/>
                  <a:pt x="914" y="331"/>
                  <a:pt x="914" y="331"/>
                </a:cubicBezTo>
                <a:cubicBezTo>
                  <a:pt x="915" y="331"/>
                  <a:pt x="915" y="331"/>
                  <a:pt x="915" y="331"/>
                </a:cubicBezTo>
                <a:cubicBezTo>
                  <a:pt x="916" y="331"/>
                  <a:pt x="916" y="331"/>
                  <a:pt x="916" y="331"/>
                </a:cubicBezTo>
                <a:cubicBezTo>
                  <a:pt x="916" y="330"/>
                  <a:pt x="916" y="330"/>
                  <a:pt x="916" y="330"/>
                </a:cubicBezTo>
                <a:cubicBezTo>
                  <a:pt x="915" y="330"/>
                  <a:pt x="915" y="330"/>
                  <a:pt x="915" y="330"/>
                </a:cubicBezTo>
                <a:cubicBezTo>
                  <a:pt x="914" y="330"/>
                  <a:pt x="914" y="330"/>
                  <a:pt x="914" y="330"/>
                </a:cubicBezTo>
                <a:close/>
                <a:moveTo>
                  <a:pt x="917" y="326"/>
                </a:moveTo>
                <a:cubicBezTo>
                  <a:pt x="917" y="326"/>
                  <a:pt x="917" y="326"/>
                  <a:pt x="918" y="326"/>
                </a:cubicBezTo>
                <a:cubicBezTo>
                  <a:pt x="918" y="326"/>
                  <a:pt x="918" y="326"/>
                  <a:pt x="919" y="326"/>
                </a:cubicBezTo>
                <a:cubicBezTo>
                  <a:pt x="919" y="326"/>
                  <a:pt x="919" y="326"/>
                  <a:pt x="919" y="325"/>
                </a:cubicBezTo>
                <a:cubicBezTo>
                  <a:pt x="919" y="325"/>
                  <a:pt x="919" y="325"/>
                  <a:pt x="918" y="325"/>
                </a:cubicBezTo>
                <a:cubicBezTo>
                  <a:pt x="918" y="325"/>
                  <a:pt x="918" y="325"/>
                  <a:pt x="917" y="324"/>
                </a:cubicBezTo>
                <a:cubicBezTo>
                  <a:pt x="917" y="324"/>
                  <a:pt x="917" y="324"/>
                  <a:pt x="916" y="324"/>
                </a:cubicBezTo>
                <a:cubicBezTo>
                  <a:pt x="916" y="324"/>
                  <a:pt x="916" y="324"/>
                  <a:pt x="916" y="325"/>
                </a:cubicBezTo>
                <a:cubicBezTo>
                  <a:pt x="916" y="325"/>
                  <a:pt x="916" y="325"/>
                  <a:pt x="917" y="326"/>
                </a:cubicBezTo>
                <a:close/>
                <a:moveTo>
                  <a:pt x="896" y="357"/>
                </a:moveTo>
                <a:cubicBezTo>
                  <a:pt x="896" y="357"/>
                  <a:pt x="896" y="357"/>
                  <a:pt x="897" y="357"/>
                </a:cubicBezTo>
                <a:cubicBezTo>
                  <a:pt x="897" y="357"/>
                  <a:pt x="897" y="357"/>
                  <a:pt x="897" y="356"/>
                </a:cubicBezTo>
                <a:cubicBezTo>
                  <a:pt x="897" y="356"/>
                  <a:pt x="897" y="356"/>
                  <a:pt x="897" y="355"/>
                </a:cubicBezTo>
                <a:cubicBezTo>
                  <a:pt x="897" y="355"/>
                  <a:pt x="897" y="355"/>
                  <a:pt x="896" y="356"/>
                </a:cubicBezTo>
                <a:cubicBezTo>
                  <a:pt x="896" y="356"/>
                  <a:pt x="896" y="356"/>
                  <a:pt x="896" y="357"/>
                </a:cubicBezTo>
                <a:close/>
                <a:moveTo>
                  <a:pt x="947" y="300"/>
                </a:moveTo>
                <a:cubicBezTo>
                  <a:pt x="948" y="301"/>
                  <a:pt x="948" y="301"/>
                  <a:pt x="948" y="301"/>
                </a:cubicBezTo>
                <a:cubicBezTo>
                  <a:pt x="948" y="300"/>
                  <a:pt x="948" y="300"/>
                  <a:pt x="948" y="300"/>
                </a:cubicBezTo>
                <a:cubicBezTo>
                  <a:pt x="948" y="299"/>
                  <a:pt x="948" y="299"/>
                  <a:pt x="948" y="299"/>
                </a:cubicBezTo>
                <a:cubicBezTo>
                  <a:pt x="947" y="299"/>
                  <a:pt x="947" y="299"/>
                  <a:pt x="947" y="299"/>
                </a:cubicBezTo>
                <a:cubicBezTo>
                  <a:pt x="947" y="300"/>
                  <a:pt x="947" y="300"/>
                  <a:pt x="947" y="300"/>
                </a:cubicBezTo>
                <a:close/>
                <a:moveTo>
                  <a:pt x="944" y="297"/>
                </a:moveTo>
                <a:cubicBezTo>
                  <a:pt x="943" y="298"/>
                  <a:pt x="943" y="298"/>
                  <a:pt x="943" y="298"/>
                </a:cubicBezTo>
                <a:cubicBezTo>
                  <a:pt x="943" y="299"/>
                  <a:pt x="943" y="299"/>
                  <a:pt x="943" y="299"/>
                </a:cubicBezTo>
                <a:cubicBezTo>
                  <a:pt x="942" y="300"/>
                  <a:pt x="942" y="300"/>
                  <a:pt x="942" y="300"/>
                </a:cubicBezTo>
                <a:cubicBezTo>
                  <a:pt x="943" y="300"/>
                  <a:pt x="943" y="300"/>
                  <a:pt x="943" y="300"/>
                </a:cubicBezTo>
                <a:cubicBezTo>
                  <a:pt x="943" y="301"/>
                  <a:pt x="943" y="301"/>
                  <a:pt x="943" y="301"/>
                </a:cubicBezTo>
                <a:cubicBezTo>
                  <a:pt x="944" y="301"/>
                  <a:pt x="944" y="301"/>
                  <a:pt x="944" y="301"/>
                </a:cubicBezTo>
                <a:cubicBezTo>
                  <a:pt x="945" y="300"/>
                  <a:pt x="945" y="300"/>
                  <a:pt x="945" y="300"/>
                </a:cubicBezTo>
                <a:cubicBezTo>
                  <a:pt x="946" y="300"/>
                  <a:pt x="946" y="300"/>
                  <a:pt x="946" y="300"/>
                </a:cubicBezTo>
                <a:cubicBezTo>
                  <a:pt x="945" y="298"/>
                  <a:pt x="945" y="298"/>
                  <a:pt x="945" y="298"/>
                </a:cubicBezTo>
                <a:cubicBezTo>
                  <a:pt x="944" y="297"/>
                  <a:pt x="944" y="297"/>
                  <a:pt x="944" y="297"/>
                </a:cubicBezTo>
                <a:close/>
                <a:moveTo>
                  <a:pt x="909" y="349"/>
                </a:moveTo>
                <a:cubicBezTo>
                  <a:pt x="908" y="348"/>
                  <a:pt x="908" y="348"/>
                  <a:pt x="908" y="348"/>
                </a:cubicBezTo>
                <a:cubicBezTo>
                  <a:pt x="908" y="349"/>
                  <a:pt x="908" y="349"/>
                  <a:pt x="908" y="349"/>
                </a:cubicBezTo>
                <a:cubicBezTo>
                  <a:pt x="909" y="349"/>
                  <a:pt x="909" y="349"/>
                  <a:pt x="909" y="349"/>
                </a:cubicBezTo>
                <a:close/>
                <a:moveTo>
                  <a:pt x="836" y="120"/>
                </a:moveTo>
                <a:cubicBezTo>
                  <a:pt x="835" y="119"/>
                  <a:pt x="835" y="119"/>
                  <a:pt x="835" y="119"/>
                </a:cubicBezTo>
                <a:cubicBezTo>
                  <a:pt x="834" y="119"/>
                  <a:pt x="834" y="119"/>
                  <a:pt x="834" y="119"/>
                </a:cubicBezTo>
                <a:cubicBezTo>
                  <a:pt x="835" y="120"/>
                  <a:pt x="835" y="120"/>
                  <a:pt x="835" y="120"/>
                </a:cubicBezTo>
                <a:cubicBezTo>
                  <a:pt x="836" y="120"/>
                  <a:pt x="836" y="120"/>
                  <a:pt x="836" y="120"/>
                </a:cubicBezTo>
                <a:close/>
                <a:moveTo>
                  <a:pt x="874" y="170"/>
                </a:moveTo>
                <a:cubicBezTo>
                  <a:pt x="873" y="170"/>
                  <a:pt x="873" y="170"/>
                  <a:pt x="873" y="170"/>
                </a:cubicBezTo>
                <a:cubicBezTo>
                  <a:pt x="873" y="171"/>
                  <a:pt x="873" y="171"/>
                  <a:pt x="873" y="171"/>
                </a:cubicBezTo>
                <a:cubicBezTo>
                  <a:pt x="874" y="171"/>
                  <a:pt x="874" y="171"/>
                  <a:pt x="874" y="171"/>
                </a:cubicBezTo>
                <a:cubicBezTo>
                  <a:pt x="874" y="170"/>
                  <a:pt x="874" y="170"/>
                  <a:pt x="874" y="170"/>
                </a:cubicBezTo>
                <a:close/>
                <a:moveTo>
                  <a:pt x="1062" y="119"/>
                </a:moveTo>
                <a:cubicBezTo>
                  <a:pt x="1062" y="120"/>
                  <a:pt x="1062" y="120"/>
                  <a:pt x="1062" y="120"/>
                </a:cubicBezTo>
                <a:cubicBezTo>
                  <a:pt x="1061" y="121"/>
                  <a:pt x="1061" y="121"/>
                  <a:pt x="1061" y="121"/>
                </a:cubicBezTo>
                <a:cubicBezTo>
                  <a:pt x="1062" y="123"/>
                  <a:pt x="1062" y="123"/>
                  <a:pt x="1062" y="123"/>
                </a:cubicBezTo>
                <a:cubicBezTo>
                  <a:pt x="1063" y="122"/>
                  <a:pt x="1063" y="122"/>
                  <a:pt x="1063" y="122"/>
                </a:cubicBezTo>
                <a:cubicBezTo>
                  <a:pt x="1063" y="121"/>
                  <a:pt x="1063" y="121"/>
                  <a:pt x="1063" y="121"/>
                </a:cubicBezTo>
                <a:cubicBezTo>
                  <a:pt x="1063" y="119"/>
                  <a:pt x="1063" y="119"/>
                  <a:pt x="1063" y="119"/>
                </a:cubicBezTo>
                <a:cubicBezTo>
                  <a:pt x="1064" y="118"/>
                  <a:pt x="1064" y="118"/>
                  <a:pt x="1064" y="118"/>
                </a:cubicBezTo>
                <a:cubicBezTo>
                  <a:pt x="1063" y="118"/>
                  <a:pt x="1063" y="118"/>
                  <a:pt x="1063" y="118"/>
                </a:cubicBezTo>
                <a:cubicBezTo>
                  <a:pt x="1062" y="119"/>
                  <a:pt x="1062" y="119"/>
                  <a:pt x="1062" y="119"/>
                </a:cubicBezTo>
                <a:close/>
                <a:moveTo>
                  <a:pt x="876" y="177"/>
                </a:moveTo>
                <a:cubicBezTo>
                  <a:pt x="875" y="177"/>
                  <a:pt x="875" y="177"/>
                  <a:pt x="875" y="177"/>
                </a:cubicBezTo>
                <a:cubicBezTo>
                  <a:pt x="875" y="178"/>
                  <a:pt x="875" y="178"/>
                  <a:pt x="875" y="178"/>
                </a:cubicBezTo>
                <a:cubicBezTo>
                  <a:pt x="876" y="178"/>
                  <a:pt x="876" y="178"/>
                  <a:pt x="876" y="178"/>
                </a:cubicBezTo>
                <a:cubicBezTo>
                  <a:pt x="876" y="177"/>
                  <a:pt x="876" y="177"/>
                  <a:pt x="876" y="177"/>
                </a:cubicBezTo>
                <a:close/>
                <a:moveTo>
                  <a:pt x="831" y="118"/>
                </a:moveTo>
                <a:cubicBezTo>
                  <a:pt x="832" y="119"/>
                  <a:pt x="832" y="119"/>
                  <a:pt x="832" y="119"/>
                </a:cubicBezTo>
                <a:cubicBezTo>
                  <a:pt x="834" y="119"/>
                  <a:pt x="834" y="119"/>
                  <a:pt x="834" y="119"/>
                </a:cubicBezTo>
                <a:cubicBezTo>
                  <a:pt x="833" y="117"/>
                  <a:pt x="833" y="117"/>
                  <a:pt x="833" y="117"/>
                </a:cubicBezTo>
                <a:cubicBezTo>
                  <a:pt x="832" y="118"/>
                  <a:pt x="832" y="118"/>
                  <a:pt x="832" y="118"/>
                </a:cubicBezTo>
                <a:cubicBezTo>
                  <a:pt x="832" y="117"/>
                  <a:pt x="832" y="117"/>
                  <a:pt x="832" y="117"/>
                </a:cubicBezTo>
                <a:cubicBezTo>
                  <a:pt x="831" y="118"/>
                  <a:pt x="831" y="118"/>
                  <a:pt x="831" y="118"/>
                </a:cubicBezTo>
                <a:close/>
                <a:moveTo>
                  <a:pt x="873" y="203"/>
                </a:moveTo>
                <a:cubicBezTo>
                  <a:pt x="874" y="203"/>
                  <a:pt x="874" y="203"/>
                  <a:pt x="874" y="203"/>
                </a:cubicBezTo>
                <a:cubicBezTo>
                  <a:pt x="874" y="202"/>
                  <a:pt x="874" y="202"/>
                  <a:pt x="874" y="202"/>
                </a:cubicBezTo>
                <a:cubicBezTo>
                  <a:pt x="873" y="202"/>
                  <a:pt x="873" y="202"/>
                  <a:pt x="873" y="202"/>
                </a:cubicBezTo>
                <a:cubicBezTo>
                  <a:pt x="873" y="203"/>
                  <a:pt x="873" y="203"/>
                  <a:pt x="873" y="203"/>
                </a:cubicBezTo>
                <a:close/>
                <a:moveTo>
                  <a:pt x="874" y="205"/>
                </a:moveTo>
                <a:cubicBezTo>
                  <a:pt x="875" y="205"/>
                  <a:pt x="875" y="205"/>
                  <a:pt x="875" y="205"/>
                </a:cubicBezTo>
                <a:cubicBezTo>
                  <a:pt x="877" y="204"/>
                  <a:pt x="877" y="204"/>
                  <a:pt x="877" y="204"/>
                </a:cubicBezTo>
                <a:cubicBezTo>
                  <a:pt x="878" y="203"/>
                  <a:pt x="878" y="203"/>
                  <a:pt x="878" y="203"/>
                </a:cubicBezTo>
                <a:cubicBezTo>
                  <a:pt x="878" y="202"/>
                  <a:pt x="878" y="202"/>
                  <a:pt x="878" y="202"/>
                </a:cubicBezTo>
                <a:cubicBezTo>
                  <a:pt x="877" y="202"/>
                  <a:pt x="877" y="202"/>
                  <a:pt x="877" y="202"/>
                </a:cubicBezTo>
                <a:cubicBezTo>
                  <a:pt x="876" y="203"/>
                  <a:pt x="876" y="203"/>
                  <a:pt x="876" y="203"/>
                </a:cubicBezTo>
                <a:cubicBezTo>
                  <a:pt x="875" y="203"/>
                  <a:pt x="875" y="203"/>
                  <a:pt x="875" y="203"/>
                </a:cubicBezTo>
                <a:cubicBezTo>
                  <a:pt x="875" y="204"/>
                  <a:pt x="875" y="204"/>
                  <a:pt x="875" y="204"/>
                </a:cubicBezTo>
                <a:cubicBezTo>
                  <a:pt x="874" y="204"/>
                  <a:pt x="874" y="204"/>
                  <a:pt x="874" y="204"/>
                </a:cubicBezTo>
                <a:cubicBezTo>
                  <a:pt x="874" y="205"/>
                  <a:pt x="874" y="205"/>
                  <a:pt x="874" y="205"/>
                </a:cubicBezTo>
                <a:close/>
                <a:moveTo>
                  <a:pt x="878" y="205"/>
                </a:moveTo>
                <a:cubicBezTo>
                  <a:pt x="878" y="204"/>
                  <a:pt x="878" y="204"/>
                  <a:pt x="878" y="204"/>
                </a:cubicBezTo>
                <a:cubicBezTo>
                  <a:pt x="877" y="205"/>
                  <a:pt x="877" y="205"/>
                  <a:pt x="877" y="205"/>
                </a:cubicBezTo>
                <a:cubicBezTo>
                  <a:pt x="878" y="205"/>
                  <a:pt x="878" y="205"/>
                  <a:pt x="878" y="205"/>
                </a:cubicBezTo>
                <a:close/>
                <a:moveTo>
                  <a:pt x="877" y="206"/>
                </a:moveTo>
                <a:cubicBezTo>
                  <a:pt x="877" y="205"/>
                  <a:pt x="877" y="205"/>
                  <a:pt x="877" y="205"/>
                </a:cubicBezTo>
                <a:cubicBezTo>
                  <a:pt x="876" y="206"/>
                  <a:pt x="876" y="206"/>
                  <a:pt x="876" y="206"/>
                </a:cubicBezTo>
                <a:cubicBezTo>
                  <a:pt x="877" y="206"/>
                  <a:pt x="877" y="206"/>
                  <a:pt x="877" y="206"/>
                </a:cubicBezTo>
                <a:close/>
                <a:moveTo>
                  <a:pt x="878" y="199"/>
                </a:moveTo>
                <a:cubicBezTo>
                  <a:pt x="877" y="199"/>
                  <a:pt x="877" y="199"/>
                  <a:pt x="877" y="199"/>
                </a:cubicBezTo>
                <a:cubicBezTo>
                  <a:pt x="876" y="200"/>
                  <a:pt x="876" y="200"/>
                  <a:pt x="876" y="200"/>
                </a:cubicBezTo>
                <a:cubicBezTo>
                  <a:pt x="877" y="200"/>
                  <a:pt x="877" y="200"/>
                  <a:pt x="877" y="200"/>
                </a:cubicBezTo>
                <a:cubicBezTo>
                  <a:pt x="878" y="199"/>
                  <a:pt x="878" y="199"/>
                  <a:pt x="878" y="199"/>
                </a:cubicBezTo>
                <a:close/>
                <a:moveTo>
                  <a:pt x="1038" y="213"/>
                </a:moveTo>
                <a:cubicBezTo>
                  <a:pt x="1038" y="212"/>
                  <a:pt x="1038" y="212"/>
                  <a:pt x="1038" y="212"/>
                </a:cubicBezTo>
                <a:cubicBezTo>
                  <a:pt x="1037" y="213"/>
                  <a:pt x="1037" y="213"/>
                  <a:pt x="1037" y="213"/>
                </a:cubicBezTo>
                <a:cubicBezTo>
                  <a:pt x="1038" y="213"/>
                  <a:pt x="1038" y="213"/>
                  <a:pt x="1038" y="213"/>
                </a:cubicBezTo>
                <a:close/>
                <a:moveTo>
                  <a:pt x="1015" y="241"/>
                </a:moveTo>
                <a:cubicBezTo>
                  <a:pt x="1016" y="241"/>
                  <a:pt x="1016" y="241"/>
                  <a:pt x="1016" y="241"/>
                </a:cubicBezTo>
                <a:cubicBezTo>
                  <a:pt x="1015" y="240"/>
                  <a:pt x="1015" y="240"/>
                  <a:pt x="1015" y="240"/>
                </a:cubicBezTo>
                <a:cubicBezTo>
                  <a:pt x="1015" y="241"/>
                  <a:pt x="1015" y="241"/>
                  <a:pt x="1015" y="241"/>
                </a:cubicBezTo>
                <a:close/>
                <a:moveTo>
                  <a:pt x="1041" y="194"/>
                </a:moveTo>
                <a:cubicBezTo>
                  <a:pt x="1039" y="194"/>
                  <a:pt x="1039" y="194"/>
                  <a:pt x="1039" y="194"/>
                </a:cubicBezTo>
                <a:cubicBezTo>
                  <a:pt x="1038" y="194"/>
                  <a:pt x="1038" y="194"/>
                  <a:pt x="1038" y="194"/>
                </a:cubicBezTo>
                <a:cubicBezTo>
                  <a:pt x="1037" y="196"/>
                  <a:pt x="1037" y="196"/>
                  <a:pt x="1037" y="196"/>
                </a:cubicBezTo>
                <a:cubicBezTo>
                  <a:pt x="1037" y="197"/>
                  <a:pt x="1037" y="197"/>
                  <a:pt x="1037" y="197"/>
                </a:cubicBezTo>
                <a:cubicBezTo>
                  <a:pt x="1037" y="198"/>
                  <a:pt x="1037" y="198"/>
                  <a:pt x="1037" y="198"/>
                </a:cubicBezTo>
                <a:cubicBezTo>
                  <a:pt x="1038" y="198"/>
                  <a:pt x="1038" y="198"/>
                  <a:pt x="1038" y="198"/>
                </a:cubicBezTo>
                <a:cubicBezTo>
                  <a:pt x="1040" y="199"/>
                  <a:pt x="1040" y="199"/>
                  <a:pt x="1040" y="199"/>
                </a:cubicBezTo>
                <a:cubicBezTo>
                  <a:pt x="1042" y="199"/>
                  <a:pt x="1042" y="199"/>
                  <a:pt x="1042" y="199"/>
                </a:cubicBezTo>
                <a:cubicBezTo>
                  <a:pt x="1043" y="199"/>
                  <a:pt x="1043" y="199"/>
                  <a:pt x="1043" y="199"/>
                </a:cubicBezTo>
                <a:cubicBezTo>
                  <a:pt x="1043" y="197"/>
                  <a:pt x="1043" y="197"/>
                  <a:pt x="1043" y="197"/>
                </a:cubicBezTo>
                <a:cubicBezTo>
                  <a:pt x="1044" y="197"/>
                  <a:pt x="1044" y="197"/>
                  <a:pt x="1044" y="197"/>
                </a:cubicBezTo>
                <a:cubicBezTo>
                  <a:pt x="1043" y="195"/>
                  <a:pt x="1043" y="195"/>
                  <a:pt x="1043" y="195"/>
                </a:cubicBezTo>
                <a:cubicBezTo>
                  <a:pt x="1041" y="194"/>
                  <a:pt x="1041" y="194"/>
                  <a:pt x="1041" y="194"/>
                </a:cubicBezTo>
                <a:close/>
                <a:moveTo>
                  <a:pt x="1059" y="146"/>
                </a:moveTo>
                <a:cubicBezTo>
                  <a:pt x="1059" y="147"/>
                  <a:pt x="1059" y="147"/>
                  <a:pt x="1059" y="147"/>
                </a:cubicBezTo>
                <a:cubicBezTo>
                  <a:pt x="1060" y="147"/>
                  <a:pt x="1060" y="147"/>
                  <a:pt x="1060" y="147"/>
                </a:cubicBezTo>
                <a:cubicBezTo>
                  <a:pt x="1060" y="146"/>
                  <a:pt x="1060" y="146"/>
                  <a:pt x="1060" y="146"/>
                </a:cubicBezTo>
                <a:cubicBezTo>
                  <a:pt x="1060" y="145"/>
                  <a:pt x="1060" y="145"/>
                  <a:pt x="1060" y="145"/>
                </a:cubicBezTo>
                <a:cubicBezTo>
                  <a:pt x="1061" y="144"/>
                  <a:pt x="1061" y="144"/>
                  <a:pt x="1061" y="144"/>
                </a:cubicBezTo>
                <a:cubicBezTo>
                  <a:pt x="1061" y="143"/>
                  <a:pt x="1061" y="143"/>
                  <a:pt x="1061" y="143"/>
                </a:cubicBezTo>
                <a:cubicBezTo>
                  <a:pt x="1059" y="144"/>
                  <a:pt x="1059" y="144"/>
                  <a:pt x="1059" y="144"/>
                </a:cubicBezTo>
                <a:cubicBezTo>
                  <a:pt x="1059" y="146"/>
                  <a:pt x="1059" y="146"/>
                  <a:pt x="1059" y="146"/>
                </a:cubicBezTo>
                <a:close/>
                <a:moveTo>
                  <a:pt x="1018" y="211"/>
                </a:moveTo>
                <a:cubicBezTo>
                  <a:pt x="1020" y="211"/>
                  <a:pt x="1020" y="211"/>
                  <a:pt x="1020" y="211"/>
                </a:cubicBezTo>
                <a:cubicBezTo>
                  <a:pt x="1021" y="212"/>
                  <a:pt x="1021" y="212"/>
                  <a:pt x="1021" y="212"/>
                </a:cubicBezTo>
                <a:cubicBezTo>
                  <a:pt x="1023" y="213"/>
                  <a:pt x="1023" y="213"/>
                  <a:pt x="1023" y="213"/>
                </a:cubicBezTo>
                <a:cubicBezTo>
                  <a:pt x="1025" y="213"/>
                  <a:pt x="1025" y="213"/>
                  <a:pt x="1025" y="213"/>
                </a:cubicBezTo>
                <a:cubicBezTo>
                  <a:pt x="1029" y="213"/>
                  <a:pt x="1029" y="213"/>
                  <a:pt x="1029" y="213"/>
                </a:cubicBezTo>
                <a:cubicBezTo>
                  <a:pt x="1027" y="214"/>
                  <a:pt x="1027" y="214"/>
                  <a:pt x="1027" y="214"/>
                </a:cubicBezTo>
                <a:cubicBezTo>
                  <a:pt x="1026" y="214"/>
                  <a:pt x="1026" y="214"/>
                  <a:pt x="1026" y="214"/>
                </a:cubicBezTo>
                <a:cubicBezTo>
                  <a:pt x="1024" y="214"/>
                  <a:pt x="1024" y="214"/>
                  <a:pt x="1024" y="214"/>
                </a:cubicBezTo>
                <a:cubicBezTo>
                  <a:pt x="1023" y="214"/>
                  <a:pt x="1023" y="214"/>
                  <a:pt x="1023" y="214"/>
                </a:cubicBezTo>
                <a:cubicBezTo>
                  <a:pt x="1022" y="214"/>
                  <a:pt x="1022" y="214"/>
                  <a:pt x="1022" y="214"/>
                </a:cubicBezTo>
                <a:cubicBezTo>
                  <a:pt x="1023" y="215"/>
                  <a:pt x="1023" y="215"/>
                  <a:pt x="1023" y="215"/>
                </a:cubicBezTo>
                <a:cubicBezTo>
                  <a:pt x="1025" y="215"/>
                  <a:pt x="1025" y="215"/>
                  <a:pt x="1025" y="215"/>
                </a:cubicBezTo>
                <a:cubicBezTo>
                  <a:pt x="1026" y="216"/>
                  <a:pt x="1026" y="216"/>
                  <a:pt x="1026" y="216"/>
                </a:cubicBezTo>
                <a:cubicBezTo>
                  <a:pt x="1028" y="216"/>
                  <a:pt x="1028" y="216"/>
                  <a:pt x="1028" y="216"/>
                </a:cubicBezTo>
                <a:cubicBezTo>
                  <a:pt x="1029" y="217"/>
                  <a:pt x="1029" y="217"/>
                  <a:pt x="1029" y="217"/>
                </a:cubicBezTo>
                <a:cubicBezTo>
                  <a:pt x="1030" y="217"/>
                  <a:pt x="1030" y="217"/>
                  <a:pt x="1030" y="217"/>
                </a:cubicBezTo>
                <a:cubicBezTo>
                  <a:pt x="1031" y="217"/>
                  <a:pt x="1031" y="217"/>
                  <a:pt x="1031" y="217"/>
                </a:cubicBezTo>
                <a:cubicBezTo>
                  <a:pt x="1031" y="218"/>
                  <a:pt x="1031" y="218"/>
                  <a:pt x="1031" y="218"/>
                </a:cubicBezTo>
                <a:cubicBezTo>
                  <a:pt x="1032" y="218"/>
                  <a:pt x="1032" y="218"/>
                  <a:pt x="1032" y="218"/>
                </a:cubicBezTo>
                <a:cubicBezTo>
                  <a:pt x="1033" y="218"/>
                  <a:pt x="1033" y="218"/>
                  <a:pt x="1033" y="218"/>
                </a:cubicBezTo>
                <a:cubicBezTo>
                  <a:pt x="1034" y="218"/>
                  <a:pt x="1034" y="218"/>
                  <a:pt x="1034" y="218"/>
                </a:cubicBezTo>
                <a:cubicBezTo>
                  <a:pt x="1034" y="217"/>
                  <a:pt x="1034" y="217"/>
                  <a:pt x="1034" y="217"/>
                </a:cubicBezTo>
                <a:cubicBezTo>
                  <a:pt x="1034" y="216"/>
                  <a:pt x="1034" y="216"/>
                  <a:pt x="1034" y="216"/>
                </a:cubicBezTo>
                <a:cubicBezTo>
                  <a:pt x="1035" y="216"/>
                  <a:pt x="1035" y="216"/>
                  <a:pt x="1035" y="216"/>
                </a:cubicBezTo>
                <a:cubicBezTo>
                  <a:pt x="1033" y="215"/>
                  <a:pt x="1033" y="215"/>
                  <a:pt x="1033" y="215"/>
                </a:cubicBezTo>
                <a:cubicBezTo>
                  <a:pt x="1032" y="214"/>
                  <a:pt x="1032" y="214"/>
                  <a:pt x="1032" y="214"/>
                </a:cubicBezTo>
                <a:cubicBezTo>
                  <a:pt x="1030" y="213"/>
                  <a:pt x="1030" y="213"/>
                  <a:pt x="1030" y="213"/>
                </a:cubicBezTo>
                <a:cubicBezTo>
                  <a:pt x="1030" y="212"/>
                  <a:pt x="1030" y="212"/>
                  <a:pt x="1030" y="212"/>
                </a:cubicBezTo>
                <a:cubicBezTo>
                  <a:pt x="1029" y="212"/>
                  <a:pt x="1029" y="212"/>
                  <a:pt x="1029" y="212"/>
                </a:cubicBezTo>
                <a:cubicBezTo>
                  <a:pt x="1026" y="212"/>
                  <a:pt x="1026" y="212"/>
                  <a:pt x="1026" y="212"/>
                </a:cubicBezTo>
                <a:cubicBezTo>
                  <a:pt x="1025" y="212"/>
                  <a:pt x="1025" y="212"/>
                  <a:pt x="1025" y="212"/>
                </a:cubicBezTo>
                <a:cubicBezTo>
                  <a:pt x="1023" y="211"/>
                  <a:pt x="1023" y="211"/>
                  <a:pt x="1023" y="211"/>
                </a:cubicBezTo>
                <a:cubicBezTo>
                  <a:pt x="1022" y="210"/>
                  <a:pt x="1022" y="210"/>
                  <a:pt x="1022" y="210"/>
                </a:cubicBezTo>
                <a:cubicBezTo>
                  <a:pt x="1021" y="210"/>
                  <a:pt x="1021" y="210"/>
                  <a:pt x="1021" y="210"/>
                </a:cubicBezTo>
                <a:cubicBezTo>
                  <a:pt x="1022" y="209"/>
                  <a:pt x="1022" y="209"/>
                  <a:pt x="1022" y="209"/>
                </a:cubicBezTo>
                <a:cubicBezTo>
                  <a:pt x="1023" y="209"/>
                  <a:pt x="1023" y="209"/>
                  <a:pt x="1023" y="209"/>
                </a:cubicBezTo>
                <a:cubicBezTo>
                  <a:pt x="1025" y="211"/>
                  <a:pt x="1025" y="211"/>
                  <a:pt x="1025" y="211"/>
                </a:cubicBezTo>
                <a:cubicBezTo>
                  <a:pt x="1027" y="211"/>
                  <a:pt x="1027" y="211"/>
                  <a:pt x="1027" y="211"/>
                </a:cubicBezTo>
                <a:cubicBezTo>
                  <a:pt x="1028" y="211"/>
                  <a:pt x="1028" y="211"/>
                  <a:pt x="1028" y="211"/>
                </a:cubicBezTo>
                <a:cubicBezTo>
                  <a:pt x="1027" y="210"/>
                  <a:pt x="1027" y="210"/>
                  <a:pt x="1027" y="210"/>
                </a:cubicBezTo>
                <a:cubicBezTo>
                  <a:pt x="1024" y="208"/>
                  <a:pt x="1024" y="208"/>
                  <a:pt x="1024" y="208"/>
                </a:cubicBezTo>
                <a:cubicBezTo>
                  <a:pt x="1021" y="208"/>
                  <a:pt x="1021" y="208"/>
                  <a:pt x="1021" y="208"/>
                </a:cubicBezTo>
                <a:cubicBezTo>
                  <a:pt x="1020" y="208"/>
                  <a:pt x="1020" y="208"/>
                  <a:pt x="1020" y="208"/>
                </a:cubicBezTo>
                <a:cubicBezTo>
                  <a:pt x="1020" y="209"/>
                  <a:pt x="1020" y="209"/>
                  <a:pt x="1020" y="209"/>
                </a:cubicBezTo>
                <a:cubicBezTo>
                  <a:pt x="1018" y="209"/>
                  <a:pt x="1018" y="209"/>
                  <a:pt x="1018" y="209"/>
                </a:cubicBezTo>
                <a:cubicBezTo>
                  <a:pt x="1017" y="210"/>
                  <a:pt x="1017" y="210"/>
                  <a:pt x="1017" y="210"/>
                </a:cubicBezTo>
                <a:cubicBezTo>
                  <a:pt x="1018" y="211"/>
                  <a:pt x="1018" y="211"/>
                  <a:pt x="1018" y="211"/>
                </a:cubicBezTo>
                <a:close/>
                <a:moveTo>
                  <a:pt x="1055" y="140"/>
                </a:moveTo>
                <a:cubicBezTo>
                  <a:pt x="1056" y="139"/>
                  <a:pt x="1056" y="139"/>
                  <a:pt x="1056" y="139"/>
                </a:cubicBezTo>
                <a:cubicBezTo>
                  <a:pt x="1056" y="138"/>
                  <a:pt x="1056" y="138"/>
                  <a:pt x="1056" y="138"/>
                </a:cubicBezTo>
                <a:cubicBezTo>
                  <a:pt x="1055" y="139"/>
                  <a:pt x="1055" y="139"/>
                  <a:pt x="1055" y="139"/>
                </a:cubicBezTo>
                <a:cubicBezTo>
                  <a:pt x="1055" y="140"/>
                  <a:pt x="1055" y="140"/>
                  <a:pt x="1055" y="140"/>
                </a:cubicBezTo>
                <a:close/>
                <a:moveTo>
                  <a:pt x="1057" y="188"/>
                </a:moveTo>
                <a:cubicBezTo>
                  <a:pt x="1058" y="187"/>
                  <a:pt x="1058" y="187"/>
                  <a:pt x="1058" y="187"/>
                </a:cubicBezTo>
                <a:cubicBezTo>
                  <a:pt x="1058" y="186"/>
                  <a:pt x="1058" y="186"/>
                  <a:pt x="1058" y="186"/>
                </a:cubicBezTo>
                <a:cubicBezTo>
                  <a:pt x="1058" y="185"/>
                  <a:pt x="1058" y="185"/>
                  <a:pt x="1058" y="185"/>
                </a:cubicBezTo>
                <a:cubicBezTo>
                  <a:pt x="1057" y="184"/>
                  <a:pt x="1057" y="184"/>
                  <a:pt x="1057" y="184"/>
                </a:cubicBezTo>
                <a:cubicBezTo>
                  <a:pt x="1057" y="185"/>
                  <a:pt x="1057" y="185"/>
                  <a:pt x="1057" y="185"/>
                </a:cubicBezTo>
                <a:cubicBezTo>
                  <a:pt x="1057" y="186"/>
                  <a:pt x="1057" y="186"/>
                  <a:pt x="1057" y="186"/>
                </a:cubicBezTo>
                <a:cubicBezTo>
                  <a:pt x="1056" y="185"/>
                  <a:pt x="1056" y="185"/>
                  <a:pt x="1056" y="185"/>
                </a:cubicBezTo>
                <a:cubicBezTo>
                  <a:pt x="1056" y="184"/>
                  <a:pt x="1056" y="184"/>
                  <a:pt x="1056" y="184"/>
                </a:cubicBezTo>
                <a:cubicBezTo>
                  <a:pt x="1056" y="183"/>
                  <a:pt x="1056" y="183"/>
                  <a:pt x="1056" y="183"/>
                </a:cubicBezTo>
                <a:cubicBezTo>
                  <a:pt x="1055" y="182"/>
                  <a:pt x="1055" y="182"/>
                  <a:pt x="1055" y="182"/>
                </a:cubicBezTo>
                <a:cubicBezTo>
                  <a:pt x="1056" y="182"/>
                  <a:pt x="1056" y="182"/>
                  <a:pt x="1056" y="182"/>
                </a:cubicBezTo>
                <a:cubicBezTo>
                  <a:pt x="1056" y="181"/>
                  <a:pt x="1056" y="181"/>
                  <a:pt x="1056" y="181"/>
                </a:cubicBezTo>
                <a:cubicBezTo>
                  <a:pt x="1055" y="180"/>
                  <a:pt x="1055" y="180"/>
                  <a:pt x="1055" y="180"/>
                </a:cubicBezTo>
                <a:cubicBezTo>
                  <a:pt x="1054" y="181"/>
                  <a:pt x="1054" y="181"/>
                  <a:pt x="1054" y="181"/>
                </a:cubicBezTo>
                <a:cubicBezTo>
                  <a:pt x="1053" y="181"/>
                  <a:pt x="1053" y="181"/>
                  <a:pt x="1053" y="181"/>
                </a:cubicBezTo>
                <a:cubicBezTo>
                  <a:pt x="1052" y="181"/>
                  <a:pt x="1052" y="181"/>
                  <a:pt x="1052" y="181"/>
                </a:cubicBezTo>
                <a:cubicBezTo>
                  <a:pt x="1052" y="184"/>
                  <a:pt x="1052" y="184"/>
                  <a:pt x="1052" y="184"/>
                </a:cubicBezTo>
                <a:cubicBezTo>
                  <a:pt x="1051" y="185"/>
                  <a:pt x="1051" y="185"/>
                  <a:pt x="1051" y="185"/>
                </a:cubicBezTo>
                <a:cubicBezTo>
                  <a:pt x="1052" y="186"/>
                  <a:pt x="1052" y="186"/>
                  <a:pt x="1052" y="186"/>
                </a:cubicBezTo>
                <a:cubicBezTo>
                  <a:pt x="1053" y="187"/>
                  <a:pt x="1053" y="187"/>
                  <a:pt x="1053" y="187"/>
                </a:cubicBezTo>
                <a:cubicBezTo>
                  <a:pt x="1054" y="187"/>
                  <a:pt x="1054" y="187"/>
                  <a:pt x="1054" y="187"/>
                </a:cubicBezTo>
                <a:cubicBezTo>
                  <a:pt x="1055" y="187"/>
                  <a:pt x="1055" y="187"/>
                  <a:pt x="1055" y="187"/>
                </a:cubicBezTo>
                <a:cubicBezTo>
                  <a:pt x="1056" y="187"/>
                  <a:pt x="1056" y="187"/>
                  <a:pt x="1056" y="187"/>
                </a:cubicBezTo>
                <a:cubicBezTo>
                  <a:pt x="1056" y="188"/>
                  <a:pt x="1056" y="188"/>
                  <a:pt x="1056" y="188"/>
                </a:cubicBezTo>
                <a:cubicBezTo>
                  <a:pt x="1057" y="188"/>
                  <a:pt x="1057" y="188"/>
                  <a:pt x="1057" y="188"/>
                </a:cubicBezTo>
                <a:close/>
                <a:moveTo>
                  <a:pt x="1043" y="162"/>
                </a:moveTo>
                <a:cubicBezTo>
                  <a:pt x="1042" y="162"/>
                  <a:pt x="1042" y="162"/>
                  <a:pt x="1042" y="162"/>
                </a:cubicBezTo>
                <a:cubicBezTo>
                  <a:pt x="1043" y="163"/>
                  <a:pt x="1043" y="163"/>
                  <a:pt x="1043" y="163"/>
                </a:cubicBezTo>
                <a:cubicBezTo>
                  <a:pt x="1044" y="163"/>
                  <a:pt x="1044" y="163"/>
                  <a:pt x="1044" y="163"/>
                </a:cubicBezTo>
                <a:cubicBezTo>
                  <a:pt x="1043" y="162"/>
                  <a:pt x="1043" y="162"/>
                  <a:pt x="1043" y="162"/>
                </a:cubicBezTo>
                <a:close/>
                <a:moveTo>
                  <a:pt x="1046" y="165"/>
                </a:moveTo>
                <a:cubicBezTo>
                  <a:pt x="1046" y="164"/>
                  <a:pt x="1046" y="164"/>
                  <a:pt x="1046" y="164"/>
                </a:cubicBezTo>
                <a:cubicBezTo>
                  <a:pt x="1044" y="164"/>
                  <a:pt x="1044" y="164"/>
                  <a:pt x="1044" y="164"/>
                </a:cubicBezTo>
                <a:cubicBezTo>
                  <a:pt x="1044" y="165"/>
                  <a:pt x="1044" y="165"/>
                  <a:pt x="1044" y="165"/>
                </a:cubicBezTo>
                <a:cubicBezTo>
                  <a:pt x="1044" y="166"/>
                  <a:pt x="1044" y="166"/>
                  <a:pt x="1044" y="166"/>
                </a:cubicBezTo>
                <a:cubicBezTo>
                  <a:pt x="1045" y="166"/>
                  <a:pt x="1045" y="166"/>
                  <a:pt x="1045" y="166"/>
                </a:cubicBezTo>
                <a:cubicBezTo>
                  <a:pt x="1046" y="165"/>
                  <a:pt x="1046" y="165"/>
                  <a:pt x="1046" y="165"/>
                </a:cubicBezTo>
                <a:close/>
                <a:moveTo>
                  <a:pt x="879" y="227"/>
                </a:moveTo>
                <a:cubicBezTo>
                  <a:pt x="879" y="226"/>
                  <a:pt x="879" y="226"/>
                  <a:pt x="879" y="226"/>
                </a:cubicBezTo>
                <a:cubicBezTo>
                  <a:pt x="879" y="224"/>
                  <a:pt x="879" y="224"/>
                  <a:pt x="879" y="224"/>
                </a:cubicBezTo>
                <a:cubicBezTo>
                  <a:pt x="878" y="225"/>
                  <a:pt x="878" y="225"/>
                  <a:pt x="878" y="225"/>
                </a:cubicBezTo>
                <a:cubicBezTo>
                  <a:pt x="877" y="226"/>
                  <a:pt x="877" y="226"/>
                  <a:pt x="877" y="226"/>
                </a:cubicBezTo>
                <a:cubicBezTo>
                  <a:pt x="877" y="227"/>
                  <a:pt x="877" y="227"/>
                  <a:pt x="877" y="227"/>
                </a:cubicBezTo>
                <a:cubicBezTo>
                  <a:pt x="878" y="228"/>
                  <a:pt x="878" y="228"/>
                  <a:pt x="878" y="228"/>
                </a:cubicBezTo>
                <a:cubicBezTo>
                  <a:pt x="879" y="227"/>
                  <a:pt x="879" y="227"/>
                  <a:pt x="879" y="227"/>
                </a:cubicBezTo>
                <a:close/>
                <a:moveTo>
                  <a:pt x="869" y="246"/>
                </a:moveTo>
                <a:cubicBezTo>
                  <a:pt x="871" y="247"/>
                  <a:pt x="871" y="247"/>
                  <a:pt x="871" y="247"/>
                </a:cubicBezTo>
                <a:cubicBezTo>
                  <a:pt x="872" y="248"/>
                  <a:pt x="872" y="248"/>
                  <a:pt x="872" y="248"/>
                </a:cubicBezTo>
                <a:cubicBezTo>
                  <a:pt x="871" y="248"/>
                  <a:pt x="871" y="248"/>
                  <a:pt x="871" y="248"/>
                </a:cubicBezTo>
                <a:cubicBezTo>
                  <a:pt x="870" y="248"/>
                  <a:pt x="870" y="248"/>
                  <a:pt x="870" y="248"/>
                </a:cubicBezTo>
                <a:cubicBezTo>
                  <a:pt x="870" y="249"/>
                  <a:pt x="870" y="249"/>
                  <a:pt x="870" y="249"/>
                </a:cubicBezTo>
                <a:cubicBezTo>
                  <a:pt x="870" y="250"/>
                  <a:pt x="870" y="250"/>
                  <a:pt x="870" y="250"/>
                </a:cubicBezTo>
                <a:cubicBezTo>
                  <a:pt x="872" y="250"/>
                  <a:pt x="872" y="250"/>
                  <a:pt x="872" y="250"/>
                </a:cubicBezTo>
                <a:cubicBezTo>
                  <a:pt x="873" y="251"/>
                  <a:pt x="873" y="251"/>
                  <a:pt x="873" y="251"/>
                </a:cubicBezTo>
                <a:cubicBezTo>
                  <a:pt x="874" y="251"/>
                  <a:pt x="874" y="251"/>
                  <a:pt x="874" y="251"/>
                </a:cubicBezTo>
                <a:cubicBezTo>
                  <a:pt x="874" y="250"/>
                  <a:pt x="874" y="250"/>
                  <a:pt x="874" y="250"/>
                </a:cubicBezTo>
                <a:cubicBezTo>
                  <a:pt x="878" y="250"/>
                  <a:pt x="878" y="250"/>
                  <a:pt x="878" y="250"/>
                </a:cubicBezTo>
                <a:cubicBezTo>
                  <a:pt x="880" y="250"/>
                  <a:pt x="880" y="250"/>
                  <a:pt x="880" y="250"/>
                </a:cubicBezTo>
                <a:cubicBezTo>
                  <a:pt x="882" y="248"/>
                  <a:pt x="882" y="248"/>
                  <a:pt x="882" y="248"/>
                </a:cubicBezTo>
                <a:cubicBezTo>
                  <a:pt x="881" y="246"/>
                  <a:pt x="881" y="246"/>
                  <a:pt x="881" y="246"/>
                </a:cubicBezTo>
                <a:cubicBezTo>
                  <a:pt x="881" y="244"/>
                  <a:pt x="881" y="244"/>
                  <a:pt x="881" y="244"/>
                </a:cubicBezTo>
                <a:cubicBezTo>
                  <a:pt x="880" y="244"/>
                  <a:pt x="880" y="244"/>
                  <a:pt x="880" y="244"/>
                </a:cubicBezTo>
                <a:cubicBezTo>
                  <a:pt x="878" y="244"/>
                  <a:pt x="878" y="244"/>
                  <a:pt x="878" y="244"/>
                </a:cubicBezTo>
                <a:cubicBezTo>
                  <a:pt x="878" y="241"/>
                  <a:pt x="878" y="241"/>
                  <a:pt x="878" y="241"/>
                </a:cubicBezTo>
                <a:cubicBezTo>
                  <a:pt x="876" y="239"/>
                  <a:pt x="876" y="239"/>
                  <a:pt x="876" y="239"/>
                </a:cubicBezTo>
                <a:cubicBezTo>
                  <a:pt x="874" y="238"/>
                  <a:pt x="874" y="238"/>
                  <a:pt x="874" y="238"/>
                </a:cubicBezTo>
                <a:cubicBezTo>
                  <a:pt x="873" y="237"/>
                  <a:pt x="873" y="237"/>
                  <a:pt x="873" y="237"/>
                </a:cubicBezTo>
                <a:cubicBezTo>
                  <a:pt x="871" y="237"/>
                  <a:pt x="871" y="237"/>
                  <a:pt x="871" y="237"/>
                </a:cubicBezTo>
                <a:cubicBezTo>
                  <a:pt x="870" y="236"/>
                  <a:pt x="870" y="236"/>
                  <a:pt x="870" y="236"/>
                </a:cubicBezTo>
                <a:cubicBezTo>
                  <a:pt x="870" y="237"/>
                  <a:pt x="870" y="237"/>
                  <a:pt x="870" y="237"/>
                </a:cubicBezTo>
                <a:cubicBezTo>
                  <a:pt x="869" y="238"/>
                  <a:pt x="869" y="238"/>
                  <a:pt x="869" y="238"/>
                </a:cubicBezTo>
                <a:cubicBezTo>
                  <a:pt x="869" y="240"/>
                  <a:pt x="869" y="240"/>
                  <a:pt x="869" y="240"/>
                </a:cubicBezTo>
                <a:cubicBezTo>
                  <a:pt x="870" y="241"/>
                  <a:pt x="870" y="241"/>
                  <a:pt x="870" y="241"/>
                </a:cubicBezTo>
                <a:cubicBezTo>
                  <a:pt x="870" y="242"/>
                  <a:pt x="870" y="242"/>
                  <a:pt x="870" y="242"/>
                </a:cubicBezTo>
                <a:cubicBezTo>
                  <a:pt x="869" y="241"/>
                  <a:pt x="869" y="241"/>
                  <a:pt x="869" y="241"/>
                </a:cubicBezTo>
                <a:cubicBezTo>
                  <a:pt x="868" y="242"/>
                  <a:pt x="868" y="242"/>
                  <a:pt x="868" y="242"/>
                </a:cubicBezTo>
                <a:cubicBezTo>
                  <a:pt x="868" y="243"/>
                  <a:pt x="868" y="243"/>
                  <a:pt x="868" y="243"/>
                </a:cubicBezTo>
                <a:cubicBezTo>
                  <a:pt x="868" y="244"/>
                  <a:pt x="868" y="244"/>
                  <a:pt x="868" y="244"/>
                </a:cubicBezTo>
                <a:cubicBezTo>
                  <a:pt x="869" y="244"/>
                  <a:pt x="869" y="244"/>
                  <a:pt x="869" y="244"/>
                </a:cubicBezTo>
                <a:cubicBezTo>
                  <a:pt x="868" y="245"/>
                  <a:pt x="868" y="245"/>
                  <a:pt x="868" y="245"/>
                </a:cubicBezTo>
                <a:cubicBezTo>
                  <a:pt x="869" y="246"/>
                  <a:pt x="869" y="246"/>
                  <a:pt x="869" y="246"/>
                </a:cubicBezTo>
                <a:close/>
                <a:moveTo>
                  <a:pt x="863" y="280"/>
                </a:moveTo>
                <a:cubicBezTo>
                  <a:pt x="863" y="281"/>
                  <a:pt x="863" y="281"/>
                  <a:pt x="863" y="281"/>
                </a:cubicBezTo>
                <a:cubicBezTo>
                  <a:pt x="864" y="280"/>
                  <a:pt x="864" y="280"/>
                  <a:pt x="864" y="280"/>
                </a:cubicBezTo>
                <a:cubicBezTo>
                  <a:pt x="863" y="280"/>
                  <a:pt x="863" y="280"/>
                  <a:pt x="863" y="280"/>
                </a:cubicBezTo>
                <a:close/>
                <a:moveTo>
                  <a:pt x="871" y="235"/>
                </a:moveTo>
                <a:cubicBezTo>
                  <a:pt x="871" y="234"/>
                  <a:pt x="871" y="234"/>
                  <a:pt x="871" y="234"/>
                </a:cubicBezTo>
                <a:cubicBezTo>
                  <a:pt x="870" y="233"/>
                  <a:pt x="870" y="233"/>
                  <a:pt x="870" y="233"/>
                </a:cubicBezTo>
                <a:cubicBezTo>
                  <a:pt x="869" y="234"/>
                  <a:pt x="869" y="234"/>
                  <a:pt x="869" y="234"/>
                </a:cubicBezTo>
                <a:cubicBezTo>
                  <a:pt x="870" y="235"/>
                  <a:pt x="870" y="235"/>
                  <a:pt x="870" y="235"/>
                </a:cubicBezTo>
                <a:cubicBezTo>
                  <a:pt x="871" y="235"/>
                  <a:pt x="871" y="235"/>
                  <a:pt x="871" y="235"/>
                </a:cubicBezTo>
                <a:close/>
                <a:moveTo>
                  <a:pt x="876" y="257"/>
                </a:moveTo>
                <a:cubicBezTo>
                  <a:pt x="875" y="257"/>
                  <a:pt x="875" y="257"/>
                  <a:pt x="875" y="257"/>
                </a:cubicBezTo>
                <a:cubicBezTo>
                  <a:pt x="874" y="258"/>
                  <a:pt x="874" y="258"/>
                  <a:pt x="874" y="258"/>
                </a:cubicBezTo>
                <a:cubicBezTo>
                  <a:pt x="876" y="259"/>
                  <a:pt x="876" y="259"/>
                  <a:pt x="876" y="259"/>
                </a:cubicBezTo>
                <a:cubicBezTo>
                  <a:pt x="877" y="258"/>
                  <a:pt x="877" y="258"/>
                  <a:pt x="877" y="258"/>
                </a:cubicBezTo>
                <a:cubicBezTo>
                  <a:pt x="878" y="258"/>
                  <a:pt x="878" y="258"/>
                  <a:pt x="878" y="258"/>
                </a:cubicBezTo>
                <a:cubicBezTo>
                  <a:pt x="877" y="257"/>
                  <a:pt x="877" y="257"/>
                  <a:pt x="877" y="257"/>
                </a:cubicBezTo>
                <a:cubicBezTo>
                  <a:pt x="876" y="257"/>
                  <a:pt x="876" y="257"/>
                  <a:pt x="876" y="257"/>
                </a:cubicBezTo>
                <a:close/>
                <a:moveTo>
                  <a:pt x="878" y="259"/>
                </a:moveTo>
                <a:cubicBezTo>
                  <a:pt x="879" y="259"/>
                  <a:pt x="879" y="259"/>
                  <a:pt x="879" y="259"/>
                </a:cubicBezTo>
                <a:cubicBezTo>
                  <a:pt x="878" y="258"/>
                  <a:pt x="878" y="258"/>
                  <a:pt x="878" y="258"/>
                </a:cubicBezTo>
                <a:cubicBezTo>
                  <a:pt x="877" y="259"/>
                  <a:pt x="877" y="259"/>
                  <a:pt x="877" y="259"/>
                </a:cubicBezTo>
                <a:cubicBezTo>
                  <a:pt x="878" y="259"/>
                  <a:pt x="878" y="259"/>
                  <a:pt x="878" y="259"/>
                </a:cubicBezTo>
                <a:close/>
                <a:moveTo>
                  <a:pt x="872" y="259"/>
                </a:moveTo>
                <a:cubicBezTo>
                  <a:pt x="872" y="260"/>
                  <a:pt x="872" y="260"/>
                  <a:pt x="872" y="260"/>
                </a:cubicBezTo>
                <a:cubicBezTo>
                  <a:pt x="873" y="260"/>
                  <a:pt x="873" y="260"/>
                  <a:pt x="873" y="260"/>
                </a:cubicBezTo>
                <a:cubicBezTo>
                  <a:pt x="874" y="260"/>
                  <a:pt x="874" y="260"/>
                  <a:pt x="874" y="260"/>
                </a:cubicBezTo>
                <a:cubicBezTo>
                  <a:pt x="874" y="259"/>
                  <a:pt x="874" y="259"/>
                  <a:pt x="874" y="259"/>
                </a:cubicBezTo>
                <a:cubicBezTo>
                  <a:pt x="873" y="259"/>
                  <a:pt x="873" y="259"/>
                  <a:pt x="873" y="259"/>
                </a:cubicBezTo>
                <a:cubicBezTo>
                  <a:pt x="872" y="259"/>
                  <a:pt x="872" y="259"/>
                  <a:pt x="872" y="259"/>
                </a:cubicBezTo>
                <a:close/>
                <a:moveTo>
                  <a:pt x="1010" y="265"/>
                </a:moveTo>
                <a:cubicBezTo>
                  <a:pt x="1011" y="266"/>
                  <a:pt x="1011" y="266"/>
                  <a:pt x="1011" y="266"/>
                </a:cubicBezTo>
                <a:cubicBezTo>
                  <a:pt x="1010" y="267"/>
                  <a:pt x="1010" y="267"/>
                  <a:pt x="1010" y="267"/>
                </a:cubicBezTo>
                <a:cubicBezTo>
                  <a:pt x="1009" y="267"/>
                  <a:pt x="1009" y="267"/>
                  <a:pt x="1009" y="267"/>
                </a:cubicBezTo>
                <a:cubicBezTo>
                  <a:pt x="1007" y="268"/>
                  <a:pt x="1007" y="268"/>
                  <a:pt x="1007" y="268"/>
                </a:cubicBezTo>
                <a:cubicBezTo>
                  <a:pt x="1006" y="269"/>
                  <a:pt x="1006" y="269"/>
                  <a:pt x="1006" y="269"/>
                </a:cubicBezTo>
                <a:cubicBezTo>
                  <a:pt x="1005" y="268"/>
                  <a:pt x="1005" y="268"/>
                  <a:pt x="1005" y="268"/>
                </a:cubicBezTo>
                <a:cubicBezTo>
                  <a:pt x="1004" y="269"/>
                  <a:pt x="1004" y="269"/>
                  <a:pt x="1004" y="269"/>
                </a:cubicBezTo>
                <a:cubicBezTo>
                  <a:pt x="1003" y="269"/>
                  <a:pt x="1003" y="269"/>
                  <a:pt x="1003" y="269"/>
                </a:cubicBezTo>
                <a:cubicBezTo>
                  <a:pt x="1002" y="269"/>
                  <a:pt x="1002" y="269"/>
                  <a:pt x="1002" y="269"/>
                </a:cubicBezTo>
                <a:cubicBezTo>
                  <a:pt x="1002" y="270"/>
                  <a:pt x="1002" y="270"/>
                  <a:pt x="1002" y="270"/>
                </a:cubicBezTo>
                <a:cubicBezTo>
                  <a:pt x="1001" y="270"/>
                  <a:pt x="1001" y="270"/>
                  <a:pt x="1001" y="270"/>
                </a:cubicBezTo>
                <a:cubicBezTo>
                  <a:pt x="1000" y="269"/>
                  <a:pt x="1000" y="269"/>
                  <a:pt x="1000" y="269"/>
                </a:cubicBezTo>
                <a:cubicBezTo>
                  <a:pt x="999" y="271"/>
                  <a:pt x="999" y="271"/>
                  <a:pt x="999" y="271"/>
                </a:cubicBezTo>
                <a:cubicBezTo>
                  <a:pt x="999" y="270"/>
                  <a:pt x="999" y="270"/>
                  <a:pt x="999" y="270"/>
                </a:cubicBezTo>
                <a:cubicBezTo>
                  <a:pt x="998" y="270"/>
                  <a:pt x="998" y="270"/>
                  <a:pt x="998" y="270"/>
                </a:cubicBezTo>
                <a:cubicBezTo>
                  <a:pt x="997" y="271"/>
                  <a:pt x="997" y="271"/>
                  <a:pt x="997" y="271"/>
                </a:cubicBezTo>
                <a:cubicBezTo>
                  <a:pt x="996" y="271"/>
                  <a:pt x="996" y="271"/>
                  <a:pt x="996" y="271"/>
                </a:cubicBezTo>
                <a:cubicBezTo>
                  <a:pt x="995" y="271"/>
                  <a:pt x="995" y="271"/>
                  <a:pt x="995" y="271"/>
                </a:cubicBezTo>
                <a:cubicBezTo>
                  <a:pt x="994" y="271"/>
                  <a:pt x="994" y="271"/>
                  <a:pt x="994" y="271"/>
                </a:cubicBezTo>
                <a:cubicBezTo>
                  <a:pt x="994" y="272"/>
                  <a:pt x="994" y="272"/>
                  <a:pt x="994" y="272"/>
                </a:cubicBezTo>
                <a:cubicBezTo>
                  <a:pt x="993" y="272"/>
                  <a:pt x="993" y="272"/>
                  <a:pt x="993" y="272"/>
                </a:cubicBezTo>
                <a:cubicBezTo>
                  <a:pt x="992" y="272"/>
                  <a:pt x="992" y="272"/>
                  <a:pt x="992" y="272"/>
                </a:cubicBezTo>
                <a:cubicBezTo>
                  <a:pt x="992" y="273"/>
                  <a:pt x="992" y="273"/>
                  <a:pt x="992" y="273"/>
                </a:cubicBezTo>
                <a:cubicBezTo>
                  <a:pt x="991" y="272"/>
                  <a:pt x="991" y="272"/>
                  <a:pt x="991" y="272"/>
                </a:cubicBezTo>
                <a:cubicBezTo>
                  <a:pt x="991" y="273"/>
                  <a:pt x="991" y="273"/>
                  <a:pt x="991" y="273"/>
                </a:cubicBezTo>
                <a:cubicBezTo>
                  <a:pt x="990" y="274"/>
                  <a:pt x="990" y="274"/>
                  <a:pt x="990" y="274"/>
                </a:cubicBezTo>
                <a:cubicBezTo>
                  <a:pt x="989" y="274"/>
                  <a:pt x="989" y="274"/>
                  <a:pt x="989" y="274"/>
                </a:cubicBezTo>
                <a:cubicBezTo>
                  <a:pt x="988" y="272"/>
                  <a:pt x="988" y="272"/>
                  <a:pt x="988" y="272"/>
                </a:cubicBezTo>
                <a:cubicBezTo>
                  <a:pt x="987" y="272"/>
                  <a:pt x="987" y="272"/>
                  <a:pt x="987" y="272"/>
                </a:cubicBezTo>
                <a:cubicBezTo>
                  <a:pt x="986" y="272"/>
                  <a:pt x="986" y="272"/>
                  <a:pt x="986" y="272"/>
                </a:cubicBezTo>
                <a:cubicBezTo>
                  <a:pt x="986" y="273"/>
                  <a:pt x="986" y="273"/>
                  <a:pt x="986" y="273"/>
                </a:cubicBezTo>
                <a:cubicBezTo>
                  <a:pt x="986" y="274"/>
                  <a:pt x="986" y="274"/>
                  <a:pt x="986" y="274"/>
                </a:cubicBezTo>
                <a:cubicBezTo>
                  <a:pt x="985" y="274"/>
                  <a:pt x="985" y="274"/>
                  <a:pt x="985" y="274"/>
                </a:cubicBezTo>
                <a:cubicBezTo>
                  <a:pt x="984" y="274"/>
                  <a:pt x="984" y="274"/>
                  <a:pt x="984" y="274"/>
                </a:cubicBezTo>
                <a:cubicBezTo>
                  <a:pt x="983" y="274"/>
                  <a:pt x="983" y="274"/>
                  <a:pt x="983" y="274"/>
                </a:cubicBezTo>
                <a:cubicBezTo>
                  <a:pt x="982" y="275"/>
                  <a:pt x="982" y="275"/>
                  <a:pt x="982" y="275"/>
                </a:cubicBezTo>
                <a:cubicBezTo>
                  <a:pt x="982" y="274"/>
                  <a:pt x="982" y="274"/>
                  <a:pt x="982" y="274"/>
                </a:cubicBezTo>
                <a:cubicBezTo>
                  <a:pt x="981" y="274"/>
                  <a:pt x="981" y="274"/>
                  <a:pt x="981" y="274"/>
                </a:cubicBezTo>
                <a:cubicBezTo>
                  <a:pt x="980" y="274"/>
                  <a:pt x="980" y="274"/>
                  <a:pt x="980" y="274"/>
                </a:cubicBezTo>
                <a:cubicBezTo>
                  <a:pt x="980" y="275"/>
                  <a:pt x="980" y="275"/>
                  <a:pt x="980" y="275"/>
                </a:cubicBezTo>
                <a:cubicBezTo>
                  <a:pt x="979" y="275"/>
                  <a:pt x="979" y="275"/>
                  <a:pt x="979" y="275"/>
                </a:cubicBezTo>
                <a:cubicBezTo>
                  <a:pt x="978" y="274"/>
                  <a:pt x="978" y="274"/>
                  <a:pt x="978" y="274"/>
                </a:cubicBezTo>
                <a:cubicBezTo>
                  <a:pt x="978" y="273"/>
                  <a:pt x="978" y="273"/>
                  <a:pt x="978" y="273"/>
                </a:cubicBezTo>
                <a:cubicBezTo>
                  <a:pt x="978" y="272"/>
                  <a:pt x="978" y="272"/>
                  <a:pt x="978" y="272"/>
                </a:cubicBezTo>
                <a:cubicBezTo>
                  <a:pt x="977" y="272"/>
                  <a:pt x="977" y="272"/>
                  <a:pt x="977" y="272"/>
                </a:cubicBezTo>
                <a:cubicBezTo>
                  <a:pt x="976" y="270"/>
                  <a:pt x="976" y="270"/>
                  <a:pt x="976" y="270"/>
                </a:cubicBezTo>
                <a:cubicBezTo>
                  <a:pt x="976" y="269"/>
                  <a:pt x="976" y="269"/>
                  <a:pt x="976" y="269"/>
                </a:cubicBezTo>
                <a:cubicBezTo>
                  <a:pt x="976" y="267"/>
                  <a:pt x="976" y="267"/>
                  <a:pt x="976" y="267"/>
                </a:cubicBezTo>
                <a:cubicBezTo>
                  <a:pt x="975" y="267"/>
                  <a:pt x="975" y="267"/>
                  <a:pt x="975" y="267"/>
                </a:cubicBezTo>
                <a:cubicBezTo>
                  <a:pt x="975" y="268"/>
                  <a:pt x="975" y="268"/>
                  <a:pt x="975" y="268"/>
                </a:cubicBezTo>
                <a:cubicBezTo>
                  <a:pt x="975" y="269"/>
                  <a:pt x="975" y="269"/>
                  <a:pt x="975" y="269"/>
                </a:cubicBezTo>
                <a:cubicBezTo>
                  <a:pt x="975" y="270"/>
                  <a:pt x="975" y="270"/>
                  <a:pt x="975" y="270"/>
                </a:cubicBezTo>
                <a:cubicBezTo>
                  <a:pt x="976" y="270"/>
                  <a:pt x="976" y="270"/>
                  <a:pt x="976" y="270"/>
                </a:cubicBezTo>
                <a:cubicBezTo>
                  <a:pt x="976" y="271"/>
                  <a:pt x="976" y="271"/>
                  <a:pt x="976" y="271"/>
                </a:cubicBezTo>
                <a:cubicBezTo>
                  <a:pt x="976" y="272"/>
                  <a:pt x="976" y="272"/>
                  <a:pt x="976" y="272"/>
                </a:cubicBezTo>
                <a:cubicBezTo>
                  <a:pt x="976" y="273"/>
                  <a:pt x="976" y="273"/>
                  <a:pt x="976" y="273"/>
                </a:cubicBezTo>
                <a:cubicBezTo>
                  <a:pt x="977" y="273"/>
                  <a:pt x="977" y="273"/>
                  <a:pt x="977" y="273"/>
                </a:cubicBezTo>
                <a:cubicBezTo>
                  <a:pt x="977" y="275"/>
                  <a:pt x="977" y="275"/>
                  <a:pt x="977" y="275"/>
                </a:cubicBezTo>
                <a:cubicBezTo>
                  <a:pt x="977" y="276"/>
                  <a:pt x="977" y="276"/>
                  <a:pt x="977" y="276"/>
                </a:cubicBezTo>
                <a:cubicBezTo>
                  <a:pt x="976" y="277"/>
                  <a:pt x="976" y="277"/>
                  <a:pt x="976" y="277"/>
                </a:cubicBezTo>
                <a:cubicBezTo>
                  <a:pt x="975" y="277"/>
                  <a:pt x="975" y="277"/>
                  <a:pt x="975" y="277"/>
                </a:cubicBezTo>
                <a:cubicBezTo>
                  <a:pt x="974" y="277"/>
                  <a:pt x="974" y="277"/>
                  <a:pt x="974" y="277"/>
                </a:cubicBezTo>
                <a:cubicBezTo>
                  <a:pt x="973" y="279"/>
                  <a:pt x="973" y="279"/>
                  <a:pt x="973" y="279"/>
                </a:cubicBezTo>
                <a:cubicBezTo>
                  <a:pt x="972" y="279"/>
                  <a:pt x="972" y="279"/>
                  <a:pt x="972" y="279"/>
                </a:cubicBezTo>
                <a:cubicBezTo>
                  <a:pt x="971" y="279"/>
                  <a:pt x="971" y="279"/>
                  <a:pt x="971" y="279"/>
                </a:cubicBezTo>
                <a:cubicBezTo>
                  <a:pt x="971" y="280"/>
                  <a:pt x="971" y="280"/>
                  <a:pt x="971" y="280"/>
                </a:cubicBezTo>
                <a:cubicBezTo>
                  <a:pt x="970" y="281"/>
                  <a:pt x="970" y="281"/>
                  <a:pt x="970" y="281"/>
                </a:cubicBezTo>
                <a:cubicBezTo>
                  <a:pt x="969" y="281"/>
                  <a:pt x="969" y="281"/>
                  <a:pt x="969" y="281"/>
                </a:cubicBezTo>
                <a:cubicBezTo>
                  <a:pt x="969" y="282"/>
                  <a:pt x="969" y="282"/>
                  <a:pt x="969" y="282"/>
                </a:cubicBezTo>
                <a:cubicBezTo>
                  <a:pt x="969" y="283"/>
                  <a:pt x="969" y="283"/>
                  <a:pt x="969" y="283"/>
                </a:cubicBezTo>
                <a:cubicBezTo>
                  <a:pt x="969" y="284"/>
                  <a:pt x="969" y="284"/>
                  <a:pt x="969" y="284"/>
                </a:cubicBezTo>
                <a:cubicBezTo>
                  <a:pt x="968" y="284"/>
                  <a:pt x="968" y="284"/>
                  <a:pt x="968" y="284"/>
                </a:cubicBezTo>
                <a:cubicBezTo>
                  <a:pt x="968" y="283"/>
                  <a:pt x="968" y="283"/>
                  <a:pt x="968" y="283"/>
                </a:cubicBezTo>
                <a:cubicBezTo>
                  <a:pt x="967" y="283"/>
                  <a:pt x="967" y="283"/>
                  <a:pt x="967" y="283"/>
                </a:cubicBezTo>
                <a:cubicBezTo>
                  <a:pt x="967" y="284"/>
                  <a:pt x="967" y="284"/>
                  <a:pt x="967" y="284"/>
                </a:cubicBezTo>
                <a:cubicBezTo>
                  <a:pt x="967" y="285"/>
                  <a:pt x="967" y="285"/>
                  <a:pt x="967" y="285"/>
                </a:cubicBezTo>
                <a:cubicBezTo>
                  <a:pt x="966" y="286"/>
                  <a:pt x="966" y="286"/>
                  <a:pt x="966" y="286"/>
                </a:cubicBezTo>
                <a:cubicBezTo>
                  <a:pt x="964" y="287"/>
                  <a:pt x="964" y="287"/>
                  <a:pt x="964" y="287"/>
                </a:cubicBezTo>
                <a:cubicBezTo>
                  <a:pt x="964" y="288"/>
                  <a:pt x="964" y="288"/>
                  <a:pt x="964" y="288"/>
                </a:cubicBezTo>
                <a:cubicBezTo>
                  <a:pt x="964" y="289"/>
                  <a:pt x="964" y="289"/>
                  <a:pt x="964" y="289"/>
                </a:cubicBezTo>
                <a:cubicBezTo>
                  <a:pt x="964" y="290"/>
                  <a:pt x="964" y="290"/>
                  <a:pt x="964" y="290"/>
                </a:cubicBezTo>
                <a:cubicBezTo>
                  <a:pt x="963" y="291"/>
                  <a:pt x="963" y="291"/>
                  <a:pt x="963" y="291"/>
                </a:cubicBezTo>
                <a:cubicBezTo>
                  <a:pt x="962" y="291"/>
                  <a:pt x="962" y="291"/>
                  <a:pt x="962" y="291"/>
                </a:cubicBezTo>
                <a:cubicBezTo>
                  <a:pt x="962" y="290"/>
                  <a:pt x="962" y="290"/>
                  <a:pt x="962" y="290"/>
                </a:cubicBezTo>
                <a:cubicBezTo>
                  <a:pt x="961" y="291"/>
                  <a:pt x="961" y="291"/>
                  <a:pt x="961" y="291"/>
                </a:cubicBezTo>
                <a:cubicBezTo>
                  <a:pt x="961" y="292"/>
                  <a:pt x="961" y="292"/>
                  <a:pt x="961" y="292"/>
                </a:cubicBezTo>
                <a:cubicBezTo>
                  <a:pt x="959" y="294"/>
                  <a:pt x="959" y="294"/>
                  <a:pt x="959" y="294"/>
                </a:cubicBezTo>
                <a:cubicBezTo>
                  <a:pt x="958" y="294"/>
                  <a:pt x="958" y="294"/>
                  <a:pt x="958" y="294"/>
                </a:cubicBezTo>
                <a:cubicBezTo>
                  <a:pt x="958" y="293"/>
                  <a:pt x="958" y="293"/>
                  <a:pt x="958" y="293"/>
                </a:cubicBezTo>
                <a:cubicBezTo>
                  <a:pt x="957" y="293"/>
                  <a:pt x="957" y="293"/>
                  <a:pt x="957" y="293"/>
                </a:cubicBezTo>
                <a:cubicBezTo>
                  <a:pt x="956" y="293"/>
                  <a:pt x="956" y="293"/>
                  <a:pt x="956" y="293"/>
                </a:cubicBezTo>
                <a:cubicBezTo>
                  <a:pt x="955" y="292"/>
                  <a:pt x="955" y="292"/>
                  <a:pt x="955" y="292"/>
                </a:cubicBezTo>
                <a:cubicBezTo>
                  <a:pt x="955" y="293"/>
                  <a:pt x="955" y="293"/>
                  <a:pt x="955" y="293"/>
                </a:cubicBezTo>
                <a:cubicBezTo>
                  <a:pt x="956" y="293"/>
                  <a:pt x="956" y="293"/>
                  <a:pt x="956" y="293"/>
                </a:cubicBezTo>
                <a:cubicBezTo>
                  <a:pt x="956" y="294"/>
                  <a:pt x="956" y="294"/>
                  <a:pt x="956" y="294"/>
                </a:cubicBezTo>
                <a:cubicBezTo>
                  <a:pt x="956" y="295"/>
                  <a:pt x="956" y="295"/>
                  <a:pt x="956" y="295"/>
                </a:cubicBezTo>
                <a:cubicBezTo>
                  <a:pt x="955" y="295"/>
                  <a:pt x="955" y="295"/>
                  <a:pt x="955" y="295"/>
                </a:cubicBezTo>
                <a:cubicBezTo>
                  <a:pt x="953" y="296"/>
                  <a:pt x="953" y="296"/>
                  <a:pt x="953" y="296"/>
                </a:cubicBezTo>
                <a:cubicBezTo>
                  <a:pt x="952" y="297"/>
                  <a:pt x="952" y="297"/>
                  <a:pt x="952" y="297"/>
                </a:cubicBezTo>
                <a:cubicBezTo>
                  <a:pt x="952" y="298"/>
                  <a:pt x="952" y="298"/>
                  <a:pt x="952" y="298"/>
                </a:cubicBezTo>
                <a:cubicBezTo>
                  <a:pt x="951" y="297"/>
                  <a:pt x="951" y="297"/>
                  <a:pt x="951" y="297"/>
                </a:cubicBezTo>
                <a:cubicBezTo>
                  <a:pt x="951" y="296"/>
                  <a:pt x="951" y="296"/>
                  <a:pt x="951" y="296"/>
                </a:cubicBezTo>
                <a:cubicBezTo>
                  <a:pt x="950" y="296"/>
                  <a:pt x="950" y="296"/>
                  <a:pt x="950" y="296"/>
                </a:cubicBezTo>
                <a:cubicBezTo>
                  <a:pt x="950" y="297"/>
                  <a:pt x="950" y="297"/>
                  <a:pt x="950" y="297"/>
                </a:cubicBezTo>
                <a:cubicBezTo>
                  <a:pt x="950" y="298"/>
                  <a:pt x="950" y="298"/>
                  <a:pt x="950" y="298"/>
                </a:cubicBezTo>
                <a:cubicBezTo>
                  <a:pt x="949" y="298"/>
                  <a:pt x="949" y="298"/>
                  <a:pt x="949" y="298"/>
                </a:cubicBezTo>
                <a:cubicBezTo>
                  <a:pt x="948" y="298"/>
                  <a:pt x="948" y="298"/>
                  <a:pt x="948" y="298"/>
                </a:cubicBezTo>
                <a:cubicBezTo>
                  <a:pt x="947" y="297"/>
                  <a:pt x="947" y="297"/>
                  <a:pt x="947" y="297"/>
                </a:cubicBezTo>
                <a:cubicBezTo>
                  <a:pt x="947" y="296"/>
                  <a:pt x="947" y="296"/>
                  <a:pt x="947" y="296"/>
                </a:cubicBezTo>
                <a:cubicBezTo>
                  <a:pt x="946" y="297"/>
                  <a:pt x="946" y="297"/>
                  <a:pt x="946" y="297"/>
                </a:cubicBezTo>
                <a:cubicBezTo>
                  <a:pt x="946" y="298"/>
                  <a:pt x="946" y="298"/>
                  <a:pt x="946" y="298"/>
                </a:cubicBezTo>
                <a:cubicBezTo>
                  <a:pt x="944" y="296"/>
                  <a:pt x="944" y="296"/>
                  <a:pt x="944" y="296"/>
                </a:cubicBezTo>
                <a:cubicBezTo>
                  <a:pt x="944" y="295"/>
                  <a:pt x="944" y="295"/>
                  <a:pt x="944" y="295"/>
                </a:cubicBezTo>
                <a:cubicBezTo>
                  <a:pt x="945" y="294"/>
                  <a:pt x="945" y="294"/>
                  <a:pt x="945" y="294"/>
                </a:cubicBezTo>
                <a:cubicBezTo>
                  <a:pt x="945" y="293"/>
                  <a:pt x="945" y="293"/>
                  <a:pt x="945" y="293"/>
                </a:cubicBezTo>
                <a:cubicBezTo>
                  <a:pt x="946" y="293"/>
                  <a:pt x="946" y="293"/>
                  <a:pt x="946" y="293"/>
                </a:cubicBezTo>
                <a:cubicBezTo>
                  <a:pt x="946" y="292"/>
                  <a:pt x="946" y="292"/>
                  <a:pt x="946" y="292"/>
                </a:cubicBezTo>
                <a:cubicBezTo>
                  <a:pt x="945" y="292"/>
                  <a:pt x="945" y="292"/>
                  <a:pt x="945" y="292"/>
                </a:cubicBezTo>
                <a:cubicBezTo>
                  <a:pt x="944" y="291"/>
                  <a:pt x="944" y="291"/>
                  <a:pt x="944" y="291"/>
                </a:cubicBezTo>
                <a:cubicBezTo>
                  <a:pt x="943" y="291"/>
                  <a:pt x="943" y="291"/>
                  <a:pt x="943" y="291"/>
                </a:cubicBezTo>
                <a:cubicBezTo>
                  <a:pt x="943" y="292"/>
                  <a:pt x="943" y="292"/>
                  <a:pt x="943" y="292"/>
                </a:cubicBezTo>
                <a:cubicBezTo>
                  <a:pt x="944" y="293"/>
                  <a:pt x="944" y="293"/>
                  <a:pt x="944" y="293"/>
                </a:cubicBezTo>
                <a:cubicBezTo>
                  <a:pt x="943" y="294"/>
                  <a:pt x="943" y="294"/>
                  <a:pt x="943" y="294"/>
                </a:cubicBezTo>
                <a:cubicBezTo>
                  <a:pt x="943" y="295"/>
                  <a:pt x="943" y="295"/>
                  <a:pt x="943" y="295"/>
                </a:cubicBezTo>
                <a:cubicBezTo>
                  <a:pt x="942" y="296"/>
                  <a:pt x="942" y="296"/>
                  <a:pt x="942" y="296"/>
                </a:cubicBezTo>
                <a:cubicBezTo>
                  <a:pt x="941" y="296"/>
                  <a:pt x="941" y="296"/>
                  <a:pt x="941" y="296"/>
                </a:cubicBezTo>
                <a:cubicBezTo>
                  <a:pt x="941" y="295"/>
                  <a:pt x="941" y="295"/>
                  <a:pt x="941" y="295"/>
                </a:cubicBezTo>
                <a:cubicBezTo>
                  <a:pt x="940" y="296"/>
                  <a:pt x="940" y="296"/>
                  <a:pt x="940" y="296"/>
                </a:cubicBezTo>
                <a:cubicBezTo>
                  <a:pt x="941" y="298"/>
                  <a:pt x="941" y="298"/>
                  <a:pt x="941" y="298"/>
                </a:cubicBezTo>
                <a:cubicBezTo>
                  <a:pt x="941" y="299"/>
                  <a:pt x="941" y="299"/>
                  <a:pt x="941" y="299"/>
                </a:cubicBezTo>
                <a:cubicBezTo>
                  <a:pt x="941" y="300"/>
                  <a:pt x="941" y="300"/>
                  <a:pt x="941" y="300"/>
                </a:cubicBezTo>
                <a:cubicBezTo>
                  <a:pt x="940" y="300"/>
                  <a:pt x="940" y="300"/>
                  <a:pt x="940" y="300"/>
                </a:cubicBezTo>
                <a:cubicBezTo>
                  <a:pt x="939" y="300"/>
                  <a:pt x="939" y="300"/>
                  <a:pt x="939" y="300"/>
                </a:cubicBezTo>
                <a:cubicBezTo>
                  <a:pt x="938" y="300"/>
                  <a:pt x="938" y="300"/>
                  <a:pt x="938" y="300"/>
                </a:cubicBezTo>
                <a:cubicBezTo>
                  <a:pt x="938" y="301"/>
                  <a:pt x="938" y="301"/>
                  <a:pt x="938" y="301"/>
                </a:cubicBezTo>
                <a:cubicBezTo>
                  <a:pt x="937" y="301"/>
                  <a:pt x="937" y="301"/>
                  <a:pt x="937" y="301"/>
                </a:cubicBezTo>
                <a:cubicBezTo>
                  <a:pt x="936" y="301"/>
                  <a:pt x="936" y="301"/>
                  <a:pt x="936" y="301"/>
                </a:cubicBezTo>
                <a:cubicBezTo>
                  <a:pt x="936" y="300"/>
                  <a:pt x="936" y="300"/>
                  <a:pt x="936" y="300"/>
                </a:cubicBezTo>
                <a:cubicBezTo>
                  <a:pt x="935" y="299"/>
                  <a:pt x="935" y="299"/>
                  <a:pt x="935" y="299"/>
                </a:cubicBezTo>
                <a:cubicBezTo>
                  <a:pt x="935" y="300"/>
                  <a:pt x="935" y="300"/>
                  <a:pt x="935" y="300"/>
                </a:cubicBezTo>
                <a:cubicBezTo>
                  <a:pt x="934" y="301"/>
                  <a:pt x="934" y="301"/>
                  <a:pt x="934" y="301"/>
                </a:cubicBezTo>
                <a:cubicBezTo>
                  <a:pt x="933" y="300"/>
                  <a:pt x="933" y="300"/>
                  <a:pt x="933" y="300"/>
                </a:cubicBezTo>
                <a:cubicBezTo>
                  <a:pt x="933" y="299"/>
                  <a:pt x="933" y="299"/>
                  <a:pt x="933" y="299"/>
                </a:cubicBezTo>
                <a:cubicBezTo>
                  <a:pt x="932" y="299"/>
                  <a:pt x="932" y="299"/>
                  <a:pt x="932" y="299"/>
                </a:cubicBezTo>
                <a:cubicBezTo>
                  <a:pt x="932" y="300"/>
                  <a:pt x="932" y="300"/>
                  <a:pt x="932" y="300"/>
                </a:cubicBezTo>
                <a:cubicBezTo>
                  <a:pt x="931" y="300"/>
                  <a:pt x="931" y="300"/>
                  <a:pt x="931" y="300"/>
                </a:cubicBezTo>
                <a:cubicBezTo>
                  <a:pt x="931" y="301"/>
                  <a:pt x="931" y="301"/>
                  <a:pt x="931" y="301"/>
                </a:cubicBezTo>
                <a:cubicBezTo>
                  <a:pt x="931" y="302"/>
                  <a:pt x="931" y="302"/>
                  <a:pt x="931" y="302"/>
                </a:cubicBezTo>
                <a:cubicBezTo>
                  <a:pt x="931" y="303"/>
                  <a:pt x="931" y="303"/>
                  <a:pt x="931" y="303"/>
                </a:cubicBezTo>
                <a:cubicBezTo>
                  <a:pt x="931" y="304"/>
                  <a:pt x="931" y="304"/>
                  <a:pt x="931" y="304"/>
                </a:cubicBezTo>
                <a:cubicBezTo>
                  <a:pt x="930" y="306"/>
                  <a:pt x="930" y="306"/>
                  <a:pt x="930" y="306"/>
                </a:cubicBezTo>
                <a:cubicBezTo>
                  <a:pt x="929" y="306"/>
                  <a:pt x="929" y="306"/>
                  <a:pt x="929" y="306"/>
                </a:cubicBezTo>
                <a:cubicBezTo>
                  <a:pt x="928" y="305"/>
                  <a:pt x="928" y="305"/>
                  <a:pt x="928" y="305"/>
                </a:cubicBezTo>
                <a:cubicBezTo>
                  <a:pt x="928" y="304"/>
                  <a:pt x="928" y="304"/>
                  <a:pt x="928" y="304"/>
                </a:cubicBezTo>
                <a:cubicBezTo>
                  <a:pt x="927" y="304"/>
                  <a:pt x="927" y="304"/>
                  <a:pt x="927" y="304"/>
                </a:cubicBezTo>
                <a:cubicBezTo>
                  <a:pt x="927" y="305"/>
                  <a:pt x="927" y="305"/>
                  <a:pt x="927" y="305"/>
                </a:cubicBezTo>
                <a:cubicBezTo>
                  <a:pt x="926" y="304"/>
                  <a:pt x="926" y="304"/>
                  <a:pt x="926" y="304"/>
                </a:cubicBezTo>
                <a:cubicBezTo>
                  <a:pt x="926" y="303"/>
                  <a:pt x="926" y="303"/>
                  <a:pt x="926" y="303"/>
                </a:cubicBezTo>
                <a:cubicBezTo>
                  <a:pt x="925" y="303"/>
                  <a:pt x="925" y="303"/>
                  <a:pt x="925" y="303"/>
                </a:cubicBezTo>
                <a:cubicBezTo>
                  <a:pt x="925" y="304"/>
                  <a:pt x="925" y="304"/>
                  <a:pt x="925" y="304"/>
                </a:cubicBezTo>
                <a:cubicBezTo>
                  <a:pt x="925" y="305"/>
                  <a:pt x="925" y="305"/>
                  <a:pt x="925" y="305"/>
                </a:cubicBezTo>
                <a:cubicBezTo>
                  <a:pt x="925" y="306"/>
                  <a:pt x="925" y="306"/>
                  <a:pt x="925" y="306"/>
                </a:cubicBezTo>
                <a:cubicBezTo>
                  <a:pt x="925" y="307"/>
                  <a:pt x="925" y="307"/>
                  <a:pt x="925" y="307"/>
                </a:cubicBezTo>
                <a:cubicBezTo>
                  <a:pt x="926" y="308"/>
                  <a:pt x="926" y="308"/>
                  <a:pt x="926" y="308"/>
                </a:cubicBezTo>
                <a:cubicBezTo>
                  <a:pt x="926" y="309"/>
                  <a:pt x="926" y="309"/>
                  <a:pt x="926" y="309"/>
                </a:cubicBezTo>
                <a:cubicBezTo>
                  <a:pt x="926" y="311"/>
                  <a:pt x="926" y="311"/>
                  <a:pt x="926" y="311"/>
                </a:cubicBezTo>
                <a:cubicBezTo>
                  <a:pt x="926" y="312"/>
                  <a:pt x="926" y="312"/>
                  <a:pt x="926" y="312"/>
                </a:cubicBezTo>
                <a:cubicBezTo>
                  <a:pt x="925" y="311"/>
                  <a:pt x="925" y="311"/>
                  <a:pt x="925" y="311"/>
                </a:cubicBezTo>
                <a:cubicBezTo>
                  <a:pt x="925" y="312"/>
                  <a:pt x="925" y="312"/>
                  <a:pt x="925" y="312"/>
                </a:cubicBezTo>
                <a:cubicBezTo>
                  <a:pt x="924" y="312"/>
                  <a:pt x="924" y="312"/>
                  <a:pt x="924" y="312"/>
                </a:cubicBezTo>
                <a:cubicBezTo>
                  <a:pt x="922" y="312"/>
                  <a:pt x="922" y="312"/>
                  <a:pt x="922" y="312"/>
                </a:cubicBezTo>
                <a:cubicBezTo>
                  <a:pt x="921" y="312"/>
                  <a:pt x="921" y="312"/>
                  <a:pt x="921" y="312"/>
                </a:cubicBezTo>
                <a:cubicBezTo>
                  <a:pt x="921" y="313"/>
                  <a:pt x="921" y="313"/>
                  <a:pt x="921" y="313"/>
                </a:cubicBezTo>
                <a:cubicBezTo>
                  <a:pt x="922" y="314"/>
                  <a:pt x="922" y="314"/>
                  <a:pt x="922" y="314"/>
                </a:cubicBezTo>
                <a:cubicBezTo>
                  <a:pt x="923" y="314"/>
                  <a:pt x="923" y="314"/>
                  <a:pt x="923" y="314"/>
                </a:cubicBezTo>
                <a:cubicBezTo>
                  <a:pt x="924" y="314"/>
                  <a:pt x="924" y="314"/>
                  <a:pt x="924" y="314"/>
                </a:cubicBezTo>
                <a:cubicBezTo>
                  <a:pt x="924" y="315"/>
                  <a:pt x="924" y="315"/>
                  <a:pt x="924" y="315"/>
                </a:cubicBezTo>
                <a:cubicBezTo>
                  <a:pt x="925" y="315"/>
                  <a:pt x="925" y="315"/>
                  <a:pt x="925" y="315"/>
                </a:cubicBezTo>
                <a:cubicBezTo>
                  <a:pt x="926" y="315"/>
                  <a:pt x="926" y="315"/>
                  <a:pt x="926" y="315"/>
                </a:cubicBezTo>
                <a:cubicBezTo>
                  <a:pt x="925" y="316"/>
                  <a:pt x="925" y="316"/>
                  <a:pt x="925" y="316"/>
                </a:cubicBezTo>
                <a:cubicBezTo>
                  <a:pt x="924" y="316"/>
                  <a:pt x="924" y="316"/>
                  <a:pt x="924" y="316"/>
                </a:cubicBezTo>
                <a:cubicBezTo>
                  <a:pt x="924" y="317"/>
                  <a:pt x="924" y="317"/>
                  <a:pt x="924" y="317"/>
                </a:cubicBezTo>
                <a:cubicBezTo>
                  <a:pt x="925" y="317"/>
                  <a:pt x="925" y="317"/>
                  <a:pt x="925" y="317"/>
                </a:cubicBezTo>
                <a:cubicBezTo>
                  <a:pt x="925" y="318"/>
                  <a:pt x="925" y="318"/>
                  <a:pt x="925" y="318"/>
                </a:cubicBezTo>
                <a:cubicBezTo>
                  <a:pt x="925" y="319"/>
                  <a:pt x="925" y="319"/>
                  <a:pt x="925" y="319"/>
                </a:cubicBezTo>
                <a:cubicBezTo>
                  <a:pt x="924" y="320"/>
                  <a:pt x="924" y="320"/>
                  <a:pt x="924" y="320"/>
                </a:cubicBezTo>
                <a:cubicBezTo>
                  <a:pt x="923" y="319"/>
                  <a:pt x="923" y="319"/>
                  <a:pt x="923" y="319"/>
                </a:cubicBezTo>
                <a:cubicBezTo>
                  <a:pt x="922" y="318"/>
                  <a:pt x="922" y="318"/>
                  <a:pt x="922" y="318"/>
                </a:cubicBezTo>
                <a:cubicBezTo>
                  <a:pt x="921" y="318"/>
                  <a:pt x="921" y="318"/>
                  <a:pt x="921" y="318"/>
                </a:cubicBezTo>
                <a:cubicBezTo>
                  <a:pt x="921" y="317"/>
                  <a:pt x="921" y="317"/>
                  <a:pt x="921" y="317"/>
                </a:cubicBezTo>
                <a:cubicBezTo>
                  <a:pt x="920" y="317"/>
                  <a:pt x="920" y="317"/>
                  <a:pt x="920" y="317"/>
                </a:cubicBezTo>
                <a:cubicBezTo>
                  <a:pt x="920" y="318"/>
                  <a:pt x="920" y="318"/>
                  <a:pt x="920" y="318"/>
                </a:cubicBezTo>
                <a:cubicBezTo>
                  <a:pt x="921" y="319"/>
                  <a:pt x="921" y="319"/>
                  <a:pt x="921" y="319"/>
                </a:cubicBezTo>
                <a:cubicBezTo>
                  <a:pt x="922" y="319"/>
                  <a:pt x="922" y="319"/>
                  <a:pt x="922" y="319"/>
                </a:cubicBezTo>
                <a:cubicBezTo>
                  <a:pt x="923" y="320"/>
                  <a:pt x="923" y="320"/>
                  <a:pt x="923" y="320"/>
                </a:cubicBezTo>
                <a:cubicBezTo>
                  <a:pt x="924" y="320"/>
                  <a:pt x="924" y="320"/>
                  <a:pt x="924" y="320"/>
                </a:cubicBezTo>
                <a:cubicBezTo>
                  <a:pt x="924" y="321"/>
                  <a:pt x="924" y="321"/>
                  <a:pt x="924" y="321"/>
                </a:cubicBezTo>
                <a:cubicBezTo>
                  <a:pt x="923" y="322"/>
                  <a:pt x="923" y="322"/>
                  <a:pt x="923" y="322"/>
                </a:cubicBezTo>
                <a:cubicBezTo>
                  <a:pt x="922" y="322"/>
                  <a:pt x="922" y="322"/>
                  <a:pt x="922" y="322"/>
                </a:cubicBezTo>
                <a:cubicBezTo>
                  <a:pt x="921" y="322"/>
                  <a:pt x="921" y="322"/>
                  <a:pt x="921" y="322"/>
                </a:cubicBezTo>
                <a:cubicBezTo>
                  <a:pt x="919" y="321"/>
                  <a:pt x="919" y="321"/>
                  <a:pt x="919" y="321"/>
                </a:cubicBezTo>
                <a:cubicBezTo>
                  <a:pt x="919" y="320"/>
                  <a:pt x="919" y="320"/>
                  <a:pt x="919" y="320"/>
                </a:cubicBezTo>
                <a:cubicBezTo>
                  <a:pt x="918" y="320"/>
                  <a:pt x="918" y="320"/>
                  <a:pt x="918" y="320"/>
                </a:cubicBezTo>
                <a:cubicBezTo>
                  <a:pt x="918" y="321"/>
                  <a:pt x="918" y="321"/>
                  <a:pt x="918" y="321"/>
                </a:cubicBezTo>
                <a:cubicBezTo>
                  <a:pt x="918" y="321"/>
                  <a:pt x="918" y="321"/>
                  <a:pt x="919" y="321"/>
                </a:cubicBezTo>
                <a:cubicBezTo>
                  <a:pt x="919" y="321"/>
                  <a:pt x="919" y="321"/>
                  <a:pt x="919" y="322"/>
                </a:cubicBezTo>
                <a:cubicBezTo>
                  <a:pt x="919" y="322"/>
                  <a:pt x="919" y="322"/>
                  <a:pt x="921" y="323"/>
                </a:cubicBezTo>
                <a:cubicBezTo>
                  <a:pt x="921" y="323"/>
                  <a:pt x="921" y="323"/>
                  <a:pt x="920" y="323"/>
                </a:cubicBezTo>
                <a:cubicBezTo>
                  <a:pt x="920" y="324"/>
                  <a:pt x="920" y="324"/>
                  <a:pt x="920" y="324"/>
                </a:cubicBezTo>
                <a:cubicBezTo>
                  <a:pt x="920" y="325"/>
                  <a:pt x="920" y="325"/>
                  <a:pt x="920" y="325"/>
                </a:cubicBezTo>
                <a:cubicBezTo>
                  <a:pt x="919" y="324"/>
                  <a:pt x="919" y="324"/>
                  <a:pt x="919" y="324"/>
                </a:cubicBezTo>
                <a:cubicBezTo>
                  <a:pt x="918" y="324"/>
                  <a:pt x="918" y="324"/>
                  <a:pt x="918" y="324"/>
                </a:cubicBezTo>
                <a:cubicBezTo>
                  <a:pt x="917" y="323"/>
                  <a:pt x="917" y="323"/>
                  <a:pt x="917" y="323"/>
                </a:cubicBezTo>
                <a:cubicBezTo>
                  <a:pt x="916" y="323"/>
                  <a:pt x="916" y="323"/>
                  <a:pt x="916" y="323"/>
                </a:cubicBezTo>
                <a:cubicBezTo>
                  <a:pt x="916" y="324"/>
                  <a:pt x="916" y="324"/>
                  <a:pt x="916" y="324"/>
                </a:cubicBezTo>
                <a:cubicBezTo>
                  <a:pt x="915" y="324"/>
                  <a:pt x="915" y="324"/>
                  <a:pt x="915" y="324"/>
                </a:cubicBezTo>
                <a:cubicBezTo>
                  <a:pt x="915" y="325"/>
                  <a:pt x="915" y="325"/>
                  <a:pt x="915" y="325"/>
                </a:cubicBezTo>
                <a:cubicBezTo>
                  <a:pt x="915" y="326"/>
                  <a:pt x="915" y="326"/>
                  <a:pt x="915" y="326"/>
                </a:cubicBezTo>
                <a:cubicBezTo>
                  <a:pt x="915" y="327"/>
                  <a:pt x="915" y="327"/>
                  <a:pt x="915" y="327"/>
                </a:cubicBezTo>
                <a:cubicBezTo>
                  <a:pt x="916" y="327"/>
                  <a:pt x="916" y="327"/>
                  <a:pt x="916" y="327"/>
                </a:cubicBezTo>
                <a:cubicBezTo>
                  <a:pt x="917" y="327"/>
                  <a:pt x="917" y="327"/>
                  <a:pt x="917" y="327"/>
                </a:cubicBezTo>
                <a:cubicBezTo>
                  <a:pt x="918" y="327"/>
                  <a:pt x="918" y="327"/>
                  <a:pt x="918" y="327"/>
                </a:cubicBezTo>
                <a:cubicBezTo>
                  <a:pt x="918" y="328"/>
                  <a:pt x="918" y="328"/>
                  <a:pt x="918" y="328"/>
                </a:cubicBezTo>
                <a:cubicBezTo>
                  <a:pt x="918" y="329"/>
                  <a:pt x="918" y="329"/>
                  <a:pt x="918" y="329"/>
                </a:cubicBezTo>
                <a:cubicBezTo>
                  <a:pt x="917" y="329"/>
                  <a:pt x="917" y="329"/>
                  <a:pt x="917" y="329"/>
                </a:cubicBezTo>
                <a:cubicBezTo>
                  <a:pt x="916" y="330"/>
                  <a:pt x="916" y="330"/>
                  <a:pt x="916" y="330"/>
                </a:cubicBezTo>
                <a:cubicBezTo>
                  <a:pt x="916" y="329"/>
                  <a:pt x="916" y="329"/>
                  <a:pt x="916" y="329"/>
                </a:cubicBezTo>
                <a:cubicBezTo>
                  <a:pt x="915" y="329"/>
                  <a:pt x="915" y="329"/>
                  <a:pt x="915" y="329"/>
                </a:cubicBezTo>
                <a:cubicBezTo>
                  <a:pt x="914" y="329"/>
                  <a:pt x="914" y="329"/>
                  <a:pt x="914" y="329"/>
                </a:cubicBezTo>
                <a:cubicBezTo>
                  <a:pt x="914" y="328"/>
                  <a:pt x="914" y="328"/>
                  <a:pt x="914" y="328"/>
                </a:cubicBezTo>
                <a:cubicBezTo>
                  <a:pt x="913" y="327"/>
                  <a:pt x="913" y="327"/>
                  <a:pt x="913" y="327"/>
                </a:cubicBezTo>
                <a:cubicBezTo>
                  <a:pt x="913" y="328"/>
                  <a:pt x="913" y="328"/>
                  <a:pt x="913" y="328"/>
                </a:cubicBezTo>
                <a:cubicBezTo>
                  <a:pt x="913" y="329"/>
                  <a:pt x="913" y="329"/>
                  <a:pt x="913" y="329"/>
                </a:cubicBezTo>
                <a:cubicBezTo>
                  <a:pt x="912" y="330"/>
                  <a:pt x="912" y="330"/>
                  <a:pt x="912" y="330"/>
                </a:cubicBezTo>
                <a:cubicBezTo>
                  <a:pt x="911" y="330"/>
                  <a:pt x="911" y="330"/>
                  <a:pt x="911" y="330"/>
                </a:cubicBezTo>
                <a:cubicBezTo>
                  <a:pt x="911" y="329"/>
                  <a:pt x="911" y="329"/>
                  <a:pt x="911" y="329"/>
                </a:cubicBezTo>
                <a:cubicBezTo>
                  <a:pt x="910" y="329"/>
                  <a:pt x="910" y="329"/>
                  <a:pt x="910" y="329"/>
                </a:cubicBezTo>
                <a:cubicBezTo>
                  <a:pt x="910" y="330"/>
                  <a:pt x="910" y="330"/>
                  <a:pt x="910" y="330"/>
                </a:cubicBezTo>
                <a:cubicBezTo>
                  <a:pt x="912" y="331"/>
                  <a:pt x="912" y="331"/>
                  <a:pt x="912" y="331"/>
                </a:cubicBezTo>
                <a:cubicBezTo>
                  <a:pt x="913" y="331"/>
                  <a:pt x="913" y="331"/>
                  <a:pt x="913" y="331"/>
                </a:cubicBezTo>
                <a:cubicBezTo>
                  <a:pt x="914" y="332"/>
                  <a:pt x="914" y="332"/>
                  <a:pt x="914" y="332"/>
                </a:cubicBezTo>
                <a:cubicBezTo>
                  <a:pt x="914" y="334"/>
                  <a:pt x="914" y="334"/>
                  <a:pt x="914" y="334"/>
                </a:cubicBezTo>
                <a:cubicBezTo>
                  <a:pt x="913" y="334"/>
                  <a:pt x="913" y="334"/>
                  <a:pt x="913" y="334"/>
                </a:cubicBezTo>
                <a:cubicBezTo>
                  <a:pt x="912" y="333"/>
                  <a:pt x="912" y="333"/>
                  <a:pt x="912" y="333"/>
                </a:cubicBezTo>
                <a:cubicBezTo>
                  <a:pt x="911" y="332"/>
                  <a:pt x="911" y="332"/>
                  <a:pt x="911" y="332"/>
                </a:cubicBezTo>
                <a:cubicBezTo>
                  <a:pt x="910" y="332"/>
                  <a:pt x="910" y="332"/>
                  <a:pt x="910" y="332"/>
                </a:cubicBezTo>
                <a:cubicBezTo>
                  <a:pt x="909" y="332"/>
                  <a:pt x="909" y="332"/>
                  <a:pt x="909" y="332"/>
                </a:cubicBezTo>
                <a:cubicBezTo>
                  <a:pt x="910" y="333"/>
                  <a:pt x="910" y="333"/>
                  <a:pt x="910" y="333"/>
                </a:cubicBezTo>
                <a:cubicBezTo>
                  <a:pt x="911" y="333"/>
                  <a:pt x="911" y="333"/>
                  <a:pt x="911" y="333"/>
                </a:cubicBezTo>
                <a:cubicBezTo>
                  <a:pt x="912" y="334"/>
                  <a:pt x="912" y="334"/>
                  <a:pt x="912" y="334"/>
                </a:cubicBezTo>
                <a:cubicBezTo>
                  <a:pt x="913" y="335"/>
                  <a:pt x="913" y="335"/>
                  <a:pt x="913" y="335"/>
                </a:cubicBezTo>
                <a:cubicBezTo>
                  <a:pt x="913" y="336"/>
                  <a:pt x="913" y="336"/>
                  <a:pt x="913" y="336"/>
                </a:cubicBezTo>
                <a:cubicBezTo>
                  <a:pt x="913" y="337"/>
                  <a:pt x="913" y="337"/>
                  <a:pt x="913" y="337"/>
                </a:cubicBezTo>
                <a:cubicBezTo>
                  <a:pt x="913" y="338"/>
                  <a:pt x="913" y="338"/>
                  <a:pt x="913" y="338"/>
                </a:cubicBezTo>
                <a:cubicBezTo>
                  <a:pt x="912" y="338"/>
                  <a:pt x="912" y="338"/>
                  <a:pt x="912" y="338"/>
                </a:cubicBezTo>
                <a:cubicBezTo>
                  <a:pt x="912" y="339"/>
                  <a:pt x="912" y="339"/>
                  <a:pt x="912" y="339"/>
                </a:cubicBezTo>
                <a:cubicBezTo>
                  <a:pt x="912" y="340"/>
                  <a:pt x="912" y="340"/>
                  <a:pt x="912" y="340"/>
                </a:cubicBezTo>
                <a:cubicBezTo>
                  <a:pt x="911" y="340"/>
                  <a:pt x="911" y="340"/>
                  <a:pt x="911" y="340"/>
                </a:cubicBezTo>
                <a:cubicBezTo>
                  <a:pt x="911" y="339"/>
                  <a:pt x="911" y="339"/>
                  <a:pt x="911" y="339"/>
                </a:cubicBezTo>
                <a:cubicBezTo>
                  <a:pt x="910" y="339"/>
                  <a:pt x="910" y="339"/>
                  <a:pt x="910" y="339"/>
                </a:cubicBezTo>
                <a:cubicBezTo>
                  <a:pt x="909" y="339"/>
                  <a:pt x="909" y="339"/>
                  <a:pt x="909" y="339"/>
                </a:cubicBezTo>
                <a:cubicBezTo>
                  <a:pt x="910" y="340"/>
                  <a:pt x="910" y="340"/>
                  <a:pt x="910" y="340"/>
                </a:cubicBezTo>
                <a:cubicBezTo>
                  <a:pt x="911" y="340"/>
                  <a:pt x="911" y="340"/>
                  <a:pt x="911" y="340"/>
                </a:cubicBezTo>
                <a:cubicBezTo>
                  <a:pt x="910" y="341"/>
                  <a:pt x="910" y="341"/>
                  <a:pt x="910" y="341"/>
                </a:cubicBezTo>
                <a:cubicBezTo>
                  <a:pt x="909" y="341"/>
                  <a:pt x="909" y="341"/>
                  <a:pt x="909" y="341"/>
                </a:cubicBezTo>
                <a:cubicBezTo>
                  <a:pt x="909" y="342"/>
                  <a:pt x="909" y="342"/>
                  <a:pt x="909" y="342"/>
                </a:cubicBezTo>
                <a:cubicBezTo>
                  <a:pt x="910" y="342"/>
                  <a:pt x="910" y="342"/>
                  <a:pt x="910" y="342"/>
                </a:cubicBezTo>
                <a:cubicBezTo>
                  <a:pt x="909" y="343"/>
                  <a:pt x="909" y="343"/>
                  <a:pt x="909" y="343"/>
                </a:cubicBezTo>
                <a:cubicBezTo>
                  <a:pt x="908" y="343"/>
                  <a:pt x="908" y="343"/>
                  <a:pt x="908" y="343"/>
                </a:cubicBezTo>
                <a:cubicBezTo>
                  <a:pt x="907" y="343"/>
                  <a:pt x="907" y="343"/>
                  <a:pt x="907" y="343"/>
                </a:cubicBezTo>
                <a:cubicBezTo>
                  <a:pt x="908" y="344"/>
                  <a:pt x="908" y="344"/>
                  <a:pt x="908" y="344"/>
                </a:cubicBezTo>
                <a:cubicBezTo>
                  <a:pt x="909" y="344"/>
                  <a:pt x="909" y="344"/>
                  <a:pt x="909" y="344"/>
                </a:cubicBezTo>
                <a:cubicBezTo>
                  <a:pt x="908" y="345"/>
                  <a:pt x="908" y="345"/>
                  <a:pt x="908" y="345"/>
                </a:cubicBezTo>
                <a:cubicBezTo>
                  <a:pt x="906" y="345"/>
                  <a:pt x="906" y="345"/>
                  <a:pt x="906" y="345"/>
                </a:cubicBezTo>
                <a:cubicBezTo>
                  <a:pt x="905" y="345"/>
                  <a:pt x="905" y="345"/>
                  <a:pt x="905" y="345"/>
                </a:cubicBezTo>
                <a:cubicBezTo>
                  <a:pt x="906" y="346"/>
                  <a:pt x="906" y="346"/>
                  <a:pt x="906" y="346"/>
                </a:cubicBezTo>
                <a:cubicBezTo>
                  <a:pt x="908" y="346"/>
                  <a:pt x="908" y="346"/>
                  <a:pt x="908" y="346"/>
                </a:cubicBezTo>
                <a:cubicBezTo>
                  <a:pt x="909" y="346"/>
                  <a:pt x="909" y="346"/>
                  <a:pt x="909" y="346"/>
                </a:cubicBezTo>
                <a:cubicBezTo>
                  <a:pt x="909" y="347"/>
                  <a:pt x="909" y="347"/>
                  <a:pt x="909" y="347"/>
                </a:cubicBezTo>
                <a:cubicBezTo>
                  <a:pt x="908" y="348"/>
                  <a:pt x="908" y="348"/>
                  <a:pt x="908" y="348"/>
                </a:cubicBezTo>
                <a:cubicBezTo>
                  <a:pt x="907" y="348"/>
                  <a:pt x="907" y="348"/>
                  <a:pt x="907" y="348"/>
                </a:cubicBezTo>
                <a:cubicBezTo>
                  <a:pt x="906" y="348"/>
                  <a:pt x="906" y="348"/>
                  <a:pt x="906" y="348"/>
                </a:cubicBezTo>
                <a:cubicBezTo>
                  <a:pt x="906" y="349"/>
                  <a:pt x="906" y="349"/>
                  <a:pt x="906" y="349"/>
                </a:cubicBezTo>
                <a:cubicBezTo>
                  <a:pt x="905" y="349"/>
                  <a:pt x="905" y="349"/>
                  <a:pt x="905" y="349"/>
                </a:cubicBezTo>
                <a:cubicBezTo>
                  <a:pt x="906" y="350"/>
                  <a:pt x="906" y="350"/>
                  <a:pt x="906" y="350"/>
                </a:cubicBezTo>
                <a:cubicBezTo>
                  <a:pt x="907" y="350"/>
                  <a:pt x="907" y="350"/>
                  <a:pt x="907" y="350"/>
                </a:cubicBezTo>
                <a:cubicBezTo>
                  <a:pt x="907" y="351"/>
                  <a:pt x="907" y="351"/>
                  <a:pt x="907" y="351"/>
                </a:cubicBezTo>
                <a:cubicBezTo>
                  <a:pt x="906" y="351"/>
                  <a:pt x="906" y="351"/>
                  <a:pt x="906" y="351"/>
                </a:cubicBezTo>
                <a:cubicBezTo>
                  <a:pt x="905" y="351"/>
                  <a:pt x="905" y="351"/>
                  <a:pt x="905" y="351"/>
                </a:cubicBezTo>
                <a:cubicBezTo>
                  <a:pt x="906" y="352"/>
                  <a:pt x="906" y="352"/>
                  <a:pt x="906" y="352"/>
                </a:cubicBezTo>
                <a:cubicBezTo>
                  <a:pt x="907" y="351"/>
                  <a:pt x="907" y="351"/>
                  <a:pt x="907" y="351"/>
                </a:cubicBezTo>
                <a:cubicBezTo>
                  <a:pt x="908" y="352"/>
                  <a:pt x="908" y="352"/>
                  <a:pt x="908" y="352"/>
                </a:cubicBezTo>
                <a:cubicBezTo>
                  <a:pt x="907" y="352"/>
                  <a:pt x="907" y="352"/>
                  <a:pt x="907" y="352"/>
                </a:cubicBezTo>
                <a:cubicBezTo>
                  <a:pt x="907" y="353"/>
                  <a:pt x="907" y="353"/>
                  <a:pt x="907" y="353"/>
                </a:cubicBezTo>
                <a:cubicBezTo>
                  <a:pt x="906" y="353"/>
                  <a:pt x="906" y="353"/>
                  <a:pt x="906" y="353"/>
                </a:cubicBezTo>
                <a:cubicBezTo>
                  <a:pt x="905" y="353"/>
                  <a:pt x="905" y="353"/>
                  <a:pt x="905" y="353"/>
                </a:cubicBezTo>
                <a:cubicBezTo>
                  <a:pt x="904" y="352"/>
                  <a:pt x="904" y="352"/>
                  <a:pt x="904" y="352"/>
                </a:cubicBezTo>
                <a:cubicBezTo>
                  <a:pt x="903" y="352"/>
                  <a:pt x="903" y="352"/>
                  <a:pt x="903" y="352"/>
                </a:cubicBezTo>
                <a:cubicBezTo>
                  <a:pt x="903" y="351"/>
                  <a:pt x="903" y="351"/>
                  <a:pt x="903" y="351"/>
                </a:cubicBezTo>
                <a:cubicBezTo>
                  <a:pt x="902" y="351"/>
                  <a:pt x="902" y="351"/>
                  <a:pt x="902" y="351"/>
                </a:cubicBezTo>
                <a:cubicBezTo>
                  <a:pt x="901" y="351"/>
                  <a:pt x="901" y="351"/>
                  <a:pt x="901" y="351"/>
                </a:cubicBezTo>
                <a:cubicBezTo>
                  <a:pt x="901" y="352"/>
                  <a:pt x="901" y="352"/>
                  <a:pt x="901" y="352"/>
                </a:cubicBezTo>
                <a:cubicBezTo>
                  <a:pt x="903" y="353"/>
                  <a:pt x="903" y="353"/>
                  <a:pt x="903" y="353"/>
                </a:cubicBezTo>
                <a:cubicBezTo>
                  <a:pt x="904" y="353"/>
                  <a:pt x="904" y="353"/>
                  <a:pt x="904" y="353"/>
                </a:cubicBezTo>
                <a:cubicBezTo>
                  <a:pt x="904" y="354"/>
                  <a:pt x="904" y="354"/>
                  <a:pt x="904" y="354"/>
                </a:cubicBezTo>
                <a:cubicBezTo>
                  <a:pt x="904" y="355"/>
                  <a:pt x="904" y="355"/>
                  <a:pt x="904" y="355"/>
                </a:cubicBezTo>
                <a:cubicBezTo>
                  <a:pt x="905" y="355"/>
                  <a:pt x="905" y="355"/>
                  <a:pt x="905" y="355"/>
                </a:cubicBezTo>
                <a:cubicBezTo>
                  <a:pt x="906" y="355"/>
                  <a:pt x="906" y="355"/>
                  <a:pt x="906" y="355"/>
                </a:cubicBezTo>
                <a:cubicBezTo>
                  <a:pt x="906" y="356"/>
                  <a:pt x="906" y="356"/>
                  <a:pt x="906" y="356"/>
                </a:cubicBezTo>
                <a:cubicBezTo>
                  <a:pt x="905" y="356"/>
                  <a:pt x="905" y="356"/>
                  <a:pt x="905" y="356"/>
                </a:cubicBezTo>
                <a:cubicBezTo>
                  <a:pt x="905" y="357"/>
                  <a:pt x="905" y="357"/>
                  <a:pt x="905" y="357"/>
                </a:cubicBezTo>
                <a:cubicBezTo>
                  <a:pt x="904" y="357"/>
                  <a:pt x="904" y="357"/>
                  <a:pt x="904" y="357"/>
                </a:cubicBezTo>
                <a:cubicBezTo>
                  <a:pt x="901" y="355"/>
                  <a:pt x="901" y="355"/>
                  <a:pt x="901" y="355"/>
                </a:cubicBezTo>
                <a:cubicBezTo>
                  <a:pt x="900" y="355"/>
                  <a:pt x="900" y="355"/>
                  <a:pt x="900" y="355"/>
                </a:cubicBezTo>
                <a:cubicBezTo>
                  <a:pt x="900" y="354"/>
                  <a:pt x="900" y="354"/>
                  <a:pt x="900" y="354"/>
                </a:cubicBezTo>
                <a:cubicBezTo>
                  <a:pt x="900" y="353"/>
                  <a:pt x="900" y="353"/>
                  <a:pt x="900" y="353"/>
                </a:cubicBezTo>
                <a:cubicBezTo>
                  <a:pt x="899" y="354"/>
                  <a:pt x="899" y="354"/>
                  <a:pt x="899" y="354"/>
                </a:cubicBezTo>
                <a:cubicBezTo>
                  <a:pt x="899" y="355"/>
                  <a:pt x="899" y="355"/>
                  <a:pt x="899" y="355"/>
                </a:cubicBezTo>
                <a:cubicBezTo>
                  <a:pt x="898" y="355"/>
                  <a:pt x="898" y="355"/>
                  <a:pt x="898" y="355"/>
                </a:cubicBezTo>
                <a:cubicBezTo>
                  <a:pt x="897" y="355"/>
                  <a:pt x="897" y="355"/>
                  <a:pt x="897" y="355"/>
                </a:cubicBezTo>
                <a:cubicBezTo>
                  <a:pt x="897" y="354"/>
                  <a:pt x="897" y="354"/>
                  <a:pt x="897" y="354"/>
                </a:cubicBezTo>
                <a:cubicBezTo>
                  <a:pt x="898" y="352"/>
                  <a:pt x="898" y="352"/>
                  <a:pt x="898" y="352"/>
                </a:cubicBezTo>
                <a:cubicBezTo>
                  <a:pt x="897" y="353"/>
                  <a:pt x="897" y="353"/>
                  <a:pt x="897" y="353"/>
                </a:cubicBezTo>
                <a:cubicBezTo>
                  <a:pt x="896" y="355"/>
                  <a:pt x="896" y="355"/>
                  <a:pt x="896" y="355"/>
                </a:cubicBezTo>
                <a:cubicBezTo>
                  <a:pt x="895" y="356"/>
                  <a:pt x="895" y="356"/>
                  <a:pt x="895" y="356"/>
                </a:cubicBezTo>
                <a:cubicBezTo>
                  <a:pt x="894" y="355"/>
                  <a:pt x="894" y="355"/>
                  <a:pt x="894" y="355"/>
                </a:cubicBezTo>
                <a:cubicBezTo>
                  <a:pt x="895" y="355"/>
                  <a:pt x="895" y="355"/>
                  <a:pt x="895" y="355"/>
                </a:cubicBezTo>
                <a:cubicBezTo>
                  <a:pt x="896" y="354"/>
                  <a:pt x="896" y="354"/>
                  <a:pt x="896" y="354"/>
                </a:cubicBezTo>
                <a:cubicBezTo>
                  <a:pt x="896" y="352"/>
                  <a:pt x="896" y="352"/>
                  <a:pt x="896" y="352"/>
                </a:cubicBezTo>
                <a:cubicBezTo>
                  <a:pt x="897" y="351"/>
                  <a:pt x="897" y="351"/>
                  <a:pt x="897" y="351"/>
                </a:cubicBezTo>
                <a:cubicBezTo>
                  <a:pt x="896" y="351"/>
                  <a:pt x="896" y="351"/>
                  <a:pt x="896" y="351"/>
                </a:cubicBezTo>
                <a:cubicBezTo>
                  <a:pt x="895" y="351"/>
                  <a:pt x="895" y="351"/>
                  <a:pt x="895" y="351"/>
                </a:cubicBezTo>
                <a:cubicBezTo>
                  <a:pt x="895" y="350"/>
                  <a:pt x="895" y="350"/>
                  <a:pt x="895" y="350"/>
                </a:cubicBezTo>
                <a:cubicBezTo>
                  <a:pt x="894" y="350"/>
                  <a:pt x="894" y="350"/>
                  <a:pt x="894" y="350"/>
                </a:cubicBezTo>
                <a:cubicBezTo>
                  <a:pt x="894" y="351"/>
                  <a:pt x="894" y="351"/>
                  <a:pt x="894" y="351"/>
                </a:cubicBezTo>
                <a:cubicBezTo>
                  <a:pt x="893" y="352"/>
                  <a:pt x="893" y="352"/>
                  <a:pt x="893" y="352"/>
                </a:cubicBezTo>
                <a:cubicBezTo>
                  <a:pt x="892" y="351"/>
                  <a:pt x="892" y="351"/>
                  <a:pt x="892" y="351"/>
                </a:cubicBezTo>
                <a:cubicBezTo>
                  <a:pt x="891" y="351"/>
                  <a:pt x="891" y="351"/>
                  <a:pt x="891" y="351"/>
                </a:cubicBezTo>
                <a:cubicBezTo>
                  <a:pt x="893" y="350"/>
                  <a:pt x="893" y="350"/>
                  <a:pt x="893" y="350"/>
                </a:cubicBezTo>
                <a:cubicBezTo>
                  <a:pt x="893" y="349"/>
                  <a:pt x="893" y="349"/>
                  <a:pt x="893" y="349"/>
                </a:cubicBezTo>
                <a:cubicBezTo>
                  <a:pt x="894" y="348"/>
                  <a:pt x="894" y="348"/>
                  <a:pt x="894" y="348"/>
                </a:cubicBezTo>
                <a:cubicBezTo>
                  <a:pt x="895" y="347"/>
                  <a:pt x="895" y="347"/>
                  <a:pt x="895" y="347"/>
                </a:cubicBezTo>
                <a:cubicBezTo>
                  <a:pt x="893" y="348"/>
                  <a:pt x="893" y="348"/>
                  <a:pt x="893" y="348"/>
                </a:cubicBezTo>
                <a:cubicBezTo>
                  <a:pt x="894" y="347"/>
                  <a:pt x="894" y="347"/>
                  <a:pt x="894" y="347"/>
                </a:cubicBezTo>
                <a:cubicBezTo>
                  <a:pt x="895" y="346"/>
                  <a:pt x="895" y="346"/>
                  <a:pt x="895" y="346"/>
                </a:cubicBezTo>
                <a:cubicBezTo>
                  <a:pt x="896" y="346"/>
                  <a:pt x="896" y="346"/>
                  <a:pt x="896" y="346"/>
                </a:cubicBezTo>
                <a:cubicBezTo>
                  <a:pt x="896" y="345"/>
                  <a:pt x="896" y="345"/>
                  <a:pt x="896" y="345"/>
                </a:cubicBezTo>
                <a:cubicBezTo>
                  <a:pt x="896" y="344"/>
                  <a:pt x="896" y="344"/>
                  <a:pt x="896" y="344"/>
                </a:cubicBezTo>
                <a:cubicBezTo>
                  <a:pt x="895" y="344"/>
                  <a:pt x="895" y="344"/>
                  <a:pt x="895" y="344"/>
                </a:cubicBezTo>
                <a:cubicBezTo>
                  <a:pt x="894" y="346"/>
                  <a:pt x="894" y="346"/>
                  <a:pt x="894" y="346"/>
                </a:cubicBezTo>
                <a:cubicBezTo>
                  <a:pt x="892" y="347"/>
                  <a:pt x="892" y="347"/>
                  <a:pt x="892" y="347"/>
                </a:cubicBezTo>
                <a:cubicBezTo>
                  <a:pt x="891" y="347"/>
                  <a:pt x="891" y="347"/>
                  <a:pt x="891" y="347"/>
                </a:cubicBezTo>
                <a:cubicBezTo>
                  <a:pt x="891" y="346"/>
                  <a:pt x="891" y="346"/>
                  <a:pt x="891" y="346"/>
                </a:cubicBezTo>
                <a:cubicBezTo>
                  <a:pt x="892" y="346"/>
                  <a:pt x="892" y="346"/>
                  <a:pt x="892" y="346"/>
                </a:cubicBezTo>
                <a:cubicBezTo>
                  <a:pt x="893" y="345"/>
                  <a:pt x="893" y="345"/>
                  <a:pt x="893" y="345"/>
                </a:cubicBezTo>
                <a:cubicBezTo>
                  <a:pt x="893" y="344"/>
                  <a:pt x="893" y="344"/>
                  <a:pt x="893" y="344"/>
                </a:cubicBezTo>
                <a:cubicBezTo>
                  <a:pt x="892" y="343"/>
                  <a:pt x="892" y="343"/>
                  <a:pt x="892" y="343"/>
                </a:cubicBezTo>
                <a:cubicBezTo>
                  <a:pt x="891" y="343"/>
                  <a:pt x="891" y="343"/>
                  <a:pt x="891" y="343"/>
                </a:cubicBezTo>
                <a:cubicBezTo>
                  <a:pt x="891" y="344"/>
                  <a:pt x="891" y="344"/>
                  <a:pt x="891" y="344"/>
                </a:cubicBezTo>
                <a:cubicBezTo>
                  <a:pt x="892" y="344"/>
                  <a:pt x="892" y="344"/>
                  <a:pt x="892" y="344"/>
                </a:cubicBezTo>
                <a:cubicBezTo>
                  <a:pt x="892" y="345"/>
                  <a:pt x="892" y="345"/>
                  <a:pt x="892" y="345"/>
                </a:cubicBezTo>
                <a:cubicBezTo>
                  <a:pt x="891" y="345"/>
                  <a:pt x="891" y="345"/>
                  <a:pt x="891" y="345"/>
                </a:cubicBezTo>
                <a:cubicBezTo>
                  <a:pt x="890" y="345"/>
                  <a:pt x="890" y="345"/>
                  <a:pt x="890" y="345"/>
                </a:cubicBezTo>
                <a:cubicBezTo>
                  <a:pt x="889" y="345"/>
                  <a:pt x="889" y="345"/>
                  <a:pt x="889" y="345"/>
                </a:cubicBezTo>
                <a:cubicBezTo>
                  <a:pt x="888" y="346"/>
                  <a:pt x="888" y="346"/>
                  <a:pt x="888" y="346"/>
                </a:cubicBezTo>
                <a:cubicBezTo>
                  <a:pt x="887" y="347"/>
                  <a:pt x="887" y="347"/>
                  <a:pt x="887" y="347"/>
                </a:cubicBezTo>
                <a:cubicBezTo>
                  <a:pt x="886" y="347"/>
                  <a:pt x="886" y="347"/>
                  <a:pt x="886" y="347"/>
                </a:cubicBezTo>
                <a:cubicBezTo>
                  <a:pt x="886" y="346"/>
                  <a:pt x="886" y="346"/>
                  <a:pt x="886" y="346"/>
                </a:cubicBezTo>
                <a:cubicBezTo>
                  <a:pt x="885" y="346"/>
                  <a:pt x="885" y="346"/>
                  <a:pt x="885" y="346"/>
                </a:cubicBezTo>
                <a:cubicBezTo>
                  <a:pt x="884" y="347"/>
                  <a:pt x="884" y="347"/>
                  <a:pt x="884" y="347"/>
                </a:cubicBezTo>
                <a:cubicBezTo>
                  <a:pt x="883" y="347"/>
                  <a:pt x="883" y="347"/>
                  <a:pt x="883" y="347"/>
                </a:cubicBezTo>
                <a:cubicBezTo>
                  <a:pt x="883" y="348"/>
                  <a:pt x="883" y="348"/>
                  <a:pt x="883" y="348"/>
                </a:cubicBezTo>
                <a:cubicBezTo>
                  <a:pt x="882" y="348"/>
                  <a:pt x="882" y="348"/>
                  <a:pt x="882" y="348"/>
                </a:cubicBezTo>
                <a:cubicBezTo>
                  <a:pt x="881" y="348"/>
                  <a:pt x="881" y="348"/>
                  <a:pt x="881" y="348"/>
                </a:cubicBezTo>
                <a:cubicBezTo>
                  <a:pt x="880" y="347"/>
                  <a:pt x="880" y="347"/>
                  <a:pt x="880" y="347"/>
                </a:cubicBezTo>
                <a:cubicBezTo>
                  <a:pt x="881" y="346"/>
                  <a:pt x="881" y="346"/>
                  <a:pt x="881" y="346"/>
                </a:cubicBezTo>
                <a:cubicBezTo>
                  <a:pt x="882" y="346"/>
                  <a:pt x="882" y="346"/>
                  <a:pt x="882" y="346"/>
                </a:cubicBezTo>
                <a:cubicBezTo>
                  <a:pt x="883" y="346"/>
                  <a:pt x="883" y="346"/>
                  <a:pt x="883" y="346"/>
                </a:cubicBezTo>
                <a:cubicBezTo>
                  <a:pt x="882" y="345"/>
                  <a:pt x="882" y="345"/>
                  <a:pt x="882" y="345"/>
                </a:cubicBezTo>
                <a:cubicBezTo>
                  <a:pt x="881" y="345"/>
                  <a:pt x="881" y="345"/>
                  <a:pt x="881" y="345"/>
                </a:cubicBezTo>
                <a:cubicBezTo>
                  <a:pt x="881" y="344"/>
                  <a:pt x="881" y="344"/>
                  <a:pt x="881" y="344"/>
                </a:cubicBezTo>
                <a:cubicBezTo>
                  <a:pt x="881" y="343"/>
                  <a:pt x="881" y="343"/>
                  <a:pt x="881" y="343"/>
                </a:cubicBezTo>
                <a:cubicBezTo>
                  <a:pt x="880" y="342"/>
                  <a:pt x="880" y="342"/>
                  <a:pt x="880" y="342"/>
                </a:cubicBezTo>
                <a:cubicBezTo>
                  <a:pt x="880" y="343"/>
                  <a:pt x="880" y="343"/>
                  <a:pt x="880" y="343"/>
                </a:cubicBezTo>
                <a:cubicBezTo>
                  <a:pt x="878" y="344"/>
                  <a:pt x="878" y="344"/>
                  <a:pt x="878" y="344"/>
                </a:cubicBezTo>
                <a:cubicBezTo>
                  <a:pt x="877" y="344"/>
                  <a:pt x="877" y="344"/>
                  <a:pt x="877" y="344"/>
                </a:cubicBezTo>
                <a:cubicBezTo>
                  <a:pt x="877" y="343"/>
                  <a:pt x="877" y="343"/>
                  <a:pt x="877" y="343"/>
                </a:cubicBezTo>
                <a:cubicBezTo>
                  <a:pt x="878" y="342"/>
                  <a:pt x="878" y="342"/>
                  <a:pt x="878" y="342"/>
                </a:cubicBezTo>
                <a:cubicBezTo>
                  <a:pt x="877" y="341"/>
                  <a:pt x="877" y="341"/>
                  <a:pt x="877" y="341"/>
                </a:cubicBezTo>
                <a:cubicBezTo>
                  <a:pt x="878" y="340"/>
                  <a:pt x="878" y="340"/>
                  <a:pt x="878" y="340"/>
                </a:cubicBezTo>
                <a:cubicBezTo>
                  <a:pt x="879" y="340"/>
                  <a:pt x="879" y="340"/>
                  <a:pt x="879" y="340"/>
                </a:cubicBezTo>
                <a:cubicBezTo>
                  <a:pt x="879" y="339"/>
                  <a:pt x="879" y="339"/>
                  <a:pt x="879" y="339"/>
                </a:cubicBezTo>
                <a:cubicBezTo>
                  <a:pt x="878" y="339"/>
                  <a:pt x="878" y="339"/>
                  <a:pt x="878" y="339"/>
                </a:cubicBezTo>
                <a:cubicBezTo>
                  <a:pt x="877" y="339"/>
                  <a:pt x="877" y="339"/>
                  <a:pt x="877" y="339"/>
                </a:cubicBezTo>
                <a:cubicBezTo>
                  <a:pt x="876" y="340"/>
                  <a:pt x="876" y="340"/>
                  <a:pt x="876" y="340"/>
                </a:cubicBezTo>
                <a:cubicBezTo>
                  <a:pt x="875" y="340"/>
                  <a:pt x="875" y="340"/>
                  <a:pt x="875" y="340"/>
                </a:cubicBezTo>
                <a:cubicBezTo>
                  <a:pt x="874" y="340"/>
                  <a:pt x="874" y="340"/>
                  <a:pt x="874" y="340"/>
                </a:cubicBezTo>
                <a:cubicBezTo>
                  <a:pt x="874" y="339"/>
                  <a:pt x="874" y="339"/>
                  <a:pt x="874" y="339"/>
                </a:cubicBezTo>
                <a:cubicBezTo>
                  <a:pt x="875" y="339"/>
                  <a:pt x="875" y="339"/>
                  <a:pt x="875" y="339"/>
                </a:cubicBezTo>
                <a:cubicBezTo>
                  <a:pt x="876" y="338"/>
                  <a:pt x="876" y="338"/>
                  <a:pt x="876" y="338"/>
                </a:cubicBezTo>
                <a:cubicBezTo>
                  <a:pt x="876" y="337"/>
                  <a:pt x="876" y="337"/>
                  <a:pt x="876" y="337"/>
                </a:cubicBezTo>
                <a:cubicBezTo>
                  <a:pt x="877" y="337"/>
                  <a:pt x="877" y="337"/>
                  <a:pt x="877" y="337"/>
                </a:cubicBezTo>
                <a:cubicBezTo>
                  <a:pt x="877" y="336"/>
                  <a:pt x="877" y="336"/>
                  <a:pt x="877" y="336"/>
                </a:cubicBezTo>
                <a:cubicBezTo>
                  <a:pt x="876" y="336"/>
                  <a:pt x="876" y="336"/>
                  <a:pt x="876" y="336"/>
                </a:cubicBezTo>
                <a:cubicBezTo>
                  <a:pt x="875" y="336"/>
                  <a:pt x="875" y="336"/>
                  <a:pt x="875" y="336"/>
                </a:cubicBezTo>
                <a:cubicBezTo>
                  <a:pt x="874" y="337"/>
                  <a:pt x="874" y="337"/>
                  <a:pt x="874" y="337"/>
                </a:cubicBezTo>
                <a:cubicBezTo>
                  <a:pt x="874" y="336"/>
                  <a:pt x="874" y="336"/>
                  <a:pt x="874" y="336"/>
                </a:cubicBezTo>
                <a:cubicBezTo>
                  <a:pt x="874" y="335"/>
                  <a:pt x="874" y="335"/>
                  <a:pt x="874" y="335"/>
                </a:cubicBezTo>
                <a:cubicBezTo>
                  <a:pt x="875" y="335"/>
                  <a:pt x="875" y="335"/>
                  <a:pt x="875" y="335"/>
                </a:cubicBezTo>
                <a:cubicBezTo>
                  <a:pt x="876" y="335"/>
                  <a:pt x="876" y="335"/>
                  <a:pt x="876" y="335"/>
                </a:cubicBezTo>
                <a:cubicBezTo>
                  <a:pt x="877" y="334"/>
                  <a:pt x="877" y="334"/>
                  <a:pt x="877" y="334"/>
                </a:cubicBezTo>
                <a:cubicBezTo>
                  <a:pt x="877" y="333"/>
                  <a:pt x="877" y="333"/>
                  <a:pt x="877" y="333"/>
                </a:cubicBezTo>
                <a:cubicBezTo>
                  <a:pt x="876" y="333"/>
                  <a:pt x="876" y="333"/>
                  <a:pt x="876" y="333"/>
                </a:cubicBezTo>
                <a:cubicBezTo>
                  <a:pt x="875" y="334"/>
                  <a:pt x="875" y="334"/>
                  <a:pt x="875" y="334"/>
                </a:cubicBezTo>
                <a:cubicBezTo>
                  <a:pt x="874" y="334"/>
                  <a:pt x="874" y="334"/>
                  <a:pt x="874" y="334"/>
                </a:cubicBezTo>
                <a:cubicBezTo>
                  <a:pt x="875" y="333"/>
                  <a:pt x="875" y="333"/>
                  <a:pt x="875" y="333"/>
                </a:cubicBezTo>
                <a:cubicBezTo>
                  <a:pt x="874" y="332"/>
                  <a:pt x="874" y="332"/>
                  <a:pt x="874" y="332"/>
                </a:cubicBezTo>
                <a:cubicBezTo>
                  <a:pt x="875" y="332"/>
                  <a:pt x="875" y="332"/>
                  <a:pt x="875" y="332"/>
                </a:cubicBezTo>
                <a:cubicBezTo>
                  <a:pt x="875" y="331"/>
                  <a:pt x="875" y="331"/>
                  <a:pt x="875" y="331"/>
                </a:cubicBezTo>
                <a:cubicBezTo>
                  <a:pt x="874" y="331"/>
                  <a:pt x="874" y="331"/>
                  <a:pt x="874" y="331"/>
                </a:cubicBezTo>
                <a:cubicBezTo>
                  <a:pt x="874" y="330"/>
                  <a:pt x="874" y="330"/>
                  <a:pt x="874" y="330"/>
                </a:cubicBezTo>
                <a:cubicBezTo>
                  <a:pt x="874" y="329"/>
                  <a:pt x="874" y="329"/>
                  <a:pt x="874" y="329"/>
                </a:cubicBezTo>
                <a:cubicBezTo>
                  <a:pt x="873" y="329"/>
                  <a:pt x="873" y="329"/>
                  <a:pt x="873" y="329"/>
                </a:cubicBezTo>
                <a:cubicBezTo>
                  <a:pt x="872" y="330"/>
                  <a:pt x="872" y="330"/>
                  <a:pt x="872" y="330"/>
                </a:cubicBezTo>
                <a:cubicBezTo>
                  <a:pt x="872" y="329"/>
                  <a:pt x="872" y="329"/>
                  <a:pt x="872" y="329"/>
                </a:cubicBezTo>
                <a:cubicBezTo>
                  <a:pt x="872" y="328"/>
                  <a:pt x="872" y="328"/>
                  <a:pt x="872" y="328"/>
                </a:cubicBezTo>
                <a:cubicBezTo>
                  <a:pt x="873" y="327"/>
                  <a:pt x="873" y="327"/>
                  <a:pt x="873" y="327"/>
                </a:cubicBezTo>
                <a:cubicBezTo>
                  <a:pt x="874" y="326"/>
                  <a:pt x="874" y="326"/>
                  <a:pt x="874" y="326"/>
                </a:cubicBezTo>
                <a:cubicBezTo>
                  <a:pt x="874" y="325"/>
                  <a:pt x="874" y="325"/>
                  <a:pt x="874" y="325"/>
                </a:cubicBezTo>
                <a:cubicBezTo>
                  <a:pt x="874" y="324"/>
                  <a:pt x="874" y="324"/>
                  <a:pt x="874" y="324"/>
                </a:cubicBezTo>
                <a:cubicBezTo>
                  <a:pt x="873" y="325"/>
                  <a:pt x="873" y="325"/>
                  <a:pt x="873" y="325"/>
                </a:cubicBezTo>
                <a:cubicBezTo>
                  <a:pt x="873" y="324"/>
                  <a:pt x="873" y="324"/>
                  <a:pt x="873" y="324"/>
                </a:cubicBezTo>
                <a:cubicBezTo>
                  <a:pt x="872" y="324"/>
                  <a:pt x="872" y="324"/>
                  <a:pt x="872" y="324"/>
                </a:cubicBezTo>
                <a:cubicBezTo>
                  <a:pt x="871" y="324"/>
                  <a:pt x="871" y="324"/>
                  <a:pt x="871" y="324"/>
                </a:cubicBezTo>
                <a:cubicBezTo>
                  <a:pt x="871" y="323"/>
                  <a:pt x="871" y="323"/>
                  <a:pt x="871" y="323"/>
                </a:cubicBezTo>
                <a:cubicBezTo>
                  <a:pt x="871" y="322"/>
                  <a:pt x="871" y="322"/>
                  <a:pt x="871" y="322"/>
                </a:cubicBezTo>
                <a:cubicBezTo>
                  <a:pt x="873" y="322"/>
                  <a:pt x="873" y="322"/>
                  <a:pt x="873" y="322"/>
                </a:cubicBezTo>
                <a:cubicBezTo>
                  <a:pt x="873" y="321"/>
                  <a:pt x="873" y="321"/>
                  <a:pt x="873" y="321"/>
                </a:cubicBezTo>
                <a:cubicBezTo>
                  <a:pt x="872" y="321"/>
                  <a:pt x="872" y="321"/>
                  <a:pt x="872" y="321"/>
                </a:cubicBezTo>
                <a:cubicBezTo>
                  <a:pt x="871" y="321"/>
                  <a:pt x="871" y="321"/>
                  <a:pt x="871" y="321"/>
                </a:cubicBezTo>
                <a:cubicBezTo>
                  <a:pt x="870" y="321"/>
                  <a:pt x="870" y="321"/>
                  <a:pt x="870" y="321"/>
                </a:cubicBezTo>
                <a:cubicBezTo>
                  <a:pt x="869" y="321"/>
                  <a:pt x="869" y="321"/>
                  <a:pt x="869" y="321"/>
                </a:cubicBezTo>
                <a:cubicBezTo>
                  <a:pt x="869" y="320"/>
                  <a:pt x="869" y="320"/>
                  <a:pt x="869" y="320"/>
                </a:cubicBezTo>
                <a:cubicBezTo>
                  <a:pt x="870" y="320"/>
                  <a:pt x="870" y="320"/>
                  <a:pt x="870" y="320"/>
                </a:cubicBezTo>
                <a:cubicBezTo>
                  <a:pt x="871" y="320"/>
                  <a:pt x="871" y="320"/>
                  <a:pt x="871" y="320"/>
                </a:cubicBezTo>
                <a:cubicBezTo>
                  <a:pt x="873" y="320"/>
                  <a:pt x="873" y="320"/>
                  <a:pt x="873" y="320"/>
                </a:cubicBezTo>
                <a:cubicBezTo>
                  <a:pt x="873" y="319"/>
                  <a:pt x="873" y="319"/>
                  <a:pt x="873" y="319"/>
                </a:cubicBezTo>
                <a:cubicBezTo>
                  <a:pt x="872" y="319"/>
                  <a:pt x="872" y="319"/>
                  <a:pt x="872" y="319"/>
                </a:cubicBezTo>
                <a:cubicBezTo>
                  <a:pt x="871" y="319"/>
                  <a:pt x="871" y="319"/>
                  <a:pt x="871" y="319"/>
                </a:cubicBezTo>
                <a:cubicBezTo>
                  <a:pt x="870" y="319"/>
                  <a:pt x="870" y="319"/>
                  <a:pt x="870" y="319"/>
                </a:cubicBezTo>
                <a:cubicBezTo>
                  <a:pt x="869" y="319"/>
                  <a:pt x="869" y="319"/>
                  <a:pt x="869" y="319"/>
                </a:cubicBezTo>
                <a:cubicBezTo>
                  <a:pt x="870" y="318"/>
                  <a:pt x="870" y="318"/>
                  <a:pt x="870" y="318"/>
                </a:cubicBezTo>
                <a:cubicBezTo>
                  <a:pt x="871" y="318"/>
                  <a:pt x="871" y="318"/>
                  <a:pt x="871" y="318"/>
                </a:cubicBezTo>
                <a:cubicBezTo>
                  <a:pt x="872" y="317"/>
                  <a:pt x="872" y="317"/>
                  <a:pt x="872" y="317"/>
                </a:cubicBezTo>
                <a:cubicBezTo>
                  <a:pt x="873" y="316"/>
                  <a:pt x="873" y="316"/>
                  <a:pt x="873" y="316"/>
                </a:cubicBezTo>
                <a:cubicBezTo>
                  <a:pt x="872" y="316"/>
                  <a:pt x="872" y="316"/>
                  <a:pt x="872" y="316"/>
                </a:cubicBezTo>
                <a:cubicBezTo>
                  <a:pt x="871" y="316"/>
                  <a:pt x="871" y="316"/>
                  <a:pt x="871" y="316"/>
                </a:cubicBezTo>
                <a:cubicBezTo>
                  <a:pt x="870" y="316"/>
                  <a:pt x="870" y="316"/>
                  <a:pt x="870" y="316"/>
                </a:cubicBezTo>
                <a:cubicBezTo>
                  <a:pt x="869" y="317"/>
                  <a:pt x="869" y="317"/>
                  <a:pt x="869" y="317"/>
                </a:cubicBezTo>
                <a:cubicBezTo>
                  <a:pt x="868" y="316"/>
                  <a:pt x="868" y="316"/>
                  <a:pt x="868" y="316"/>
                </a:cubicBezTo>
                <a:cubicBezTo>
                  <a:pt x="868" y="315"/>
                  <a:pt x="868" y="315"/>
                  <a:pt x="868" y="315"/>
                </a:cubicBezTo>
                <a:cubicBezTo>
                  <a:pt x="870" y="315"/>
                  <a:pt x="870" y="315"/>
                  <a:pt x="870" y="315"/>
                </a:cubicBezTo>
                <a:cubicBezTo>
                  <a:pt x="871" y="314"/>
                  <a:pt x="871" y="314"/>
                  <a:pt x="871" y="314"/>
                </a:cubicBezTo>
                <a:cubicBezTo>
                  <a:pt x="870" y="314"/>
                  <a:pt x="870" y="314"/>
                  <a:pt x="870" y="314"/>
                </a:cubicBezTo>
                <a:cubicBezTo>
                  <a:pt x="869" y="314"/>
                  <a:pt x="869" y="314"/>
                  <a:pt x="869" y="314"/>
                </a:cubicBezTo>
                <a:cubicBezTo>
                  <a:pt x="868" y="314"/>
                  <a:pt x="868" y="314"/>
                  <a:pt x="868" y="314"/>
                </a:cubicBezTo>
                <a:cubicBezTo>
                  <a:pt x="868" y="313"/>
                  <a:pt x="868" y="313"/>
                  <a:pt x="868" y="313"/>
                </a:cubicBezTo>
                <a:cubicBezTo>
                  <a:pt x="868" y="312"/>
                  <a:pt x="868" y="312"/>
                  <a:pt x="868" y="312"/>
                </a:cubicBezTo>
                <a:cubicBezTo>
                  <a:pt x="869" y="312"/>
                  <a:pt x="869" y="312"/>
                  <a:pt x="869" y="312"/>
                </a:cubicBezTo>
                <a:cubicBezTo>
                  <a:pt x="872" y="312"/>
                  <a:pt x="872" y="312"/>
                  <a:pt x="872" y="312"/>
                </a:cubicBezTo>
                <a:cubicBezTo>
                  <a:pt x="873" y="311"/>
                  <a:pt x="873" y="311"/>
                  <a:pt x="873" y="311"/>
                </a:cubicBezTo>
                <a:cubicBezTo>
                  <a:pt x="875" y="311"/>
                  <a:pt x="875" y="311"/>
                  <a:pt x="875" y="311"/>
                </a:cubicBezTo>
                <a:cubicBezTo>
                  <a:pt x="876" y="311"/>
                  <a:pt x="876" y="311"/>
                  <a:pt x="876" y="311"/>
                </a:cubicBezTo>
                <a:cubicBezTo>
                  <a:pt x="876" y="310"/>
                  <a:pt x="876" y="310"/>
                  <a:pt x="876" y="310"/>
                </a:cubicBezTo>
                <a:cubicBezTo>
                  <a:pt x="876" y="309"/>
                  <a:pt x="876" y="309"/>
                  <a:pt x="876" y="309"/>
                </a:cubicBezTo>
                <a:cubicBezTo>
                  <a:pt x="875" y="309"/>
                  <a:pt x="875" y="309"/>
                  <a:pt x="875" y="309"/>
                </a:cubicBezTo>
                <a:cubicBezTo>
                  <a:pt x="874" y="308"/>
                  <a:pt x="874" y="308"/>
                  <a:pt x="874" y="308"/>
                </a:cubicBezTo>
                <a:cubicBezTo>
                  <a:pt x="873" y="307"/>
                  <a:pt x="873" y="307"/>
                  <a:pt x="873" y="307"/>
                </a:cubicBezTo>
                <a:cubicBezTo>
                  <a:pt x="874" y="307"/>
                  <a:pt x="874" y="307"/>
                  <a:pt x="874" y="307"/>
                </a:cubicBezTo>
                <a:cubicBezTo>
                  <a:pt x="875" y="306"/>
                  <a:pt x="875" y="306"/>
                  <a:pt x="875" y="306"/>
                </a:cubicBezTo>
                <a:cubicBezTo>
                  <a:pt x="875" y="307"/>
                  <a:pt x="875" y="307"/>
                  <a:pt x="875" y="307"/>
                </a:cubicBezTo>
                <a:cubicBezTo>
                  <a:pt x="876" y="307"/>
                  <a:pt x="876" y="307"/>
                  <a:pt x="876" y="307"/>
                </a:cubicBezTo>
                <a:cubicBezTo>
                  <a:pt x="877" y="309"/>
                  <a:pt x="877" y="309"/>
                  <a:pt x="877" y="309"/>
                </a:cubicBezTo>
                <a:cubicBezTo>
                  <a:pt x="878" y="309"/>
                  <a:pt x="878" y="309"/>
                  <a:pt x="878" y="309"/>
                </a:cubicBezTo>
                <a:cubicBezTo>
                  <a:pt x="877" y="308"/>
                  <a:pt x="877" y="308"/>
                  <a:pt x="877" y="308"/>
                </a:cubicBezTo>
                <a:cubicBezTo>
                  <a:pt x="877" y="307"/>
                  <a:pt x="877" y="307"/>
                  <a:pt x="877" y="307"/>
                </a:cubicBezTo>
                <a:cubicBezTo>
                  <a:pt x="877" y="305"/>
                  <a:pt x="877" y="305"/>
                  <a:pt x="877" y="305"/>
                </a:cubicBezTo>
                <a:cubicBezTo>
                  <a:pt x="877" y="304"/>
                  <a:pt x="877" y="304"/>
                  <a:pt x="877" y="304"/>
                </a:cubicBezTo>
                <a:cubicBezTo>
                  <a:pt x="876" y="305"/>
                  <a:pt x="876" y="305"/>
                  <a:pt x="876" y="305"/>
                </a:cubicBezTo>
                <a:cubicBezTo>
                  <a:pt x="875" y="305"/>
                  <a:pt x="875" y="305"/>
                  <a:pt x="875" y="305"/>
                </a:cubicBezTo>
                <a:cubicBezTo>
                  <a:pt x="875" y="304"/>
                  <a:pt x="875" y="304"/>
                  <a:pt x="875" y="304"/>
                </a:cubicBezTo>
                <a:cubicBezTo>
                  <a:pt x="874" y="305"/>
                  <a:pt x="874" y="305"/>
                  <a:pt x="874" y="305"/>
                </a:cubicBezTo>
                <a:cubicBezTo>
                  <a:pt x="873" y="306"/>
                  <a:pt x="873" y="306"/>
                  <a:pt x="873" y="306"/>
                </a:cubicBezTo>
                <a:cubicBezTo>
                  <a:pt x="872" y="306"/>
                  <a:pt x="872" y="306"/>
                  <a:pt x="872" y="306"/>
                </a:cubicBezTo>
                <a:cubicBezTo>
                  <a:pt x="872" y="305"/>
                  <a:pt x="872" y="305"/>
                  <a:pt x="872" y="305"/>
                </a:cubicBezTo>
                <a:cubicBezTo>
                  <a:pt x="871" y="306"/>
                  <a:pt x="871" y="306"/>
                  <a:pt x="871" y="306"/>
                </a:cubicBezTo>
                <a:cubicBezTo>
                  <a:pt x="869" y="308"/>
                  <a:pt x="869" y="308"/>
                  <a:pt x="869" y="308"/>
                </a:cubicBezTo>
                <a:cubicBezTo>
                  <a:pt x="868" y="309"/>
                  <a:pt x="868" y="309"/>
                  <a:pt x="868" y="309"/>
                </a:cubicBezTo>
                <a:cubicBezTo>
                  <a:pt x="867" y="309"/>
                  <a:pt x="867" y="309"/>
                  <a:pt x="867" y="309"/>
                </a:cubicBezTo>
                <a:cubicBezTo>
                  <a:pt x="867" y="308"/>
                  <a:pt x="867" y="308"/>
                  <a:pt x="867" y="308"/>
                </a:cubicBezTo>
                <a:cubicBezTo>
                  <a:pt x="867" y="307"/>
                  <a:pt x="867" y="307"/>
                  <a:pt x="867" y="307"/>
                </a:cubicBezTo>
                <a:cubicBezTo>
                  <a:pt x="867" y="306"/>
                  <a:pt x="867" y="306"/>
                  <a:pt x="867" y="306"/>
                </a:cubicBezTo>
                <a:cubicBezTo>
                  <a:pt x="867" y="305"/>
                  <a:pt x="867" y="305"/>
                  <a:pt x="867" y="305"/>
                </a:cubicBezTo>
                <a:cubicBezTo>
                  <a:pt x="867" y="304"/>
                  <a:pt x="867" y="304"/>
                  <a:pt x="867" y="304"/>
                </a:cubicBezTo>
                <a:cubicBezTo>
                  <a:pt x="868" y="304"/>
                  <a:pt x="868" y="304"/>
                  <a:pt x="868" y="304"/>
                </a:cubicBezTo>
                <a:cubicBezTo>
                  <a:pt x="870" y="303"/>
                  <a:pt x="870" y="303"/>
                  <a:pt x="870" y="303"/>
                </a:cubicBezTo>
                <a:cubicBezTo>
                  <a:pt x="871" y="302"/>
                  <a:pt x="871" y="302"/>
                  <a:pt x="871" y="302"/>
                </a:cubicBezTo>
                <a:cubicBezTo>
                  <a:pt x="872" y="302"/>
                  <a:pt x="872" y="302"/>
                  <a:pt x="872" y="302"/>
                </a:cubicBezTo>
                <a:cubicBezTo>
                  <a:pt x="871" y="301"/>
                  <a:pt x="871" y="301"/>
                  <a:pt x="871" y="301"/>
                </a:cubicBezTo>
                <a:cubicBezTo>
                  <a:pt x="870" y="302"/>
                  <a:pt x="870" y="302"/>
                  <a:pt x="870" y="302"/>
                </a:cubicBezTo>
                <a:cubicBezTo>
                  <a:pt x="869" y="302"/>
                  <a:pt x="869" y="302"/>
                  <a:pt x="869" y="302"/>
                </a:cubicBezTo>
                <a:cubicBezTo>
                  <a:pt x="869" y="303"/>
                  <a:pt x="869" y="303"/>
                  <a:pt x="869" y="303"/>
                </a:cubicBezTo>
                <a:cubicBezTo>
                  <a:pt x="868" y="303"/>
                  <a:pt x="868" y="303"/>
                  <a:pt x="868" y="303"/>
                </a:cubicBezTo>
                <a:cubicBezTo>
                  <a:pt x="867" y="303"/>
                  <a:pt x="867" y="303"/>
                  <a:pt x="867" y="303"/>
                </a:cubicBezTo>
                <a:cubicBezTo>
                  <a:pt x="867" y="302"/>
                  <a:pt x="867" y="302"/>
                  <a:pt x="867" y="302"/>
                </a:cubicBezTo>
                <a:cubicBezTo>
                  <a:pt x="867" y="301"/>
                  <a:pt x="867" y="301"/>
                  <a:pt x="867" y="301"/>
                </a:cubicBezTo>
                <a:cubicBezTo>
                  <a:pt x="868" y="300"/>
                  <a:pt x="868" y="300"/>
                  <a:pt x="868" y="300"/>
                </a:cubicBezTo>
                <a:cubicBezTo>
                  <a:pt x="868" y="299"/>
                  <a:pt x="868" y="299"/>
                  <a:pt x="868" y="299"/>
                </a:cubicBezTo>
                <a:cubicBezTo>
                  <a:pt x="867" y="298"/>
                  <a:pt x="867" y="298"/>
                  <a:pt x="867" y="298"/>
                </a:cubicBezTo>
                <a:cubicBezTo>
                  <a:pt x="866" y="299"/>
                  <a:pt x="866" y="299"/>
                  <a:pt x="866" y="299"/>
                </a:cubicBezTo>
                <a:cubicBezTo>
                  <a:pt x="866" y="298"/>
                  <a:pt x="866" y="298"/>
                  <a:pt x="866" y="298"/>
                </a:cubicBezTo>
                <a:cubicBezTo>
                  <a:pt x="866" y="297"/>
                  <a:pt x="866" y="297"/>
                  <a:pt x="866" y="297"/>
                </a:cubicBezTo>
                <a:cubicBezTo>
                  <a:pt x="868" y="297"/>
                  <a:pt x="868" y="297"/>
                  <a:pt x="868" y="297"/>
                </a:cubicBezTo>
                <a:cubicBezTo>
                  <a:pt x="868" y="296"/>
                  <a:pt x="868" y="296"/>
                  <a:pt x="868" y="296"/>
                </a:cubicBezTo>
                <a:cubicBezTo>
                  <a:pt x="870" y="296"/>
                  <a:pt x="870" y="296"/>
                  <a:pt x="870" y="296"/>
                </a:cubicBezTo>
                <a:cubicBezTo>
                  <a:pt x="870" y="295"/>
                  <a:pt x="870" y="295"/>
                  <a:pt x="870" y="295"/>
                </a:cubicBezTo>
                <a:cubicBezTo>
                  <a:pt x="871" y="295"/>
                  <a:pt x="871" y="295"/>
                  <a:pt x="871" y="295"/>
                </a:cubicBezTo>
                <a:cubicBezTo>
                  <a:pt x="871" y="294"/>
                  <a:pt x="871" y="294"/>
                  <a:pt x="871" y="294"/>
                </a:cubicBezTo>
                <a:cubicBezTo>
                  <a:pt x="872" y="294"/>
                  <a:pt x="872" y="294"/>
                  <a:pt x="872" y="294"/>
                </a:cubicBezTo>
                <a:cubicBezTo>
                  <a:pt x="873" y="294"/>
                  <a:pt x="873" y="294"/>
                  <a:pt x="873" y="294"/>
                </a:cubicBezTo>
                <a:cubicBezTo>
                  <a:pt x="875" y="294"/>
                  <a:pt x="875" y="294"/>
                  <a:pt x="875" y="294"/>
                </a:cubicBezTo>
                <a:cubicBezTo>
                  <a:pt x="876" y="294"/>
                  <a:pt x="876" y="294"/>
                  <a:pt x="876" y="294"/>
                </a:cubicBezTo>
                <a:cubicBezTo>
                  <a:pt x="876" y="293"/>
                  <a:pt x="876" y="293"/>
                  <a:pt x="876" y="293"/>
                </a:cubicBezTo>
                <a:cubicBezTo>
                  <a:pt x="875" y="293"/>
                  <a:pt x="875" y="293"/>
                  <a:pt x="875" y="293"/>
                </a:cubicBezTo>
                <a:cubicBezTo>
                  <a:pt x="875" y="292"/>
                  <a:pt x="875" y="292"/>
                  <a:pt x="875" y="292"/>
                </a:cubicBezTo>
                <a:cubicBezTo>
                  <a:pt x="874" y="292"/>
                  <a:pt x="874" y="292"/>
                  <a:pt x="874" y="292"/>
                </a:cubicBezTo>
                <a:cubicBezTo>
                  <a:pt x="871" y="294"/>
                  <a:pt x="871" y="294"/>
                  <a:pt x="871" y="294"/>
                </a:cubicBezTo>
                <a:cubicBezTo>
                  <a:pt x="870" y="294"/>
                  <a:pt x="870" y="294"/>
                  <a:pt x="870" y="294"/>
                </a:cubicBezTo>
                <a:cubicBezTo>
                  <a:pt x="870" y="295"/>
                  <a:pt x="870" y="295"/>
                  <a:pt x="870" y="295"/>
                </a:cubicBezTo>
                <a:cubicBezTo>
                  <a:pt x="869" y="295"/>
                  <a:pt x="869" y="295"/>
                  <a:pt x="869" y="295"/>
                </a:cubicBezTo>
                <a:cubicBezTo>
                  <a:pt x="868" y="296"/>
                  <a:pt x="868" y="296"/>
                  <a:pt x="868" y="296"/>
                </a:cubicBezTo>
                <a:cubicBezTo>
                  <a:pt x="867" y="296"/>
                  <a:pt x="867" y="296"/>
                  <a:pt x="867" y="296"/>
                </a:cubicBezTo>
                <a:cubicBezTo>
                  <a:pt x="867" y="295"/>
                  <a:pt x="867" y="295"/>
                  <a:pt x="867" y="295"/>
                </a:cubicBezTo>
                <a:cubicBezTo>
                  <a:pt x="866" y="295"/>
                  <a:pt x="866" y="295"/>
                  <a:pt x="866" y="295"/>
                </a:cubicBezTo>
                <a:cubicBezTo>
                  <a:pt x="867" y="294"/>
                  <a:pt x="867" y="294"/>
                  <a:pt x="867" y="294"/>
                </a:cubicBezTo>
                <a:cubicBezTo>
                  <a:pt x="866" y="293"/>
                  <a:pt x="866" y="293"/>
                  <a:pt x="866" y="293"/>
                </a:cubicBezTo>
                <a:cubicBezTo>
                  <a:pt x="865" y="293"/>
                  <a:pt x="865" y="293"/>
                  <a:pt x="865" y="293"/>
                </a:cubicBezTo>
                <a:cubicBezTo>
                  <a:pt x="865" y="292"/>
                  <a:pt x="865" y="292"/>
                  <a:pt x="865" y="292"/>
                </a:cubicBezTo>
                <a:cubicBezTo>
                  <a:pt x="866" y="291"/>
                  <a:pt x="866" y="291"/>
                  <a:pt x="866" y="291"/>
                </a:cubicBezTo>
                <a:cubicBezTo>
                  <a:pt x="867" y="291"/>
                  <a:pt x="867" y="291"/>
                  <a:pt x="867" y="291"/>
                </a:cubicBezTo>
                <a:cubicBezTo>
                  <a:pt x="868" y="291"/>
                  <a:pt x="868" y="291"/>
                  <a:pt x="868" y="291"/>
                </a:cubicBezTo>
                <a:cubicBezTo>
                  <a:pt x="869" y="291"/>
                  <a:pt x="869" y="291"/>
                  <a:pt x="869" y="291"/>
                </a:cubicBezTo>
                <a:cubicBezTo>
                  <a:pt x="870" y="291"/>
                  <a:pt x="870" y="291"/>
                  <a:pt x="870" y="291"/>
                </a:cubicBezTo>
                <a:cubicBezTo>
                  <a:pt x="871" y="290"/>
                  <a:pt x="871" y="290"/>
                  <a:pt x="871" y="290"/>
                </a:cubicBezTo>
                <a:cubicBezTo>
                  <a:pt x="872" y="290"/>
                  <a:pt x="872" y="290"/>
                  <a:pt x="872" y="290"/>
                </a:cubicBezTo>
                <a:cubicBezTo>
                  <a:pt x="872" y="289"/>
                  <a:pt x="872" y="289"/>
                  <a:pt x="872" y="289"/>
                </a:cubicBezTo>
                <a:cubicBezTo>
                  <a:pt x="871" y="289"/>
                  <a:pt x="871" y="289"/>
                  <a:pt x="871" y="289"/>
                </a:cubicBezTo>
                <a:cubicBezTo>
                  <a:pt x="870" y="290"/>
                  <a:pt x="870" y="290"/>
                  <a:pt x="870" y="290"/>
                </a:cubicBezTo>
                <a:cubicBezTo>
                  <a:pt x="869" y="290"/>
                  <a:pt x="869" y="290"/>
                  <a:pt x="869" y="290"/>
                </a:cubicBezTo>
                <a:cubicBezTo>
                  <a:pt x="868" y="290"/>
                  <a:pt x="868" y="290"/>
                  <a:pt x="868" y="290"/>
                </a:cubicBezTo>
                <a:cubicBezTo>
                  <a:pt x="867" y="289"/>
                  <a:pt x="867" y="289"/>
                  <a:pt x="867" y="289"/>
                </a:cubicBezTo>
                <a:cubicBezTo>
                  <a:pt x="866" y="290"/>
                  <a:pt x="866" y="290"/>
                  <a:pt x="866" y="290"/>
                </a:cubicBezTo>
                <a:cubicBezTo>
                  <a:pt x="865" y="291"/>
                  <a:pt x="865" y="291"/>
                  <a:pt x="865" y="291"/>
                </a:cubicBezTo>
                <a:cubicBezTo>
                  <a:pt x="865" y="290"/>
                  <a:pt x="865" y="290"/>
                  <a:pt x="865" y="290"/>
                </a:cubicBezTo>
                <a:cubicBezTo>
                  <a:pt x="864" y="290"/>
                  <a:pt x="864" y="290"/>
                  <a:pt x="864" y="290"/>
                </a:cubicBezTo>
                <a:cubicBezTo>
                  <a:pt x="864" y="289"/>
                  <a:pt x="864" y="289"/>
                  <a:pt x="864" y="289"/>
                </a:cubicBezTo>
                <a:cubicBezTo>
                  <a:pt x="866" y="289"/>
                  <a:pt x="866" y="289"/>
                  <a:pt x="866" y="289"/>
                </a:cubicBezTo>
                <a:cubicBezTo>
                  <a:pt x="868" y="288"/>
                  <a:pt x="868" y="288"/>
                  <a:pt x="868" y="288"/>
                </a:cubicBezTo>
                <a:cubicBezTo>
                  <a:pt x="869" y="287"/>
                  <a:pt x="869" y="287"/>
                  <a:pt x="869" y="287"/>
                </a:cubicBezTo>
                <a:cubicBezTo>
                  <a:pt x="870" y="287"/>
                  <a:pt x="870" y="287"/>
                  <a:pt x="870" y="287"/>
                </a:cubicBezTo>
                <a:cubicBezTo>
                  <a:pt x="871" y="286"/>
                  <a:pt x="871" y="286"/>
                  <a:pt x="871" y="286"/>
                </a:cubicBezTo>
                <a:cubicBezTo>
                  <a:pt x="873" y="284"/>
                  <a:pt x="873" y="284"/>
                  <a:pt x="873" y="284"/>
                </a:cubicBezTo>
                <a:cubicBezTo>
                  <a:pt x="875" y="283"/>
                  <a:pt x="875" y="283"/>
                  <a:pt x="875" y="283"/>
                </a:cubicBezTo>
                <a:cubicBezTo>
                  <a:pt x="877" y="282"/>
                  <a:pt x="877" y="282"/>
                  <a:pt x="877" y="282"/>
                </a:cubicBezTo>
                <a:cubicBezTo>
                  <a:pt x="878" y="282"/>
                  <a:pt x="878" y="282"/>
                  <a:pt x="878" y="282"/>
                </a:cubicBezTo>
                <a:cubicBezTo>
                  <a:pt x="878" y="281"/>
                  <a:pt x="878" y="281"/>
                  <a:pt x="878" y="281"/>
                </a:cubicBezTo>
                <a:cubicBezTo>
                  <a:pt x="877" y="281"/>
                  <a:pt x="877" y="281"/>
                  <a:pt x="877" y="281"/>
                </a:cubicBezTo>
                <a:cubicBezTo>
                  <a:pt x="876" y="282"/>
                  <a:pt x="876" y="282"/>
                  <a:pt x="876" y="282"/>
                </a:cubicBezTo>
                <a:cubicBezTo>
                  <a:pt x="873" y="283"/>
                  <a:pt x="873" y="283"/>
                  <a:pt x="873" y="283"/>
                </a:cubicBezTo>
                <a:cubicBezTo>
                  <a:pt x="871" y="284"/>
                  <a:pt x="871" y="284"/>
                  <a:pt x="871" y="284"/>
                </a:cubicBezTo>
                <a:cubicBezTo>
                  <a:pt x="870" y="286"/>
                  <a:pt x="870" y="286"/>
                  <a:pt x="870" y="286"/>
                </a:cubicBezTo>
                <a:cubicBezTo>
                  <a:pt x="869" y="286"/>
                  <a:pt x="869" y="286"/>
                  <a:pt x="869" y="286"/>
                </a:cubicBezTo>
                <a:cubicBezTo>
                  <a:pt x="867" y="287"/>
                  <a:pt x="867" y="287"/>
                  <a:pt x="867" y="287"/>
                </a:cubicBezTo>
                <a:cubicBezTo>
                  <a:pt x="866" y="287"/>
                  <a:pt x="866" y="287"/>
                  <a:pt x="866" y="287"/>
                </a:cubicBezTo>
                <a:cubicBezTo>
                  <a:pt x="864" y="288"/>
                  <a:pt x="864" y="288"/>
                  <a:pt x="864" y="288"/>
                </a:cubicBezTo>
                <a:cubicBezTo>
                  <a:pt x="863" y="288"/>
                  <a:pt x="863" y="288"/>
                  <a:pt x="863" y="288"/>
                </a:cubicBezTo>
                <a:cubicBezTo>
                  <a:pt x="863" y="287"/>
                  <a:pt x="863" y="287"/>
                  <a:pt x="863" y="287"/>
                </a:cubicBezTo>
                <a:cubicBezTo>
                  <a:pt x="863" y="285"/>
                  <a:pt x="863" y="285"/>
                  <a:pt x="863" y="285"/>
                </a:cubicBezTo>
                <a:cubicBezTo>
                  <a:pt x="864" y="284"/>
                  <a:pt x="864" y="284"/>
                  <a:pt x="864" y="284"/>
                </a:cubicBezTo>
                <a:cubicBezTo>
                  <a:pt x="865" y="284"/>
                  <a:pt x="865" y="284"/>
                  <a:pt x="865" y="284"/>
                </a:cubicBezTo>
                <a:cubicBezTo>
                  <a:pt x="866" y="285"/>
                  <a:pt x="866" y="285"/>
                  <a:pt x="866" y="285"/>
                </a:cubicBezTo>
                <a:cubicBezTo>
                  <a:pt x="868" y="285"/>
                  <a:pt x="868" y="285"/>
                  <a:pt x="868" y="285"/>
                </a:cubicBezTo>
                <a:cubicBezTo>
                  <a:pt x="869" y="285"/>
                  <a:pt x="869" y="285"/>
                  <a:pt x="869" y="285"/>
                </a:cubicBezTo>
                <a:cubicBezTo>
                  <a:pt x="868" y="284"/>
                  <a:pt x="868" y="284"/>
                  <a:pt x="868" y="284"/>
                </a:cubicBezTo>
                <a:cubicBezTo>
                  <a:pt x="867" y="284"/>
                  <a:pt x="867" y="284"/>
                  <a:pt x="867" y="284"/>
                </a:cubicBezTo>
                <a:cubicBezTo>
                  <a:pt x="866" y="284"/>
                  <a:pt x="866" y="284"/>
                  <a:pt x="866" y="284"/>
                </a:cubicBezTo>
                <a:cubicBezTo>
                  <a:pt x="865" y="284"/>
                  <a:pt x="865" y="284"/>
                  <a:pt x="865" y="284"/>
                </a:cubicBezTo>
                <a:cubicBezTo>
                  <a:pt x="865" y="283"/>
                  <a:pt x="865" y="283"/>
                  <a:pt x="865" y="283"/>
                </a:cubicBezTo>
                <a:cubicBezTo>
                  <a:pt x="866" y="282"/>
                  <a:pt x="866" y="282"/>
                  <a:pt x="866" y="282"/>
                </a:cubicBezTo>
                <a:cubicBezTo>
                  <a:pt x="867" y="283"/>
                  <a:pt x="867" y="283"/>
                  <a:pt x="867" y="283"/>
                </a:cubicBezTo>
                <a:cubicBezTo>
                  <a:pt x="868" y="283"/>
                  <a:pt x="868" y="283"/>
                  <a:pt x="868" y="283"/>
                </a:cubicBezTo>
                <a:cubicBezTo>
                  <a:pt x="869" y="283"/>
                  <a:pt x="869" y="283"/>
                  <a:pt x="869" y="283"/>
                </a:cubicBezTo>
                <a:cubicBezTo>
                  <a:pt x="869" y="282"/>
                  <a:pt x="869" y="282"/>
                  <a:pt x="869" y="282"/>
                </a:cubicBezTo>
                <a:cubicBezTo>
                  <a:pt x="868" y="282"/>
                  <a:pt x="868" y="282"/>
                  <a:pt x="868" y="282"/>
                </a:cubicBezTo>
                <a:cubicBezTo>
                  <a:pt x="867" y="282"/>
                  <a:pt x="867" y="282"/>
                  <a:pt x="867" y="282"/>
                </a:cubicBezTo>
                <a:cubicBezTo>
                  <a:pt x="868" y="281"/>
                  <a:pt x="868" y="281"/>
                  <a:pt x="868" y="281"/>
                </a:cubicBezTo>
                <a:cubicBezTo>
                  <a:pt x="869" y="281"/>
                  <a:pt x="869" y="281"/>
                  <a:pt x="869" y="281"/>
                </a:cubicBezTo>
                <a:cubicBezTo>
                  <a:pt x="870" y="281"/>
                  <a:pt x="870" y="281"/>
                  <a:pt x="870" y="281"/>
                </a:cubicBezTo>
                <a:cubicBezTo>
                  <a:pt x="871" y="281"/>
                  <a:pt x="871" y="281"/>
                  <a:pt x="871" y="281"/>
                </a:cubicBezTo>
                <a:cubicBezTo>
                  <a:pt x="871" y="280"/>
                  <a:pt x="871" y="280"/>
                  <a:pt x="871" y="280"/>
                </a:cubicBezTo>
                <a:cubicBezTo>
                  <a:pt x="871" y="279"/>
                  <a:pt x="871" y="279"/>
                  <a:pt x="871" y="279"/>
                </a:cubicBezTo>
                <a:cubicBezTo>
                  <a:pt x="870" y="279"/>
                  <a:pt x="870" y="279"/>
                  <a:pt x="870" y="279"/>
                </a:cubicBezTo>
                <a:cubicBezTo>
                  <a:pt x="869" y="280"/>
                  <a:pt x="869" y="280"/>
                  <a:pt x="869" y="280"/>
                </a:cubicBezTo>
                <a:cubicBezTo>
                  <a:pt x="868" y="280"/>
                  <a:pt x="868" y="280"/>
                  <a:pt x="868" y="280"/>
                </a:cubicBezTo>
                <a:cubicBezTo>
                  <a:pt x="866" y="279"/>
                  <a:pt x="866" y="279"/>
                  <a:pt x="866" y="279"/>
                </a:cubicBezTo>
                <a:cubicBezTo>
                  <a:pt x="864" y="279"/>
                  <a:pt x="864" y="279"/>
                  <a:pt x="864" y="279"/>
                </a:cubicBezTo>
                <a:cubicBezTo>
                  <a:pt x="864" y="278"/>
                  <a:pt x="864" y="278"/>
                  <a:pt x="864" y="278"/>
                </a:cubicBezTo>
                <a:cubicBezTo>
                  <a:pt x="865" y="278"/>
                  <a:pt x="865" y="278"/>
                  <a:pt x="865" y="278"/>
                </a:cubicBezTo>
                <a:cubicBezTo>
                  <a:pt x="866" y="278"/>
                  <a:pt x="866" y="278"/>
                  <a:pt x="866" y="278"/>
                </a:cubicBezTo>
                <a:cubicBezTo>
                  <a:pt x="866" y="277"/>
                  <a:pt x="866" y="277"/>
                  <a:pt x="866" y="277"/>
                </a:cubicBezTo>
                <a:cubicBezTo>
                  <a:pt x="865" y="277"/>
                  <a:pt x="865" y="277"/>
                  <a:pt x="865" y="277"/>
                </a:cubicBezTo>
                <a:cubicBezTo>
                  <a:pt x="865" y="276"/>
                  <a:pt x="865" y="276"/>
                  <a:pt x="865" y="276"/>
                </a:cubicBezTo>
                <a:cubicBezTo>
                  <a:pt x="866" y="276"/>
                  <a:pt x="866" y="276"/>
                  <a:pt x="866" y="276"/>
                </a:cubicBezTo>
                <a:cubicBezTo>
                  <a:pt x="867" y="276"/>
                  <a:pt x="867" y="276"/>
                  <a:pt x="867" y="276"/>
                </a:cubicBezTo>
                <a:cubicBezTo>
                  <a:pt x="868" y="276"/>
                  <a:pt x="868" y="276"/>
                  <a:pt x="868" y="276"/>
                </a:cubicBezTo>
                <a:cubicBezTo>
                  <a:pt x="872" y="276"/>
                  <a:pt x="872" y="276"/>
                  <a:pt x="872" y="276"/>
                </a:cubicBezTo>
                <a:cubicBezTo>
                  <a:pt x="873" y="276"/>
                  <a:pt x="873" y="276"/>
                  <a:pt x="873" y="276"/>
                </a:cubicBezTo>
                <a:cubicBezTo>
                  <a:pt x="874" y="276"/>
                  <a:pt x="874" y="276"/>
                  <a:pt x="874" y="276"/>
                </a:cubicBezTo>
                <a:cubicBezTo>
                  <a:pt x="875" y="276"/>
                  <a:pt x="875" y="276"/>
                  <a:pt x="875" y="276"/>
                </a:cubicBezTo>
                <a:cubicBezTo>
                  <a:pt x="875" y="275"/>
                  <a:pt x="875" y="275"/>
                  <a:pt x="875" y="275"/>
                </a:cubicBezTo>
                <a:cubicBezTo>
                  <a:pt x="873" y="275"/>
                  <a:pt x="873" y="275"/>
                  <a:pt x="873" y="275"/>
                </a:cubicBezTo>
                <a:cubicBezTo>
                  <a:pt x="871" y="275"/>
                  <a:pt x="871" y="275"/>
                  <a:pt x="871" y="275"/>
                </a:cubicBezTo>
                <a:cubicBezTo>
                  <a:pt x="869" y="275"/>
                  <a:pt x="869" y="275"/>
                  <a:pt x="869" y="275"/>
                </a:cubicBezTo>
                <a:cubicBezTo>
                  <a:pt x="868" y="275"/>
                  <a:pt x="868" y="275"/>
                  <a:pt x="868" y="275"/>
                </a:cubicBezTo>
                <a:cubicBezTo>
                  <a:pt x="867" y="275"/>
                  <a:pt x="867" y="275"/>
                  <a:pt x="867" y="275"/>
                </a:cubicBezTo>
                <a:cubicBezTo>
                  <a:pt x="866" y="275"/>
                  <a:pt x="866" y="275"/>
                  <a:pt x="866" y="275"/>
                </a:cubicBezTo>
                <a:cubicBezTo>
                  <a:pt x="865" y="276"/>
                  <a:pt x="865" y="276"/>
                  <a:pt x="865" y="276"/>
                </a:cubicBezTo>
                <a:cubicBezTo>
                  <a:pt x="865" y="275"/>
                  <a:pt x="865" y="275"/>
                  <a:pt x="865" y="275"/>
                </a:cubicBezTo>
                <a:cubicBezTo>
                  <a:pt x="866" y="274"/>
                  <a:pt x="866" y="274"/>
                  <a:pt x="866" y="274"/>
                </a:cubicBezTo>
                <a:cubicBezTo>
                  <a:pt x="867" y="273"/>
                  <a:pt x="867" y="273"/>
                  <a:pt x="867" y="273"/>
                </a:cubicBezTo>
                <a:cubicBezTo>
                  <a:pt x="868" y="273"/>
                  <a:pt x="868" y="273"/>
                  <a:pt x="868" y="273"/>
                </a:cubicBezTo>
                <a:cubicBezTo>
                  <a:pt x="869" y="272"/>
                  <a:pt x="869" y="272"/>
                  <a:pt x="869" y="272"/>
                </a:cubicBezTo>
                <a:cubicBezTo>
                  <a:pt x="869" y="271"/>
                  <a:pt x="869" y="271"/>
                  <a:pt x="869" y="271"/>
                </a:cubicBezTo>
                <a:cubicBezTo>
                  <a:pt x="870" y="270"/>
                  <a:pt x="870" y="270"/>
                  <a:pt x="870" y="270"/>
                </a:cubicBezTo>
                <a:cubicBezTo>
                  <a:pt x="871" y="270"/>
                  <a:pt x="871" y="270"/>
                  <a:pt x="871" y="270"/>
                </a:cubicBezTo>
                <a:cubicBezTo>
                  <a:pt x="871" y="271"/>
                  <a:pt x="871" y="271"/>
                  <a:pt x="871" y="271"/>
                </a:cubicBezTo>
                <a:cubicBezTo>
                  <a:pt x="872" y="271"/>
                  <a:pt x="872" y="271"/>
                  <a:pt x="872" y="271"/>
                </a:cubicBezTo>
                <a:cubicBezTo>
                  <a:pt x="873" y="270"/>
                  <a:pt x="873" y="270"/>
                  <a:pt x="873" y="270"/>
                </a:cubicBezTo>
                <a:cubicBezTo>
                  <a:pt x="874" y="270"/>
                  <a:pt x="874" y="270"/>
                  <a:pt x="874" y="270"/>
                </a:cubicBezTo>
                <a:cubicBezTo>
                  <a:pt x="874" y="271"/>
                  <a:pt x="874" y="271"/>
                  <a:pt x="874" y="271"/>
                </a:cubicBezTo>
                <a:cubicBezTo>
                  <a:pt x="875" y="271"/>
                  <a:pt x="875" y="271"/>
                  <a:pt x="875" y="271"/>
                </a:cubicBezTo>
                <a:cubicBezTo>
                  <a:pt x="876" y="272"/>
                  <a:pt x="876" y="272"/>
                  <a:pt x="876" y="272"/>
                </a:cubicBezTo>
                <a:cubicBezTo>
                  <a:pt x="878" y="272"/>
                  <a:pt x="878" y="272"/>
                  <a:pt x="878" y="272"/>
                </a:cubicBezTo>
                <a:cubicBezTo>
                  <a:pt x="879" y="272"/>
                  <a:pt x="879" y="272"/>
                  <a:pt x="879" y="272"/>
                </a:cubicBezTo>
                <a:cubicBezTo>
                  <a:pt x="880" y="274"/>
                  <a:pt x="880" y="274"/>
                  <a:pt x="880" y="274"/>
                </a:cubicBezTo>
                <a:cubicBezTo>
                  <a:pt x="881" y="275"/>
                  <a:pt x="881" y="275"/>
                  <a:pt x="881" y="275"/>
                </a:cubicBezTo>
                <a:cubicBezTo>
                  <a:pt x="883" y="275"/>
                  <a:pt x="883" y="275"/>
                  <a:pt x="883" y="275"/>
                </a:cubicBezTo>
                <a:cubicBezTo>
                  <a:pt x="884" y="275"/>
                  <a:pt x="884" y="275"/>
                  <a:pt x="884" y="275"/>
                </a:cubicBezTo>
                <a:cubicBezTo>
                  <a:pt x="885" y="274"/>
                  <a:pt x="885" y="274"/>
                  <a:pt x="885" y="274"/>
                </a:cubicBezTo>
                <a:cubicBezTo>
                  <a:pt x="884" y="274"/>
                  <a:pt x="884" y="274"/>
                  <a:pt x="884" y="274"/>
                </a:cubicBezTo>
                <a:cubicBezTo>
                  <a:pt x="883" y="274"/>
                  <a:pt x="883" y="274"/>
                  <a:pt x="883" y="274"/>
                </a:cubicBezTo>
                <a:cubicBezTo>
                  <a:pt x="882" y="274"/>
                  <a:pt x="882" y="274"/>
                  <a:pt x="882" y="274"/>
                </a:cubicBezTo>
                <a:cubicBezTo>
                  <a:pt x="881" y="273"/>
                  <a:pt x="881" y="273"/>
                  <a:pt x="881" y="273"/>
                </a:cubicBezTo>
                <a:cubicBezTo>
                  <a:pt x="880" y="272"/>
                  <a:pt x="880" y="272"/>
                  <a:pt x="880" y="272"/>
                </a:cubicBezTo>
                <a:cubicBezTo>
                  <a:pt x="880" y="271"/>
                  <a:pt x="880" y="271"/>
                  <a:pt x="880" y="271"/>
                </a:cubicBezTo>
                <a:cubicBezTo>
                  <a:pt x="882" y="271"/>
                  <a:pt x="882" y="271"/>
                  <a:pt x="882" y="271"/>
                </a:cubicBezTo>
                <a:cubicBezTo>
                  <a:pt x="884" y="271"/>
                  <a:pt x="884" y="271"/>
                  <a:pt x="884" y="271"/>
                </a:cubicBezTo>
                <a:cubicBezTo>
                  <a:pt x="884" y="270"/>
                  <a:pt x="884" y="270"/>
                  <a:pt x="884" y="270"/>
                </a:cubicBezTo>
                <a:cubicBezTo>
                  <a:pt x="884" y="269"/>
                  <a:pt x="884" y="269"/>
                  <a:pt x="884" y="269"/>
                </a:cubicBezTo>
                <a:cubicBezTo>
                  <a:pt x="883" y="269"/>
                  <a:pt x="883" y="269"/>
                  <a:pt x="883" y="269"/>
                </a:cubicBezTo>
                <a:cubicBezTo>
                  <a:pt x="882" y="269"/>
                  <a:pt x="882" y="269"/>
                  <a:pt x="882" y="269"/>
                </a:cubicBezTo>
                <a:cubicBezTo>
                  <a:pt x="882" y="270"/>
                  <a:pt x="882" y="270"/>
                  <a:pt x="882" y="270"/>
                </a:cubicBezTo>
                <a:cubicBezTo>
                  <a:pt x="880" y="270"/>
                  <a:pt x="880" y="270"/>
                  <a:pt x="880" y="270"/>
                </a:cubicBezTo>
                <a:cubicBezTo>
                  <a:pt x="879" y="269"/>
                  <a:pt x="879" y="269"/>
                  <a:pt x="879" y="269"/>
                </a:cubicBezTo>
                <a:cubicBezTo>
                  <a:pt x="880" y="269"/>
                  <a:pt x="880" y="269"/>
                  <a:pt x="880" y="269"/>
                </a:cubicBezTo>
                <a:cubicBezTo>
                  <a:pt x="881" y="269"/>
                  <a:pt x="881" y="269"/>
                  <a:pt x="881" y="269"/>
                </a:cubicBezTo>
                <a:cubicBezTo>
                  <a:pt x="880" y="268"/>
                  <a:pt x="880" y="268"/>
                  <a:pt x="880" y="268"/>
                </a:cubicBezTo>
                <a:cubicBezTo>
                  <a:pt x="879" y="268"/>
                  <a:pt x="879" y="268"/>
                  <a:pt x="879" y="268"/>
                </a:cubicBezTo>
                <a:cubicBezTo>
                  <a:pt x="878" y="268"/>
                  <a:pt x="878" y="268"/>
                  <a:pt x="878" y="268"/>
                </a:cubicBezTo>
                <a:cubicBezTo>
                  <a:pt x="878" y="269"/>
                  <a:pt x="878" y="269"/>
                  <a:pt x="878" y="269"/>
                </a:cubicBezTo>
                <a:cubicBezTo>
                  <a:pt x="879" y="269"/>
                  <a:pt x="879" y="269"/>
                  <a:pt x="879" y="269"/>
                </a:cubicBezTo>
                <a:cubicBezTo>
                  <a:pt x="879" y="270"/>
                  <a:pt x="879" y="270"/>
                  <a:pt x="879" y="270"/>
                </a:cubicBezTo>
                <a:cubicBezTo>
                  <a:pt x="878" y="271"/>
                  <a:pt x="878" y="271"/>
                  <a:pt x="878" y="271"/>
                </a:cubicBezTo>
                <a:cubicBezTo>
                  <a:pt x="877" y="271"/>
                  <a:pt x="877" y="271"/>
                  <a:pt x="877" y="271"/>
                </a:cubicBezTo>
                <a:cubicBezTo>
                  <a:pt x="876" y="271"/>
                  <a:pt x="876" y="271"/>
                  <a:pt x="876" y="271"/>
                </a:cubicBezTo>
                <a:cubicBezTo>
                  <a:pt x="875" y="270"/>
                  <a:pt x="875" y="270"/>
                  <a:pt x="875" y="270"/>
                </a:cubicBezTo>
                <a:cubicBezTo>
                  <a:pt x="874" y="270"/>
                  <a:pt x="874" y="270"/>
                  <a:pt x="874" y="270"/>
                </a:cubicBezTo>
                <a:cubicBezTo>
                  <a:pt x="874" y="269"/>
                  <a:pt x="874" y="269"/>
                  <a:pt x="874" y="269"/>
                </a:cubicBezTo>
                <a:cubicBezTo>
                  <a:pt x="873" y="269"/>
                  <a:pt x="873" y="269"/>
                  <a:pt x="873" y="269"/>
                </a:cubicBezTo>
                <a:cubicBezTo>
                  <a:pt x="872" y="269"/>
                  <a:pt x="872" y="269"/>
                  <a:pt x="872" y="269"/>
                </a:cubicBezTo>
                <a:cubicBezTo>
                  <a:pt x="871" y="269"/>
                  <a:pt x="871" y="269"/>
                  <a:pt x="871" y="269"/>
                </a:cubicBezTo>
                <a:cubicBezTo>
                  <a:pt x="870" y="269"/>
                  <a:pt x="870" y="269"/>
                  <a:pt x="870" y="269"/>
                </a:cubicBezTo>
                <a:cubicBezTo>
                  <a:pt x="869" y="270"/>
                  <a:pt x="869" y="270"/>
                  <a:pt x="869" y="270"/>
                </a:cubicBezTo>
                <a:cubicBezTo>
                  <a:pt x="868" y="271"/>
                  <a:pt x="868" y="271"/>
                  <a:pt x="868" y="271"/>
                </a:cubicBezTo>
                <a:cubicBezTo>
                  <a:pt x="867" y="272"/>
                  <a:pt x="867" y="272"/>
                  <a:pt x="867" y="272"/>
                </a:cubicBezTo>
                <a:cubicBezTo>
                  <a:pt x="867" y="271"/>
                  <a:pt x="867" y="271"/>
                  <a:pt x="867" y="271"/>
                </a:cubicBezTo>
                <a:cubicBezTo>
                  <a:pt x="868" y="269"/>
                  <a:pt x="868" y="269"/>
                  <a:pt x="868" y="269"/>
                </a:cubicBezTo>
                <a:cubicBezTo>
                  <a:pt x="869" y="269"/>
                  <a:pt x="869" y="269"/>
                  <a:pt x="869" y="269"/>
                </a:cubicBezTo>
                <a:cubicBezTo>
                  <a:pt x="869" y="268"/>
                  <a:pt x="869" y="268"/>
                  <a:pt x="869" y="268"/>
                </a:cubicBezTo>
                <a:cubicBezTo>
                  <a:pt x="870" y="267"/>
                  <a:pt x="870" y="267"/>
                  <a:pt x="870" y="267"/>
                </a:cubicBezTo>
                <a:cubicBezTo>
                  <a:pt x="871" y="266"/>
                  <a:pt x="871" y="266"/>
                  <a:pt x="871" y="266"/>
                </a:cubicBezTo>
                <a:cubicBezTo>
                  <a:pt x="872" y="267"/>
                  <a:pt x="872" y="267"/>
                  <a:pt x="872" y="267"/>
                </a:cubicBezTo>
                <a:cubicBezTo>
                  <a:pt x="873" y="267"/>
                  <a:pt x="873" y="267"/>
                  <a:pt x="873" y="267"/>
                </a:cubicBezTo>
                <a:cubicBezTo>
                  <a:pt x="873" y="266"/>
                  <a:pt x="873" y="266"/>
                  <a:pt x="873" y="266"/>
                </a:cubicBezTo>
                <a:cubicBezTo>
                  <a:pt x="871" y="265"/>
                  <a:pt x="871" y="265"/>
                  <a:pt x="871" y="265"/>
                </a:cubicBezTo>
                <a:cubicBezTo>
                  <a:pt x="871" y="264"/>
                  <a:pt x="871" y="264"/>
                  <a:pt x="871" y="264"/>
                </a:cubicBezTo>
                <a:cubicBezTo>
                  <a:pt x="870" y="264"/>
                  <a:pt x="870" y="264"/>
                  <a:pt x="870" y="264"/>
                </a:cubicBezTo>
                <a:cubicBezTo>
                  <a:pt x="870" y="263"/>
                  <a:pt x="870" y="263"/>
                  <a:pt x="870" y="263"/>
                </a:cubicBezTo>
                <a:cubicBezTo>
                  <a:pt x="871" y="263"/>
                  <a:pt x="871" y="263"/>
                  <a:pt x="871" y="263"/>
                </a:cubicBezTo>
                <a:cubicBezTo>
                  <a:pt x="872" y="263"/>
                  <a:pt x="872" y="263"/>
                  <a:pt x="872" y="263"/>
                </a:cubicBezTo>
                <a:cubicBezTo>
                  <a:pt x="873" y="265"/>
                  <a:pt x="873" y="265"/>
                  <a:pt x="873" y="265"/>
                </a:cubicBezTo>
                <a:cubicBezTo>
                  <a:pt x="874" y="266"/>
                  <a:pt x="874" y="266"/>
                  <a:pt x="874" y="266"/>
                </a:cubicBezTo>
                <a:cubicBezTo>
                  <a:pt x="874" y="265"/>
                  <a:pt x="874" y="265"/>
                  <a:pt x="874" y="265"/>
                </a:cubicBezTo>
                <a:cubicBezTo>
                  <a:pt x="874" y="264"/>
                  <a:pt x="874" y="264"/>
                  <a:pt x="874" y="264"/>
                </a:cubicBezTo>
                <a:cubicBezTo>
                  <a:pt x="875" y="265"/>
                  <a:pt x="875" y="265"/>
                  <a:pt x="875" y="265"/>
                </a:cubicBezTo>
                <a:cubicBezTo>
                  <a:pt x="877" y="267"/>
                  <a:pt x="877" y="267"/>
                  <a:pt x="877" y="267"/>
                </a:cubicBezTo>
                <a:cubicBezTo>
                  <a:pt x="878" y="267"/>
                  <a:pt x="878" y="267"/>
                  <a:pt x="878" y="267"/>
                </a:cubicBezTo>
                <a:cubicBezTo>
                  <a:pt x="879" y="266"/>
                  <a:pt x="879" y="266"/>
                  <a:pt x="879" y="266"/>
                </a:cubicBezTo>
                <a:cubicBezTo>
                  <a:pt x="880" y="266"/>
                  <a:pt x="880" y="266"/>
                  <a:pt x="880" y="266"/>
                </a:cubicBezTo>
                <a:cubicBezTo>
                  <a:pt x="880" y="267"/>
                  <a:pt x="880" y="267"/>
                  <a:pt x="880" y="267"/>
                </a:cubicBezTo>
                <a:cubicBezTo>
                  <a:pt x="882" y="268"/>
                  <a:pt x="882" y="268"/>
                  <a:pt x="882" y="268"/>
                </a:cubicBezTo>
                <a:cubicBezTo>
                  <a:pt x="883" y="268"/>
                  <a:pt x="883" y="268"/>
                  <a:pt x="883" y="268"/>
                </a:cubicBezTo>
                <a:cubicBezTo>
                  <a:pt x="884" y="268"/>
                  <a:pt x="884" y="268"/>
                  <a:pt x="884" y="268"/>
                </a:cubicBezTo>
                <a:cubicBezTo>
                  <a:pt x="883" y="267"/>
                  <a:pt x="883" y="267"/>
                  <a:pt x="883" y="267"/>
                </a:cubicBezTo>
                <a:cubicBezTo>
                  <a:pt x="880" y="265"/>
                  <a:pt x="880" y="265"/>
                  <a:pt x="880" y="265"/>
                </a:cubicBezTo>
                <a:cubicBezTo>
                  <a:pt x="880" y="264"/>
                  <a:pt x="880" y="264"/>
                  <a:pt x="880" y="264"/>
                </a:cubicBezTo>
                <a:cubicBezTo>
                  <a:pt x="881" y="263"/>
                  <a:pt x="881" y="263"/>
                  <a:pt x="881" y="263"/>
                </a:cubicBezTo>
                <a:cubicBezTo>
                  <a:pt x="882" y="263"/>
                  <a:pt x="882" y="263"/>
                  <a:pt x="882" y="263"/>
                </a:cubicBezTo>
                <a:cubicBezTo>
                  <a:pt x="882" y="262"/>
                  <a:pt x="882" y="262"/>
                  <a:pt x="882" y="262"/>
                </a:cubicBezTo>
                <a:cubicBezTo>
                  <a:pt x="882" y="261"/>
                  <a:pt x="882" y="261"/>
                  <a:pt x="882" y="261"/>
                </a:cubicBezTo>
                <a:cubicBezTo>
                  <a:pt x="881" y="262"/>
                  <a:pt x="881" y="262"/>
                  <a:pt x="881" y="262"/>
                </a:cubicBezTo>
                <a:cubicBezTo>
                  <a:pt x="879" y="262"/>
                  <a:pt x="879" y="262"/>
                  <a:pt x="879" y="262"/>
                </a:cubicBezTo>
                <a:cubicBezTo>
                  <a:pt x="880" y="263"/>
                  <a:pt x="880" y="263"/>
                  <a:pt x="880" y="263"/>
                </a:cubicBezTo>
                <a:cubicBezTo>
                  <a:pt x="878" y="263"/>
                  <a:pt x="878" y="263"/>
                  <a:pt x="878" y="263"/>
                </a:cubicBezTo>
                <a:cubicBezTo>
                  <a:pt x="878" y="264"/>
                  <a:pt x="878" y="264"/>
                  <a:pt x="878" y="264"/>
                </a:cubicBezTo>
                <a:cubicBezTo>
                  <a:pt x="877" y="263"/>
                  <a:pt x="877" y="263"/>
                  <a:pt x="877" y="263"/>
                </a:cubicBezTo>
                <a:cubicBezTo>
                  <a:pt x="876" y="264"/>
                  <a:pt x="876" y="264"/>
                  <a:pt x="876" y="264"/>
                </a:cubicBezTo>
                <a:cubicBezTo>
                  <a:pt x="875" y="263"/>
                  <a:pt x="875" y="263"/>
                  <a:pt x="875" y="263"/>
                </a:cubicBezTo>
                <a:cubicBezTo>
                  <a:pt x="874" y="263"/>
                  <a:pt x="874" y="263"/>
                  <a:pt x="874" y="263"/>
                </a:cubicBezTo>
                <a:cubicBezTo>
                  <a:pt x="874" y="262"/>
                  <a:pt x="874" y="262"/>
                  <a:pt x="874" y="262"/>
                </a:cubicBezTo>
                <a:cubicBezTo>
                  <a:pt x="875" y="261"/>
                  <a:pt x="875" y="261"/>
                  <a:pt x="875" y="261"/>
                </a:cubicBezTo>
                <a:cubicBezTo>
                  <a:pt x="874" y="261"/>
                  <a:pt x="874" y="261"/>
                  <a:pt x="874" y="261"/>
                </a:cubicBezTo>
                <a:cubicBezTo>
                  <a:pt x="876" y="260"/>
                  <a:pt x="876" y="260"/>
                  <a:pt x="876" y="260"/>
                </a:cubicBezTo>
                <a:cubicBezTo>
                  <a:pt x="877" y="260"/>
                  <a:pt x="877" y="260"/>
                  <a:pt x="877" y="260"/>
                </a:cubicBezTo>
                <a:cubicBezTo>
                  <a:pt x="878" y="260"/>
                  <a:pt x="878" y="260"/>
                  <a:pt x="878" y="260"/>
                </a:cubicBezTo>
                <a:cubicBezTo>
                  <a:pt x="879" y="260"/>
                  <a:pt x="879" y="260"/>
                  <a:pt x="879" y="260"/>
                </a:cubicBezTo>
                <a:cubicBezTo>
                  <a:pt x="880" y="260"/>
                  <a:pt x="880" y="260"/>
                  <a:pt x="880" y="260"/>
                </a:cubicBezTo>
                <a:cubicBezTo>
                  <a:pt x="881" y="260"/>
                  <a:pt x="881" y="260"/>
                  <a:pt x="881" y="260"/>
                </a:cubicBezTo>
                <a:cubicBezTo>
                  <a:pt x="882" y="260"/>
                  <a:pt x="882" y="260"/>
                  <a:pt x="882" y="260"/>
                </a:cubicBezTo>
                <a:cubicBezTo>
                  <a:pt x="882" y="259"/>
                  <a:pt x="882" y="259"/>
                  <a:pt x="882" y="259"/>
                </a:cubicBezTo>
                <a:cubicBezTo>
                  <a:pt x="883" y="259"/>
                  <a:pt x="883" y="259"/>
                  <a:pt x="883" y="259"/>
                </a:cubicBezTo>
                <a:cubicBezTo>
                  <a:pt x="884" y="258"/>
                  <a:pt x="884" y="258"/>
                  <a:pt x="884" y="258"/>
                </a:cubicBezTo>
                <a:cubicBezTo>
                  <a:pt x="884" y="257"/>
                  <a:pt x="884" y="257"/>
                  <a:pt x="884" y="257"/>
                </a:cubicBezTo>
                <a:cubicBezTo>
                  <a:pt x="883" y="258"/>
                  <a:pt x="883" y="258"/>
                  <a:pt x="883" y="258"/>
                </a:cubicBezTo>
                <a:cubicBezTo>
                  <a:pt x="882" y="258"/>
                  <a:pt x="882" y="258"/>
                  <a:pt x="882" y="258"/>
                </a:cubicBezTo>
                <a:cubicBezTo>
                  <a:pt x="882" y="257"/>
                  <a:pt x="882" y="257"/>
                  <a:pt x="882" y="257"/>
                </a:cubicBezTo>
                <a:cubicBezTo>
                  <a:pt x="883" y="256"/>
                  <a:pt x="883" y="256"/>
                  <a:pt x="883" y="256"/>
                </a:cubicBezTo>
                <a:cubicBezTo>
                  <a:pt x="884" y="254"/>
                  <a:pt x="884" y="254"/>
                  <a:pt x="884" y="254"/>
                </a:cubicBezTo>
                <a:cubicBezTo>
                  <a:pt x="883" y="253"/>
                  <a:pt x="883" y="253"/>
                  <a:pt x="883" y="253"/>
                </a:cubicBezTo>
                <a:cubicBezTo>
                  <a:pt x="884" y="253"/>
                  <a:pt x="884" y="253"/>
                  <a:pt x="884" y="253"/>
                </a:cubicBezTo>
                <a:cubicBezTo>
                  <a:pt x="885" y="254"/>
                  <a:pt x="885" y="254"/>
                  <a:pt x="885" y="254"/>
                </a:cubicBezTo>
                <a:cubicBezTo>
                  <a:pt x="885" y="255"/>
                  <a:pt x="885" y="255"/>
                  <a:pt x="885" y="255"/>
                </a:cubicBezTo>
                <a:cubicBezTo>
                  <a:pt x="886" y="255"/>
                  <a:pt x="886" y="255"/>
                  <a:pt x="886" y="255"/>
                </a:cubicBezTo>
                <a:cubicBezTo>
                  <a:pt x="887" y="255"/>
                  <a:pt x="887" y="255"/>
                  <a:pt x="887" y="255"/>
                </a:cubicBezTo>
                <a:cubicBezTo>
                  <a:pt x="887" y="256"/>
                  <a:pt x="887" y="256"/>
                  <a:pt x="887" y="256"/>
                </a:cubicBezTo>
                <a:cubicBezTo>
                  <a:pt x="888" y="256"/>
                  <a:pt x="888" y="256"/>
                  <a:pt x="888" y="256"/>
                </a:cubicBezTo>
                <a:cubicBezTo>
                  <a:pt x="889" y="256"/>
                  <a:pt x="889" y="256"/>
                  <a:pt x="889" y="256"/>
                </a:cubicBezTo>
                <a:cubicBezTo>
                  <a:pt x="889" y="255"/>
                  <a:pt x="889" y="255"/>
                  <a:pt x="889" y="255"/>
                </a:cubicBezTo>
                <a:cubicBezTo>
                  <a:pt x="888" y="255"/>
                  <a:pt x="888" y="255"/>
                  <a:pt x="888" y="255"/>
                </a:cubicBezTo>
                <a:cubicBezTo>
                  <a:pt x="887" y="254"/>
                  <a:pt x="887" y="254"/>
                  <a:pt x="887" y="254"/>
                </a:cubicBezTo>
                <a:cubicBezTo>
                  <a:pt x="888" y="254"/>
                  <a:pt x="888" y="254"/>
                  <a:pt x="888" y="254"/>
                </a:cubicBezTo>
                <a:cubicBezTo>
                  <a:pt x="889" y="254"/>
                  <a:pt x="889" y="254"/>
                  <a:pt x="889" y="254"/>
                </a:cubicBezTo>
                <a:cubicBezTo>
                  <a:pt x="889" y="253"/>
                  <a:pt x="889" y="253"/>
                  <a:pt x="889" y="253"/>
                </a:cubicBezTo>
                <a:cubicBezTo>
                  <a:pt x="888" y="253"/>
                  <a:pt x="888" y="253"/>
                  <a:pt x="888" y="253"/>
                </a:cubicBezTo>
                <a:cubicBezTo>
                  <a:pt x="887" y="252"/>
                  <a:pt x="887" y="252"/>
                  <a:pt x="887" y="252"/>
                </a:cubicBezTo>
                <a:cubicBezTo>
                  <a:pt x="886" y="252"/>
                  <a:pt x="886" y="252"/>
                  <a:pt x="886" y="252"/>
                </a:cubicBezTo>
                <a:cubicBezTo>
                  <a:pt x="885" y="252"/>
                  <a:pt x="885" y="252"/>
                  <a:pt x="885" y="252"/>
                </a:cubicBezTo>
                <a:cubicBezTo>
                  <a:pt x="885" y="251"/>
                  <a:pt x="885" y="251"/>
                  <a:pt x="885" y="251"/>
                </a:cubicBezTo>
                <a:cubicBezTo>
                  <a:pt x="886" y="251"/>
                  <a:pt x="886" y="251"/>
                  <a:pt x="886" y="251"/>
                </a:cubicBezTo>
                <a:cubicBezTo>
                  <a:pt x="887" y="250"/>
                  <a:pt x="887" y="250"/>
                  <a:pt x="887" y="250"/>
                </a:cubicBezTo>
                <a:cubicBezTo>
                  <a:pt x="887" y="249"/>
                  <a:pt x="887" y="249"/>
                  <a:pt x="887" y="249"/>
                </a:cubicBezTo>
                <a:cubicBezTo>
                  <a:pt x="888" y="249"/>
                  <a:pt x="888" y="249"/>
                  <a:pt x="888" y="249"/>
                </a:cubicBezTo>
                <a:cubicBezTo>
                  <a:pt x="889" y="249"/>
                  <a:pt x="889" y="249"/>
                  <a:pt x="889" y="249"/>
                </a:cubicBezTo>
                <a:cubicBezTo>
                  <a:pt x="888" y="248"/>
                  <a:pt x="888" y="248"/>
                  <a:pt x="888" y="248"/>
                </a:cubicBezTo>
                <a:cubicBezTo>
                  <a:pt x="887" y="248"/>
                  <a:pt x="887" y="248"/>
                  <a:pt x="887" y="248"/>
                </a:cubicBezTo>
                <a:cubicBezTo>
                  <a:pt x="887" y="247"/>
                  <a:pt x="887" y="247"/>
                  <a:pt x="887" y="247"/>
                </a:cubicBezTo>
                <a:cubicBezTo>
                  <a:pt x="889" y="247"/>
                  <a:pt x="889" y="247"/>
                  <a:pt x="889" y="247"/>
                </a:cubicBezTo>
                <a:cubicBezTo>
                  <a:pt x="889" y="246"/>
                  <a:pt x="889" y="246"/>
                  <a:pt x="889" y="246"/>
                </a:cubicBezTo>
                <a:cubicBezTo>
                  <a:pt x="890" y="246"/>
                  <a:pt x="890" y="246"/>
                  <a:pt x="890" y="246"/>
                </a:cubicBezTo>
                <a:cubicBezTo>
                  <a:pt x="891" y="245"/>
                  <a:pt x="891" y="245"/>
                  <a:pt x="891" y="245"/>
                </a:cubicBezTo>
                <a:cubicBezTo>
                  <a:pt x="890" y="244"/>
                  <a:pt x="890" y="244"/>
                  <a:pt x="890" y="244"/>
                </a:cubicBezTo>
                <a:cubicBezTo>
                  <a:pt x="891" y="244"/>
                  <a:pt x="891" y="244"/>
                  <a:pt x="891" y="244"/>
                </a:cubicBezTo>
                <a:cubicBezTo>
                  <a:pt x="891" y="243"/>
                  <a:pt x="891" y="243"/>
                  <a:pt x="891" y="243"/>
                </a:cubicBezTo>
                <a:cubicBezTo>
                  <a:pt x="890" y="242"/>
                  <a:pt x="890" y="242"/>
                  <a:pt x="890" y="242"/>
                </a:cubicBezTo>
                <a:cubicBezTo>
                  <a:pt x="889" y="243"/>
                  <a:pt x="889" y="243"/>
                  <a:pt x="889" y="243"/>
                </a:cubicBezTo>
                <a:cubicBezTo>
                  <a:pt x="888" y="243"/>
                  <a:pt x="888" y="243"/>
                  <a:pt x="888" y="243"/>
                </a:cubicBezTo>
                <a:cubicBezTo>
                  <a:pt x="887" y="243"/>
                  <a:pt x="887" y="243"/>
                  <a:pt x="887" y="243"/>
                </a:cubicBezTo>
                <a:cubicBezTo>
                  <a:pt x="886" y="243"/>
                  <a:pt x="886" y="243"/>
                  <a:pt x="886" y="243"/>
                </a:cubicBezTo>
                <a:cubicBezTo>
                  <a:pt x="885" y="243"/>
                  <a:pt x="885" y="243"/>
                  <a:pt x="885" y="243"/>
                </a:cubicBezTo>
                <a:cubicBezTo>
                  <a:pt x="884" y="242"/>
                  <a:pt x="884" y="242"/>
                  <a:pt x="884" y="242"/>
                </a:cubicBezTo>
                <a:cubicBezTo>
                  <a:pt x="884" y="243"/>
                  <a:pt x="884" y="243"/>
                  <a:pt x="884" y="243"/>
                </a:cubicBezTo>
                <a:cubicBezTo>
                  <a:pt x="883" y="242"/>
                  <a:pt x="883" y="242"/>
                  <a:pt x="883" y="242"/>
                </a:cubicBezTo>
                <a:cubicBezTo>
                  <a:pt x="882" y="241"/>
                  <a:pt x="882" y="241"/>
                  <a:pt x="882" y="241"/>
                </a:cubicBezTo>
                <a:cubicBezTo>
                  <a:pt x="881" y="241"/>
                  <a:pt x="881" y="241"/>
                  <a:pt x="881" y="241"/>
                </a:cubicBezTo>
                <a:cubicBezTo>
                  <a:pt x="880" y="241"/>
                  <a:pt x="880" y="241"/>
                  <a:pt x="880" y="241"/>
                </a:cubicBezTo>
                <a:cubicBezTo>
                  <a:pt x="880" y="240"/>
                  <a:pt x="880" y="240"/>
                  <a:pt x="880" y="240"/>
                </a:cubicBezTo>
                <a:cubicBezTo>
                  <a:pt x="880" y="239"/>
                  <a:pt x="880" y="239"/>
                  <a:pt x="880" y="239"/>
                </a:cubicBezTo>
                <a:cubicBezTo>
                  <a:pt x="878" y="238"/>
                  <a:pt x="878" y="238"/>
                  <a:pt x="878" y="238"/>
                </a:cubicBezTo>
                <a:cubicBezTo>
                  <a:pt x="876" y="237"/>
                  <a:pt x="876" y="237"/>
                  <a:pt x="876" y="237"/>
                </a:cubicBezTo>
                <a:cubicBezTo>
                  <a:pt x="874" y="237"/>
                  <a:pt x="874" y="237"/>
                  <a:pt x="874" y="237"/>
                </a:cubicBezTo>
                <a:cubicBezTo>
                  <a:pt x="873" y="236"/>
                  <a:pt x="873" y="236"/>
                  <a:pt x="873" y="236"/>
                </a:cubicBezTo>
                <a:cubicBezTo>
                  <a:pt x="873" y="235"/>
                  <a:pt x="873" y="235"/>
                  <a:pt x="873" y="235"/>
                </a:cubicBezTo>
                <a:cubicBezTo>
                  <a:pt x="873" y="233"/>
                  <a:pt x="873" y="233"/>
                  <a:pt x="873" y="233"/>
                </a:cubicBezTo>
                <a:cubicBezTo>
                  <a:pt x="872" y="233"/>
                  <a:pt x="872" y="233"/>
                  <a:pt x="872" y="233"/>
                </a:cubicBezTo>
                <a:cubicBezTo>
                  <a:pt x="872" y="232"/>
                  <a:pt x="872" y="232"/>
                  <a:pt x="872" y="232"/>
                </a:cubicBezTo>
                <a:cubicBezTo>
                  <a:pt x="872" y="231"/>
                  <a:pt x="872" y="231"/>
                  <a:pt x="872" y="231"/>
                </a:cubicBezTo>
                <a:cubicBezTo>
                  <a:pt x="873" y="230"/>
                  <a:pt x="873" y="230"/>
                  <a:pt x="873" y="230"/>
                </a:cubicBezTo>
                <a:cubicBezTo>
                  <a:pt x="874" y="230"/>
                  <a:pt x="874" y="230"/>
                  <a:pt x="874" y="230"/>
                </a:cubicBezTo>
                <a:cubicBezTo>
                  <a:pt x="875" y="230"/>
                  <a:pt x="875" y="230"/>
                  <a:pt x="875" y="230"/>
                </a:cubicBezTo>
                <a:cubicBezTo>
                  <a:pt x="877" y="230"/>
                  <a:pt x="877" y="230"/>
                  <a:pt x="877" y="230"/>
                </a:cubicBezTo>
                <a:cubicBezTo>
                  <a:pt x="878" y="231"/>
                  <a:pt x="878" y="231"/>
                  <a:pt x="878" y="231"/>
                </a:cubicBezTo>
                <a:cubicBezTo>
                  <a:pt x="879" y="231"/>
                  <a:pt x="879" y="231"/>
                  <a:pt x="879" y="231"/>
                </a:cubicBezTo>
                <a:cubicBezTo>
                  <a:pt x="880" y="232"/>
                  <a:pt x="880" y="232"/>
                  <a:pt x="880" y="232"/>
                </a:cubicBezTo>
                <a:cubicBezTo>
                  <a:pt x="881" y="232"/>
                  <a:pt x="881" y="232"/>
                  <a:pt x="881" y="232"/>
                </a:cubicBezTo>
                <a:cubicBezTo>
                  <a:pt x="882" y="232"/>
                  <a:pt x="882" y="232"/>
                  <a:pt x="882" y="232"/>
                </a:cubicBezTo>
                <a:cubicBezTo>
                  <a:pt x="883" y="233"/>
                  <a:pt x="883" y="233"/>
                  <a:pt x="883" y="233"/>
                </a:cubicBezTo>
                <a:cubicBezTo>
                  <a:pt x="884" y="233"/>
                  <a:pt x="884" y="233"/>
                  <a:pt x="884" y="233"/>
                </a:cubicBezTo>
                <a:cubicBezTo>
                  <a:pt x="884" y="234"/>
                  <a:pt x="884" y="234"/>
                  <a:pt x="884" y="234"/>
                </a:cubicBezTo>
                <a:cubicBezTo>
                  <a:pt x="885" y="236"/>
                  <a:pt x="885" y="236"/>
                  <a:pt x="885" y="236"/>
                </a:cubicBezTo>
                <a:cubicBezTo>
                  <a:pt x="886" y="237"/>
                  <a:pt x="886" y="237"/>
                  <a:pt x="886" y="237"/>
                </a:cubicBezTo>
                <a:cubicBezTo>
                  <a:pt x="887" y="238"/>
                  <a:pt x="887" y="238"/>
                  <a:pt x="887" y="238"/>
                </a:cubicBezTo>
                <a:cubicBezTo>
                  <a:pt x="888" y="239"/>
                  <a:pt x="888" y="239"/>
                  <a:pt x="888" y="239"/>
                </a:cubicBezTo>
                <a:cubicBezTo>
                  <a:pt x="889" y="239"/>
                  <a:pt x="889" y="239"/>
                  <a:pt x="889" y="239"/>
                </a:cubicBezTo>
                <a:cubicBezTo>
                  <a:pt x="890" y="239"/>
                  <a:pt x="890" y="239"/>
                  <a:pt x="890" y="239"/>
                </a:cubicBezTo>
                <a:cubicBezTo>
                  <a:pt x="890" y="238"/>
                  <a:pt x="890" y="238"/>
                  <a:pt x="890" y="238"/>
                </a:cubicBezTo>
                <a:cubicBezTo>
                  <a:pt x="889" y="238"/>
                  <a:pt x="889" y="238"/>
                  <a:pt x="889" y="238"/>
                </a:cubicBezTo>
                <a:cubicBezTo>
                  <a:pt x="888" y="238"/>
                  <a:pt x="888" y="238"/>
                  <a:pt x="888" y="238"/>
                </a:cubicBezTo>
                <a:cubicBezTo>
                  <a:pt x="887" y="236"/>
                  <a:pt x="887" y="236"/>
                  <a:pt x="887" y="236"/>
                </a:cubicBezTo>
                <a:cubicBezTo>
                  <a:pt x="888" y="237"/>
                  <a:pt x="888" y="237"/>
                  <a:pt x="888" y="237"/>
                </a:cubicBezTo>
                <a:cubicBezTo>
                  <a:pt x="889" y="237"/>
                  <a:pt x="889" y="237"/>
                  <a:pt x="889" y="237"/>
                </a:cubicBezTo>
                <a:cubicBezTo>
                  <a:pt x="889" y="236"/>
                  <a:pt x="889" y="236"/>
                  <a:pt x="889" y="236"/>
                </a:cubicBezTo>
                <a:cubicBezTo>
                  <a:pt x="890" y="236"/>
                  <a:pt x="890" y="236"/>
                  <a:pt x="890" y="236"/>
                </a:cubicBezTo>
                <a:cubicBezTo>
                  <a:pt x="888" y="235"/>
                  <a:pt x="888" y="235"/>
                  <a:pt x="888" y="235"/>
                </a:cubicBezTo>
                <a:cubicBezTo>
                  <a:pt x="887" y="233"/>
                  <a:pt x="887" y="233"/>
                  <a:pt x="887" y="233"/>
                </a:cubicBezTo>
                <a:cubicBezTo>
                  <a:pt x="887" y="232"/>
                  <a:pt x="887" y="232"/>
                  <a:pt x="887" y="232"/>
                </a:cubicBezTo>
                <a:cubicBezTo>
                  <a:pt x="888" y="233"/>
                  <a:pt x="888" y="233"/>
                  <a:pt x="888" y="233"/>
                </a:cubicBezTo>
                <a:cubicBezTo>
                  <a:pt x="889" y="233"/>
                  <a:pt x="889" y="233"/>
                  <a:pt x="889" y="233"/>
                </a:cubicBezTo>
                <a:cubicBezTo>
                  <a:pt x="888" y="232"/>
                  <a:pt x="888" y="232"/>
                  <a:pt x="888" y="232"/>
                </a:cubicBezTo>
                <a:cubicBezTo>
                  <a:pt x="887" y="231"/>
                  <a:pt x="887" y="231"/>
                  <a:pt x="887" y="231"/>
                </a:cubicBezTo>
                <a:cubicBezTo>
                  <a:pt x="886" y="230"/>
                  <a:pt x="886" y="230"/>
                  <a:pt x="886" y="230"/>
                </a:cubicBezTo>
                <a:cubicBezTo>
                  <a:pt x="886" y="229"/>
                  <a:pt x="886" y="229"/>
                  <a:pt x="886" y="229"/>
                </a:cubicBezTo>
                <a:cubicBezTo>
                  <a:pt x="887" y="230"/>
                  <a:pt x="887" y="230"/>
                  <a:pt x="887" y="230"/>
                </a:cubicBezTo>
                <a:cubicBezTo>
                  <a:pt x="889" y="230"/>
                  <a:pt x="889" y="230"/>
                  <a:pt x="889" y="230"/>
                </a:cubicBezTo>
                <a:cubicBezTo>
                  <a:pt x="890" y="230"/>
                  <a:pt x="890" y="230"/>
                  <a:pt x="890" y="230"/>
                </a:cubicBezTo>
                <a:cubicBezTo>
                  <a:pt x="890" y="229"/>
                  <a:pt x="890" y="229"/>
                  <a:pt x="890" y="229"/>
                </a:cubicBezTo>
                <a:cubicBezTo>
                  <a:pt x="889" y="228"/>
                  <a:pt x="889" y="228"/>
                  <a:pt x="889" y="228"/>
                </a:cubicBezTo>
                <a:cubicBezTo>
                  <a:pt x="888" y="229"/>
                  <a:pt x="888" y="229"/>
                  <a:pt x="888" y="229"/>
                </a:cubicBezTo>
                <a:cubicBezTo>
                  <a:pt x="887" y="229"/>
                  <a:pt x="887" y="229"/>
                  <a:pt x="887" y="229"/>
                </a:cubicBezTo>
                <a:cubicBezTo>
                  <a:pt x="886" y="229"/>
                  <a:pt x="886" y="229"/>
                  <a:pt x="886" y="229"/>
                </a:cubicBezTo>
                <a:cubicBezTo>
                  <a:pt x="886" y="228"/>
                  <a:pt x="886" y="228"/>
                  <a:pt x="886" y="228"/>
                </a:cubicBezTo>
                <a:cubicBezTo>
                  <a:pt x="886" y="227"/>
                  <a:pt x="886" y="227"/>
                  <a:pt x="886" y="227"/>
                </a:cubicBezTo>
                <a:cubicBezTo>
                  <a:pt x="888" y="227"/>
                  <a:pt x="888" y="227"/>
                  <a:pt x="888" y="227"/>
                </a:cubicBezTo>
                <a:cubicBezTo>
                  <a:pt x="889" y="227"/>
                  <a:pt x="889" y="227"/>
                  <a:pt x="889" y="227"/>
                </a:cubicBezTo>
                <a:cubicBezTo>
                  <a:pt x="889" y="226"/>
                  <a:pt x="889" y="226"/>
                  <a:pt x="889" y="226"/>
                </a:cubicBezTo>
                <a:cubicBezTo>
                  <a:pt x="888" y="225"/>
                  <a:pt x="888" y="225"/>
                  <a:pt x="888" y="225"/>
                </a:cubicBezTo>
                <a:cubicBezTo>
                  <a:pt x="887" y="226"/>
                  <a:pt x="887" y="226"/>
                  <a:pt x="887" y="226"/>
                </a:cubicBezTo>
                <a:cubicBezTo>
                  <a:pt x="886" y="226"/>
                  <a:pt x="886" y="226"/>
                  <a:pt x="886" y="226"/>
                </a:cubicBezTo>
                <a:cubicBezTo>
                  <a:pt x="885" y="228"/>
                  <a:pt x="885" y="228"/>
                  <a:pt x="885" y="228"/>
                </a:cubicBezTo>
                <a:cubicBezTo>
                  <a:pt x="884" y="228"/>
                  <a:pt x="884" y="228"/>
                  <a:pt x="884" y="228"/>
                </a:cubicBezTo>
                <a:cubicBezTo>
                  <a:pt x="884" y="227"/>
                  <a:pt x="884" y="227"/>
                  <a:pt x="884" y="227"/>
                </a:cubicBezTo>
                <a:cubicBezTo>
                  <a:pt x="885" y="227"/>
                  <a:pt x="885" y="227"/>
                  <a:pt x="885" y="227"/>
                </a:cubicBezTo>
                <a:cubicBezTo>
                  <a:pt x="885" y="226"/>
                  <a:pt x="885" y="226"/>
                  <a:pt x="885" y="226"/>
                </a:cubicBezTo>
                <a:cubicBezTo>
                  <a:pt x="886" y="225"/>
                  <a:pt x="886" y="225"/>
                  <a:pt x="886" y="225"/>
                </a:cubicBezTo>
                <a:cubicBezTo>
                  <a:pt x="887" y="225"/>
                  <a:pt x="887" y="225"/>
                  <a:pt x="887" y="225"/>
                </a:cubicBezTo>
                <a:cubicBezTo>
                  <a:pt x="888" y="224"/>
                  <a:pt x="888" y="224"/>
                  <a:pt x="888" y="224"/>
                </a:cubicBezTo>
                <a:cubicBezTo>
                  <a:pt x="889" y="224"/>
                  <a:pt x="889" y="224"/>
                  <a:pt x="889" y="224"/>
                </a:cubicBezTo>
                <a:cubicBezTo>
                  <a:pt x="889" y="223"/>
                  <a:pt x="889" y="223"/>
                  <a:pt x="889" y="223"/>
                </a:cubicBezTo>
                <a:cubicBezTo>
                  <a:pt x="887" y="223"/>
                  <a:pt x="887" y="223"/>
                  <a:pt x="887" y="223"/>
                </a:cubicBezTo>
                <a:cubicBezTo>
                  <a:pt x="886" y="224"/>
                  <a:pt x="886" y="224"/>
                  <a:pt x="886" y="224"/>
                </a:cubicBezTo>
                <a:cubicBezTo>
                  <a:pt x="885" y="224"/>
                  <a:pt x="885" y="224"/>
                  <a:pt x="885" y="224"/>
                </a:cubicBezTo>
                <a:cubicBezTo>
                  <a:pt x="884" y="224"/>
                  <a:pt x="884" y="224"/>
                  <a:pt x="884" y="224"/>
                </a:cubicBezTo>
                <a:cubicBezTo>
                  <a:pt x="883" y="224"/>
                  <a:pt x="883" y="224"/>
                  <a:pt x="883" y="224"/>
                </a:cubicBezTo>
                <a:cubicBezTo>
                  <a:pt x="883" y="223"/>
                  <a:pt x="883" y="223"/>
                  <a:pt x="883" y="223"/>
                </a:cubicBezTo>
                <a:cubicBezTo>
                  <a:pt x="884" y="222"/>
                  <a:pt x="884" y="222"/>
                  <a:pt x="884" y="222"/>
                </a:cubicBezTo>
                <a:cubicBezTo>
                  <a:pt x="885" y="222"/>
                  <a:pt x="885" y="222"/>
                  <a:pt x="885" y="222"/>
                </a:cubicBezTo>
                <a:cubicBezTo>
                  <a:pt x="886" y="222"/>
                  <a:pt x="886" y="222"/>
                  <a:pt x="886" y="222"/>
                </a:cubicBezTo>
                <a:cubicBezTo>
                  <a:pt x="888" y="221"/>
                  <a:pt x="888" y="221"/>
                  <a:pt x="888" y="221"/>
                </a:cubicBezTo>
                <a:cubicBezTo>
                  <a:pt x="890" y="220"/>
                  <a:pt x="890" y="220"/>
                  <a:pt x="890" y="220"/>
                </a:cubicBezTo>
                <a:cubicBezTo>
                  <a:pt x="889" y="220"/>
                  <a:pt x="889" y="220"/>
                  <a:pt x="889" y="220"/>
                </a:cubicBezTo>
                <a:cubicBezTo>
                  <a:pt x="888" y="220"/>
                  <a:pt x="888" y="220"/>
                  <a:pt x="888" y="220"/>
                </a:cubicBezTo>
                <a:cubicBezTo>
                  <a:pt x="887" y="221"/>
                  <a:pt x="887" y="221"/>
                  <a:pt x="887" y="221"/>
                </a:cubicBezTo>
                <a:cubicBezTo>
                  <a:pt x="886" y="220"/>
                  <a:pt x="886" y="220"/>
                  <a:pt x="886" y="220"/>
                </a:cubicBezTo>
                <a:cubicBezTo>
                  <a:pt x="885" y="219"/>
                  <a:pt x="885" y="219"/>
                  <a:pt x="885" y="219"/>
                </a:cubicBezTo>
                <a:cubicBezTo>
                  <a:pt x="884" y="219"/>
                  <a:pt x="884" y="219"/>
                  <a:pt x="884" y="219"/>
                </a:cubicBezTo>
                <a:cubicBezTo>
                  <a:pt x="885" y="218"/>
                  <a:pt x="885" y="218"/>
                  <a:pt x="885" y="218"/>
                </a:cubicBezTo>
                <a:cubicBezTo>
                  <a:pt x="885" y="217"/>
                  <a:pt x="885" y="217"/>
                  <a:pt x="885" y="217"/>
                </a:cubicBezTo>
                <a:cubicBezTo>
                  <a:pt x="886" y="216"/>
                  <a:pt x="886" y="216"/>
                  <a:pt x="886" y="216"/>
                </a:cubicBezTo>
                <a:cubicBezTo>
                  <a:pt x="886" y="215"/>
                  <a:pt x="886" y="215"/>
                  <a:pt x="886" y="215"/>
                </a:cubicBezTo>
                <a:cubicBezTo>
                  <a:pt x="885" y="216"/>
                  <a:pt x="885" y="216"/>
                  <a:pt x="885" y="216"/>
                </a:cubicBezTo>
                <a:cubicBezTo>
                  <a:pt x="884" y="217"/>
                  <a:pt x="884" y="217"/>
                  <a:pt x="884" y="217"/>
                </a:cubicBezTo>
                <a:cubicBezTo>
                  <a:pt x="884" y="218"/>
                  <a:pt x="884" y="218"/>
                  <a:pt x="884" y="218"/>
                </a:cubicBezTo>
                <a:cubicBezTo>
                  <a:pt x="883" y="218"/>
                  <a:pt x="883" y="218"/>
                  <a:pt x="883" y="218"/>
                </a:cubicBezTo>
                <a:cubicBezTo>
                  <a:pt x="883" y="219"/>
                  <a:pt x="883" y="219"/>
                  <a:pt x="883" y="219"/>
                </a:cubicBezTo>
                <a:cubicBezTo>
                  <a:pt x="882" y="219"/>
                  <a:pt x="882" y="219"/>
                  <a:pt x="882" y="219"/>
                </a:cubicBezTo>
                <a:cubicBezTo>
                  <a:pt x="882" y="218"/>
                  <a:pt x="882" y="218"/>
                  <a:pt x="882" y="218"/>
                </a:cubicBezTo>
                <a:cubicBezTo>
                  <a:pt x="881" y="219"/>
                  <a:pt x="881" y="219"/>
                  <a:pt x="881" y="219"/>
                </a:cubicBezTo>
                <a:cubicBezTo>
                  <a:pt x="880" y="218"/>
                  <a:pt x="880" y="218"/>
                  <a:pt x="880" y="218"/>
                </a:cubicBezTo>
                <a:cubicBezTo>
                  <a:pt x="880" y="217"/>
                  <a:pt x="880" y="217"/>
                  <a:pt x="880" y="217"/>
                </a:cubicBezTo>
                <a:cubicBezTo>
                  <a:pt x="879" y="219"/>
                  <a:pt x="879" y="219"/>
                  <a:pt x="879" y="219"/>
                </a:cubicBezTo>
                <a:cubicBezTo>
                  <a:pt x="878" y="219"/>
                  <a:pt x="878" y="219"/>
                  <a:pt x="878" y="219"/>
                </a:cubicBezTo>
                <a:cubicBezTo>
                  <a:pt x="879" y="220"/>
                  <a:pt x="879" y="220"/>
                  <a:pt x="879" y="220"/>
                </a:cubicBezTo>
                <a:cubicBezTo>
                  <a:pt x="879" y="221"/>
                  <a:pt x="879" y="221"/>
                  <a:pt x="879" y="221"/>
                </a:cubicBezTo>
                <a:cubicBezTo>
                  <a:pt x="879" y="222"/>
                  <a:pt x="879" y="222"/>
                  <a:pt x="879" y="222"/>
                </a:cubicBezTo>
                <a:cubicBezTo>
                  <a:pt x="878" y="222"/>
                  <a:pt x="878" y="222"/>
                  <a:pt x="878" y="222"/>
                </a:cubicBezTo>
                <a:cubicBezTo>
                  <a:pt x="877" y="223"/>
                  <a:pt x="877" y="223"/>
                  <a:pt x="877" y="223"/>
                </a:cubicBezTo>
                <a:cubicBezTo>
                  <a:pt x="877" y="222"/>
                  <a:pt x="877" y="222"/>
                  <a:pt x="877" y="222"/>
                </a:cubicBezTo>
                <a:cubicBezTo>
                  <a:pt x="876" y="223"/>
                  <a:pt x="876" y="223"/>
                  <a:pt x="876" y="223"/>
                </a:cubicBezTo>
                <a:cubicBezTo>
                  <a:pt x="875" y="223"/>
                  <a:pt x="875" y="223"/>
                  <a:pt x="875" y="223"/>
                </a:cubicBezTo>
                <a:cubicBezTo>
                  <a:pt x="874" y="223"/>
                  <a:pt x="874" y="223"/>
                  <a:pt x="874" y="223"/>
                </a:cubicBezTo>
                <a:cubicBezTo>
                  <a:pt x="873" y="223"/>
                  <a:pt x="873" y="223"/>
                  <a:pt x="873" y="223"/>
                </a:cubicBezTo>
                <a:cubicBezTo>
                  <a:pt x="873" y="222"/>
                  <a:pt x="873" y="222"/>
                  <a:pt x="873" y="222"/>
                </a:cubicBezTo>
                <a:cubicBezTo>
                  <a:pt x="873" y="221"/>
                  <a:pt x="873" y="221"/>
                  <a:pt x="873" y="221"/>
                </a:cubicBezTo>
                <a:cubicBezTo>
                  <a:pt x="872" y="221"/>
                  <a:pt x="872" y="221"/>
                  <a:pt x="872" y="221"/>
                </a:cubicBezTo>
                <a:cubicBezTo>
                  <a:pt x="872" y="222"/>
                  <a:pt x="872" y="222"/>
                  <a:pt x="872" y="222"/>
                </a:cubicBezTo>
                <a:cubicBezTo>
                  <a:pt x="871" y="222"/>
                  <a:pt x="871" y="222"/>
                  <a:pt x="871" y="222"/>
                </a:cubicBezTo>
                <a:cubicBezTo>
                  <a:pt x="871" y="220"/>
                  <a:pt x="871" y="220"/>
                  <a:pt x="871" y="220"/>
                </a:cubicBezTo>
                <a:cubicBezTo>
                  <a:pt x="871" y="219"/>
                  <a:pt x="871" y="219"/>
                  <a:pt x="871" y="219"/>
                </a:cubicBezTo>
                <a:cubicBezTo>
                  <a:pt x="871" y="218"/>
                  <a:pt x="871" y="218"/>
                  <a:pt x="871" y="218"/>
                </a:cubicBezTo>
                <a:cubicBezTo>
                  <a:pt x="872" y="217"/>
                  <a:pt x="872" y="217"/>
                  <a:pt x="872" y="217"/>
                </a:cubicBezTo>
                <a:cubicBezTo>
                  <a:pt x="873" y="217"/>
                  <a:pt x="873" y="217"/>
                  <a:pt x="873" y="217"/>
                </a:cubicBezTo>
                <a:cubicBezTo>
                  <a:pt x="874" y="216"/>
                  <a:pt x="874" y="216"/>
                  <a:pt x="874" y="216"/>
                </a:cubicBezTo>
                <a:cubicBezTo>
                  <a:pt x="876" y="216"/>
                  <a:pt x="876" y="216"/>
                  <a:pt x="876" y="216"/>
                </a:cubicBezTo>
                <a:cubicBezTo>
                  <a:pt x="877" y="216"/>
                  <a:pt x="877" y="216"/>
                  <a:pt x="877" y="216"/>
                </a:cubicBezTo>
                <a:cubicBezTo>
                  <a:pt x="878" y="214"/>
                  <a:pt x="878" y="214"/>
                  <a:pt x="878" y="214"/>
                </a:cubicBezTo>
                <a:cubicBezTo>
                  <a:pt x="879" y="213"/>
                  <a:pt x="879" y="213"/>
                  <a:pt x="879" y="213"/>
                </a:cubicBezTo>
                <a:cubicBezTo>
                  <a:pt x="879" y="212"/>
                  <a:pt x="879" y="212"/>
                  <a:pt x="879" y="212"/>
                </a:cubicBezTo>
                <a:cubicBezTo>
                  <a:pt x="878" y="212"/>
                  <a:pt x="878" y="212"/>
                  <a:pt x="878" y="212"/>
                </a:cubicBezTo>
                <a:cubicBezTo>
                  <a:pt x="878" y="213"/>
                  <a:pt x="878" y="213"/>
                  <a:pt x="878" y="213"/>
                </a:cubicBezTo>
                <a:cubicBezTo>
                  <a:pt x="877" y="215"/>
                  <a:pt x="877" y="215"/>
                  <a:pt x="877" y="215"/>
                </a:cubicBezTo>
                <a:cubicBezTo>
                  <a:pt x="875" y="215"/>
                  <a:pt x="875" y="215"/>
                  <a:pt x="875" y="215"/>
                </a:cubicBezTo>
                <a:cubicBezTo>
                  <a:pt x="874" y="215"/>
                  <a:pt x="874" y="215"/>
                  <a:pt x="874" y="215"/>
                </a:cubicBezTo>
                <a:cubicBezTo>
                  <a:pt x="873" y="214"/>
                  <a:pt x="873" y="214"/>
                  <a:pt x="873" y="214"/>
                </a:cubicBezTo>
                <a:cubicBezTo>
                  <a:pt x="873" y="213"/>
                  <a:pt x="873" y="213"/>
                  <a:pt x="873" y="213"/>
                </a:cubicBezTo>
                <a:cubicBezTo>
                  <a:pt x="874" y="213"/>
                  <a:pt x="874" y="213"/>
                  <a:pt x="874" y="213"/>
                </a:cubicBezTo>
                <a:cubicBezTo>
                  <a:pt x="875" y="211"/>
                  <a:pt x="875" y="211"/>
                  <a:pt x="875" y="211"/>
                </a:cubicBezTo>
                <a:cubicBezTo>
                  <a:pt x="876" y="211"/>
                  <a:pt x="876" y="211"/>
                  <a:pt x="876" y="211"/>
                </a:cubicBezTo>
                <a:cubicBezTo>
                  <a:pt x="876" y="210"/>
                  <a:pt x="876" y="210"/>
                  <a:pt x="876" y="210"/>
                </a:cubicBezTo>
                <a:cubicBezTo>
                  <a:pt x="877" y="210"/>
                  <a:pt x="877" y="210"/>
                  <a:pt x="877" y="210"/>
                </a:cubicBezTo>
                <a:cubicBezTo>
                  <a:pt x="878" y="209"/>
                  <a:pt x="878" y="209"/>
                  <a:pt x="878" y="209"/>
                </a:cubicBezTo>
                <a:cubicBezTo>
                  <a:pt x="877" y="209"/>
                  <a:pt x="877" y="209"/>
                  <a:pt x="877" y="209"/>
                </a:cubicBezTo>
                <a:cubicBezTo>
                  <a:pt x="877" y="208"/>
                  <a:pt x="877" y="208"/>
                  <a:pt x="877" y="208"/>
                </a:cubicBezTo>
                <a:cubicBezTo>
                  <a:pt x="876" y="209"/>
                  <a:pt x="876" y="209"/>
                  <a:pt x="876" y="209"/>
                </a:cubicBezTo>
                <a:cubicBezTo>
                  <a:pt x="875" y="209"/>
                  <a:pt x="875" y="209"/>
                  <a:pt x="875" y="209"/>
                </a:cubicBezTo>
                <a:cubicBezTo>
                  <a:pt x="874" y="209"/>
                  <a:pt x="874" y="209"/>
                  <a:pt x="874" y="209"/>
                </a:cubicBezTo>
                <a:cubicBezTo>
                  <a:pt x="874" y="208"/>
                  <a:pt x="874" y="208"/>
                  <a:pt x="874" y="208"/>
                </a:cubicBezTo>
                <a:cubicBezTo>
                  <a:pt x="874" y="207"/>
                  <a:pt x="874" y="207"/>
                  <a:pt x="874" y="207"/>
                </a:cubicBezTo>
                <a:cubicBezTo>
                  <a:pt x="875" y="207"/>
                  <a:pt x="875" y="207"/>
                  <a:pt x="875" y="207"/>
                </a:cubicBezTo>
                <a:cubicBezTo>
                  <a:pt x="876" y="207"/>
                  <a:pt x="876" y="207"/>
                  <a:pt x="876" y="207"/>
                </a:cubicBezTo>
                <a:cubicBezTo>
                  <a:pt x="877" y="207"/>
                  <a:pt x="877" y="207"/>
                  <a:pt x="877" y="207"/>
                </a:cubicBezTo>
                <a:cubicBezTo>
                  <a:pt x="879" y="207"/>
                  <a:pt x="879" y="207"/>
                  <a:pt x="879" y="207"/>
                </a:cubicBezTo>
                <a:cubicBezTo>
                  <a:pt x="879" y="205"/>
                  <a:pt x="879" y="205"/>
                  <a:pt x="879" y="205"/>
                </a:cubicBezTo>
                <a:cubicBezTo>
                  <a:pt x="879" y="204"/>
                  <a:pt x="879" y="204"/>
                  <a:pt x="879" y="204"/>
                </a:cubicBezTo>
                <a:cubicBezTo>
                  <a:pt x="880" y="202"/>
                  <a:pt x="880" y="202"/>
                  <a:pt x="880" y="202"/>
                </a:cubicBezTo>
                <a:cubicBezTo>
                  <a:pt x="880" y="201"/>
                  <a:pt x="880" y="201"/>
                  <a:pt x="880" y="201"/>
                </a:cubicBezTo>
                <a:cubicBezTo>
                  <a:pt x="880" y="200"/>
                  <a:pt x="880" y="200"/>
                  <a:pt x="880" y="200"/>
                </a:cubicBezTo>
                <a:cubicBezTo>
                  <a:pt x="880" y="199"/>
                  <a:pt x="880" y="199"/>
                  <a:pt x="880" y="199"/>
                </a:cubicBezTo>
                <a:cubicBezTo>
                  <a:pt x="879" y="199"/>
                  <a:pt x="879" y="199"/>
                  <a:pt x="879" y="199"/>
                </a:cubicBezTo>
                <a:cubicBezTo>
                  <a:pt x="878" y="198"/>
                  <a:pt x="878" y="198"/>
                  <a:pt x="878" y="198"/>
                </a:cubicBezTo>
                <a:cubicBezTo>
                  <a:pt x="877" y="198"/>
                  <a:pt x="877" y="198"/>
                  <a:pt x="877" y="198"/>
                </a:cubicBezTo>
                <a:cubicBezTo>
                  <a:pt x="876" y="198"/>
                  <a:pt x="876" y="198"/>
                  <a:pt x="876" y="198"/>
                </a:cubicBezTo>
                <a:cubicBezTo>
                  <a:pt x="876" y="197"/>
                  <a:pt x="876" y="197"/>
                  <a:pt x="876" y="197"/>
                </a:cubicBezTo>
                <a:cubicBezTo>
                  <a:pt x="877" y="197"/>
                  <a:pt x="877" y="197"/>
                  <a:pt x="877" y="197"/>
                </a:cubicBezTo>
                <a:cubicBezTo>
                  <a:pt x="878" y="197"/>
                  <a:pt x="878" y="197"/>
                  <a:pt x="878" y="197"/>
                </a:cubicBezTo>
                <a:cubicBezTo>
                  <a:pt x="879" y="196"/>
                  <a:pt x="879" y="196"/>
                  <a:pt x="879" y="196"/>
                </a:cubicBezTo>
                <a:cubicBezTo>
                  <a:pt x="879" y="195"/>
                  <a:pt x="879" y="195"/>
                  <a:pt x="879" y="195"/>
                </a:cubicBezTo>
                <a:cubicBezTo>
                  <a:pt x="880" y="195"/>
                  <a:pt x="880" y="195"/>
                  <a:pt x="880" y="195"/>
                </a:cubicBezTo>
                <a:cubicBezTo>
                  <a:pt x="880" y="194"/>
                  <a:pt x="880" y="194"/>
                  <a:pt x="880" y="194"/>
                </a:cubicBezTo>
                <a:cubicBezTo>
                  <a:pt x="879" y="193"/>
                  <a:pt x="879" y="193"/>
                  <a:pt x="879" y="193"/>
                </a:cubicBezTo>
                <a:cubicBezTo>
                  <a:pt x="878" y="193"/>
                  <a:pt x="878" y="193"/>
                  <a:pt x="878" y="193"/>
                </a:cubicBezTo>
                <a:cubicBezTo>
                  <a:pt x="878" y="192"/>
                  <a:pt x="878" y="192"/>
                  <a:pt x="878" y="192"/>
                </a:cubicBezTo>
                <a:cubicBezTo>
                  <a:pt x="879" y="191"/>
                  <a:pt x="879" y="191"/>
                  <a:pt x="879" y="191"/>
                </a:cubicBezTo>
                <a:cubicBezTo>
                  <a:pt x="878" y="190"/>
                  <a:pt x="878" y="190"/>
                  <a:pt x="878" y="190"/>
                </a:cubicBezTo>
                <a:cubicBezTo>
                  <a:pt x="878" y="189"/>
                  <a:pt x="878" y="189"/>
                  <a:pt x="878" y="189"/>
                </a:cubicBezTo>
                <a:cubicBezTo>
                  <a:pt x="878" y="188"/>
                  <a:pt x="878" y="188"/>
                  <a:pt x="878" y="188"/>
                </a:cubicBezTo>
                <a:cubicBezTo>
                  <a:pt x="879" y="189"/>
                  <a:pt x="879" y="189"/>
                  <a:pt x="879" y="189"/>
                </a:cubicBezTo>
                <a:cubicBezTo>
                  <a:pt x="879" y="188"/>
                  <a:pt x="879" y="188"/>
                  <a:pt x="879" y="188"/>
                </a:cubicBezTo>
                <a:cubicBezTo>
                  <a:pt x="879" y="187"/>
                  <a:pt x="879" y="187"/>
                  <a:pt x="879" y="187"/>
                </a:cubicBezTo>
                <a:cubicBezTo>
                  <a:pt x="879" y="186"/>
                  <a:pt x="879" y="186"/>
                  <a:pt x="879" y="186"/>
                </a:cubicBezTo>
                <a:cubicBezTo>
                  <a:pt x="879" y="185"/>
                  <a:pt x="879" y="185"/>
                  <a:pt x="879" y="185"/>
                </a:cubicBezTo>
                <a:cubicBezTo>
                  <a:pt x="878" y="184"/>
                  <a:pt x="878" y="184"/>
                  <a:pt x="878" y="184"/>
                </a:cubicBezTo>
                <a:cubicBezTo>
                  <a:pt x="878" y="183"/>
                  <a:pt x="878" y="183"/>
                  <a:pt x="878" y="183"/>
                </a:cubicBezTo>
                <a:cubicBezTo>
                  <a:pt x="879" y="182"/>
                  <a:pt x="879" y="182"/>
                  <a:pt x="879" y="182"/>
                </a:cubicBezTo>
                <a:cubicBezTo>
                  <a:pt x="879" y="181"/>
                  <a:pt x="879" y="181"/>
                  <a:pt x="879" y="181"/>
                </a:cubicBezTo>
                <a:cubicBezTo>
                  <a:pt x="878" y="181"/>
                  <a:pt x="878" y="181"/>
                  <a:pt x="878" y="181"/>
                </a:cubicBezTo>
                <a:cubicBezTo>
                  <a:pt x="877" y="182"/>
                  <a:pt x="877" y="182"/>
                  <a:pt x="877" y="182"/>
                </a:cubicBezTo>
                <a:cubicBezTo>
                  <a:pt x="876" y="182"/>
                  <a:pt x="876" y="182"/>
                  <a:pt x="876" y="182"/>
                </a:cubicBezTo>
                <a:cubicBezTo>
                  <a:pt x="875" y="183"/>
                  <a:pt x="875" y="183"/>
                  <a:pt x="875" y="183"/>
                </a:cubicBezTo>
                <a:cubicBezTo>
                  <a:pt x="874" y="182"/>
                  <a:pt x="874" y="182"/>
                  <a:pt x="874" y="182"/>
                </a:cubicBezTo>
                <a:cubicBezTo>
                  <a:pt x="875" y="182"/>
                  <a:pt x="875" y="182"/>
                  <a:pt x="875" y="182"/>
                </a:cubicBezTo>
                <a:cubicBezTo>
                  <a:pt x="876" y="181"/>
                  <a:pt x="876" y="181"/>
                  <a:pt x="876" y="181"/>
                </a:cubicBezTo>
                <a:cubicBezTo>
                  <a:pt x="877" y="181"/>
                  <a:pt x="877" y="181"/>
                  <a:pt x="877" y="181"/>
                </a:cubicBezTo>
                <a:cubicBezTo>
                  <a:pt x="877" y="180"/>
                  <a:pt x="877" y="180"/>
                  <a:pt x="877" y="180"/>
                </a:cubicBezTo>
                <a:cubicBezTo>
                  <a:pt x="878" y="179"/>
                  <a:pt x="878" y="179"/>
                  <a:pt x="878" y="179"/>
                </a:cubicBezTo>
                <a:cubicBezTo>
                  <a:pt x="878" y="178"/>
                  <a:pt x="878" y="178"/>
                  <a:pt x="878" y="178"/>
                </a:cubicBezTo>
                <a:cubicBezTo>
                  <a:pt x="879" y="178"/>
                  <a:pt x="879" y="178"/>
                  <a:pt x="879" y="178"/>
                </a:cubicBezTo>
                <a:cubicBezTo>
                  <a:pt x="880" y="177"/>
                  <a:pt x="880" y="177"/>
                  <a:pt x="880" y="177"/>
                </a:cubicBezTo>
                <a:cubicBezTo>
                  <a:pt x="880" y="176"/>
                  <a:pt x="880" y="176"/>
                  <a:pt x="880" y="176"/>
                </a:cubicBezTo>
                <a:cubicBezTo>
                  <a:pt x="879" y="176"/>
                  <a:pt x="879" y="176"/>
                  <a:pt x="879" y="176"/>
                </a:cubicBezTo>
                <a:cubicBezTo>
                  <a:pt x="879" y="176"/>
                  <a:pt x="879" y="176"/>
                  <a:pt x="878" y="177"/>
                </a:cubicBezTo>
                <a:cubicBezTo>
                  <a:pt x="878" y="177"/>
                  <a:pt x="878" y="177"/>
                  <a:pt x="878" y="176"/>
                </a:cubicBezTo>
                <a:cubicBezTo>
                  <a:pt x="878" y="176"/>
                  <a:pt x="878" y="176"/>
                  <a:pt x="877" y="176"/>
                </a:cubicBezTo>
                <a:cubicBezTo>
                  <a:pt x="877" y="176"/>
                  <a:pt x="877" y="176"/>
                  <a:pt x="875" y="176"/>
                </a:cubicBezTo>
                <a:cubicBezTo>
                  <a:pt x="875" y="176"/>
                  <a:pt x="875" y="176"/>
                  <a:pt x="874" y="176"/>
                </a:cubicBezTo>
                <a:cubicBezTo>
                  <a:pt x="874" y="176"/>
                  <a:pt x="874" y="176"/>
                  <a:pt x="873" y="175"/>
                </a:cubicBezTo>
                <a:cubicBezTo>
                  <a:pt x="873" y="175"/>
                  <a:pt x="873" y="175"/>
                  <a:pt x="874" y="175"/>
                </a:cubicBezTo>
                <a:cubicBezTo>
                  <a:pt x="874" y="175"/>
                  <a:pt x="874" y="175"/>
                  <a:pt x="875" y="174"/>
                </a:cubicBezTo>
                <a:cubicBezTo>
                  <a:pt x="875" y="174"/>
                  <a:pt x="875" y="174"/>
                  <a:pt x="876" y="175"/>
                </a:cubicBezTo>
                <a:cubicBezTo>
                  <a:pt x="876" y="175"/>
                  <a:pt x="876" y="175"/>
                  <a:pt x="878" y="175"/>
                </a:cubicBezTo>
                <a:cubicBezTo>
                  <a:pt x="878" y="174"/>
                  <a:pt x="878" y="174"/>
                  <a:pt x="878" y="174"/>
                </a:cubicBezTo>
                <a:cubicBezTo>
                  <a:pt x="878" y="173"/>
                  <a:pt x="878" y="173"/>
                  <a:pt x="878" y="173"/>
                </a:cubicBezTo>
                <a:cubicBezTo>
                  <a:pt x="877" y="173"/>
                  <a:pt x="877" y="173"/>
                  <a:pt x="877" y="173"/>
                </a:cubicBezTo>
                <a:cubicBezTo>
                  <a:pt x="877" y="172"/>
                  <a:pt x="877" y="172"/>
                  <a:pt x="877" y="172"/>
                </a:cubicBezTo>
                <a:cubicBezTo>
                  <a:pt x="877" y="171"/>
                  <a:pt x="877" y="171"/>
                  <a:pt x="877" y="171"/>
                </a:cubicBezTo>
                <a:cubicBezTo>
                  <a:pt x="877" y="169"/>
                  <a:pt x="877" y="169"/>
                  <a:pt x="877" y="169"/>
                </a:cubicBezTo>
                <a:cubicBezTo>
                  <a:pt x="876" y="168"/>
                  <a:pt x="876" y="168"/>
                  <a:pt x="876" y="168"/>
                </a:cubicBezTo>
                <a:cubicBezTo>
                  <a:pt x="874" y="167"/>
                  <a:pt x="874" y="167"/>
                  <a:pt x="874" y="167"/>
                </a:cubicBezTo>
                <a:cubicBezTo>
                  <a:pt x="874" y="166"/>
                  <a:pt x="874" y="166"/>
                  <a:pt x="874" y="166"/>
                </a:cubicBezTo>
                <a:cubicBezTo>
                  <a:pt x="874" y="165"/>
                  <a:pt x="874" y="165"/>
                  <a:pt x="874" y="165"/>
                </a:cubicBezTo>
                <a:cubicBezTo>
                  <a:pt x="873" y="165"/>
                  <a:pt x="873" y="165"/>
                  <a:pt x="873" y="165"/>
                </a:cubicBezTo>
                <a:cubicBezTo>
                  <a:pt x="873" y="164"/>
                  <a:pt x="873" y="164"/>
                  <a:pt x="873" y="164"/>
                </a:cubicBezTo>
                <a:cubicBezTo>
                  <a:pt x="874" y="164"/>
                  <a:pt x="874" y="164"/>
                  <a:pt x="874" y="164"/>
                </a:cubicBezTo>
                <a:cubicBezTo>
                  <a:pt x="875" y="163"/>
                  <a:pt x="875" y="163"/>
                  <a:pt x="875" y="163"/>
                </a:cubicBezTo>
                <a:cubicBezTo>
                  <a:pt x="876" y="163"/>
                  <a:pt x="876" y="163"/>
                  <a:pt x="876" y="163"/>
                </a:cubicBezTo>
                <a:cubicBezTo>
                  <a:pt x="876" y="162"/>
                  <a:pt x="876" y="162"/>
                  <a:pt x="876" y="162"/>
                </a:cubicBezTo>
                <a:cubicBezTo>
                  <a:pt x="875" y="162"/>
                  <a:pt x="875" y="162"/>
                  <a:pt x="875" y="162"/>
                </a:cubicBezTo>
                <a:cubicBezTo>
                  <a:pt x="875" y="161"/>
                  <a:pt x="875" y="161"/>
                  <a:pt x="875" y="161"/>
                </a:cubicBezTo>
                <a:cubicBezTo>
                  <a:pt x="876" y="160"/>
                  <a:pt x="876" y="160"/>
                  <a:pt x="876" y="160"/>
                </a:cubicBezTo>
                <a:cubicBezTo>
                  <a:pt x="877" y="159"/>
                  <a:pt x="877" y="159"/>
                  <a:pt x="877" y="159"/>
                </a:cubicBezTo>
                <a:cubicBezTo>
                  <a:pt x="877" y="158"/>
                  <a:pt x="877" y="158"/>
                  <a:pt x="877" y="158"/>
                </a:cubicBezTo>
                <a:cubicBezTo>
                  <a:pt x="876" y="158"/>
                  <a:pt x="876" y="158"/>
                  <a:pt x="876" y="158"/>
                </a:cubicBezTo>
                <a:cubicBezTo>
                  <a:pt x="877" y="157"/>
                  <a:pt x="877" y="157"/>
                  <a:pt x="877" y="157"/>
                </a:cubicBezTo>
                <a:cubicBezTo>
                  <a:pt x="876" y="157"/>
                  <a:pt x="876" y="157"/>
                  <a:pt x="876" y="157"/>
                </a:cubicBezTo>
                <a:cubicBezTo>
                  <a:pt x="875" y="155"/>
                  <a:pt x="875" y="155"/>
                  <a:pt x="875" y="155"/>
                </a:cubicBezTo>
                <a:cubicBezTo>
                  <a:pt x="873" y="154"/>
                  <a:pt x="873" y="154"/>
                  <a:pt x="873" y="154"/>
                </a:cubicBezTo>
                <a:cubicBezTo>
                  <a:pt x="873" y="153"/>
                  <a:pt x="873" y="153"/>
                  <a:pt x="873" y="153"/>
                </a:cubicBezTo>
                <a:cubicBezTo>
                  <a:pt x="872" y="153"/>
                  <a:pt x="872" y="153"/>
                  <a:pt x="872" y="153"/>
                </a:cubicBezTo>
                <a:cubicBezTo>
                  <a:pt x="872" y="154"/>
                  <a:pt x="872" y="154"/>
                  <a:pt x="872" y="154"/>
                </a:cubicBezTo>
                <a:cubicBezTo>
                  <a:pt x="871" y="154"/>
                  <a:pt x="871" y="154"/>
                  <a:pt x="871" y="154"/>
                </a:cubicBezTo>
                <a:cubicBezTo>
                  <a:pt x="871" y="153"/>
                  <a:pt x="871" y="153"/>
                  <a:pt x="871" y="153"/>
                </a:cubicBezTo>
                <a:cubicBezTo>
                  <a:pt x="871" y="152"/>
                  <a:pt x="871" y="152"/>
                  <a:pt x="871" y="152"/>
                </a:cubicBezTo>
                <a:cubicBezTo>
                  <a:pt x="870" y="152"/>
                  <a:pt x="870" y="152"/>
                  <a:pt x="870" y="152"/>
                </a:cubicBezTo>
                <a:cubicBezTo>
                  <a:pt x="869" y="151"/>
                  <a:pt x="869" y="151"/>
                  <a:pt x="869" y="151"/>
                </a:cubicBezTo>
                <a:cubicBezTo>
                  <a:pt x="868" y="151"/>
                  <a:pt x="868" y="151"/>
                  <a:pt x="868" y="151"/>
                </a:cubicBezTo>
                <a:cubicBezTo>
                  <a:pt x="867" y="151"/>
                  <a:pt x="867" y="151"/>
                  <a:pt x="867" y="151"/>
                </a:cubicBezTo>
                <a:cubicBezTo>
                  <a:pt x="867" y="150"/>
                  <a:pt x="867" y="150"/>
                  <a:pt x="867" y="150"/>
                </a:cubicBezTo>
                <a:cubicBezTo>
                  <a:pt x="867" y="149"/>
                  <a:pt x="867" y="149"/>
                  <a:pt x="867" y="149"/>
                </a:cubicBezTo>
                <a:cubicBezTo>
                  <a:pt x="866" y="148"/>
                  <a:pt x="866" y="148"/>
                  <a:pt x="866" y="148"/>
                </a:cubicBezTo>
                <a:cubicBezTo>
                  <a:pt x="865" y="147"/>
                  <a:pt x="865" y="147"/>
                  <a:pt x="865" y="147"/>
                </a:cubicBezTo>
                <a:cubicBezTo>
                  <a:pt x="864" y="147"/>
                  <a:pt x="864" y="147"/>
                  <a:pt x="864" y="147"/>
                </a:cubicBezTo>
                <a:cubicBezTo>
                  <a:pt x="864" y="148"/>
                  <a:pt x="864" y="148"/>
                  <a:pt x="864" y="148"/>
                </a:cubicBezTo>
                <a:cubicBezTo>
                  <a:pt x="863" y="147"/>
                  <a:pt x="863" y="147"/>
                  <a:pt x="863" y="147"/>
                </a:cubicBezTo>
                <a:cubicBezTo>
                  <a:pt x="861" y="146"/>
                  <a:pt x="861" y="146"/>
                  <a:pt x="861" y="146"/>
                </a:cubicBezTo>
                <a:cubicBezTo>
                  <a:pt x="860" y="145"/>
                  <a:pt x="860" y="145"/>
                  <a:pt x="860" y="145"/>
                </a:cubicBezTo>
                <a:cubicBezTo>
                  <a:pt x="859" y="144"/>
                  <a:pt x="859" y="144"/>
                  <a:pt x="859" y="144"/>
                </a:cubicBezTo>
                <a:cubicBezTo>
                  <a:pt x="858" y="144"/>
                  <a:pt x="858" y="144"/>
                  <a:pt x="858" y="144"/>
                </a:cubicBezTo>
                <a:cubicBezTo>
                  <a:pt x="856" y="144"/>
                  <a:pt x="856" y="144"/>
                  <a:pt x="856" y="144"/>
                </a:cubicBezTo>
                <a:cubicBezTo>
                  <a:pt x="855" y="145"/>
                  <a:pt x="855" y="145"/>
                  <a:pt x="855" y="145"/>
                </a:cubicBezTo>
                <a:cubicBezTo>
                  <a:pt x="855" y="146"/>
                  <a:pt x="855" y="146"/>
                  <a:pt x="855" y="146"/>
                </a:cubicBezTo>
                <a:cubicBezTo>
                  <a:pt x="854" y="147"/>
                  <a:pt x="854" y="147"/>
                  <a:pt x="854" y="147"/>
                </a:cubicBezTo>
                <a:cubicBezTo>
                  <a:pt x="853" y="148"/>
                  <a:pt x="853" y="148"/>
                  <a:pt x="853" y="148"/>
                </a:cubicBezTo>
                <a:cubicBezTo>
                  <a:pt x="853" y="147"/>
                  <a:pt x="853" y="147"/>
                  <a:pt x="853" y="147"/>
                </a:cubicBezTo>
                <a:cubicBezTo>
                  <a:pt x="854" y="146"/>
                  <a:pt x="854" y="146"/>
                  <a:pt x="854" y="146"/>
                </a:cubicBezTo>
                <a:cubicBezTo>
                  <a:pt x="854" y="144"/>
                  <a:pt x="854" y="144"/>
                  <a:pt x="854" y="144"/>
                </a:cubicBezTo>
                <a:cubicBezTo>
                  <a:pt x="853" y="144"/>
                  <a:pt x="853" y="144"/>
                  <a:pt x="853" y="144"/>
                </a:cubicBezTo>
                <a:cubicBezTo>
                  <a:pt x="852" y="144"/>
                  <a:pt x="852" y="144"/>
                  <a:pt x="852" y="144"/>
                </a:cubicBezTo>
                <a:cubicBezTo>
                  <a:pt x="851" y="145"/>
                  <a:pt x="851" y="145"/>
                  <a:pt x="851" y="145"/>
                </a:cubicBezTo>
                <a:cubicBezTo>
                  <a:pt x="851" y="146"/>
                  <a:pt x="851" y="146"/>
                  <a:pt x="851" y="146"/>
                </a:cubicBezTo>
                <a:cubicBezTo>
                  <a:pt x="850" y="146"/>
                  <a:pt x="850" y="146"/>
                  <a:pt x="850" y="146"/>
                </a:cubicBezTo>
                <a:cubicBezTo>
                  <a:pt x="849" y="144"/>
                  <a:pt x="849" y="144"/>
                  <a:pt x="849" y="144"/>
                </a:cubicBezTo>
                <a:cubicBezTo>
                  <a:pt x="848" y="144"/>
                  <a:pt x="848" y="144"/>
                  <a:pt x="848" y="144"/>
                </a:cubicBezTo>
                <a:cubicBezTo>
                  <a:pt x="847" y="143"/>
                  <a:pt x="847" y="143"/>
                  <a:pt x="847" y="143"/>
                </a:cubicBezTo>
                <a:cubicBezTo>
                  <a:pt x="846" y="143"/>
                  <a:pt x="846" y="143"/>
                  <a:pt x="846" y="143"/>
                </a:cubicBezTo>
                <a:cubicBezTo>
                  <a:pt x="845" y="144"/>
                  <a:pt x="845" y="144"/>
                  <a:pt x="845" y="144"/>
                </a:cubicBezTo>
                <a:cubicBezTo>
                  <a:pt x="844" y="144"/>
                  <a:pt x="844" y="144"/>
                  <a:pt x="844" y="144"/>
                </a:cubicBezTo>
                <a:cubicBezTo>
                  <a:pt x="844" y="145"/>
                  <a:pt x="844" y="145"/>
                  <a:pt x="844" y="145"/>
                </a:cubicBezTo>
                <a:cubicBezTo>
                  <a:pt x="843" y="144"/>
                  <a:pt x="843" y="144"/>
                  <a:pt x="843" y="144"/>
                </a:cubicBezTo>
                <a:cubicBezTo>
                  <a:pt x="843" y="143"/>
                  <a:pt x="843" y="143"/>
                  <a:pt x="843" y="143"/>
                </a:cubicBezTo>
                <a:cubicBezTo>
                  <a:pt x="843" y="142"/>
                  <a:pt x="843" y="142"/>
                  <a:pt x="843" y="142"/>
                </a:cubicBezTo>
                <a:cubicBezTo>
                  <a:pt x="843" y="141"/>
                  <a:pt x="843" y="141"/>
                  <a:pt x="843" y="141"/>
                </a:cubicBezTo>
                <a:cubicBezTo>
                  <a:pt x="842" y="141"/>
                  <a:pt x="842" y="141"/>
                  <a:pt x="842" y="141"/>
                </a:cubicBezTo>
                <a:cubicBezTo>
                  <a:pt x="841" y="142"/>
                  <a:pt x="841" y="142"/>
                  <a:pt x="841" y="142"/>
                </a:cubicBezTo>
                <a:cubicBezTo>
                  <a:pt x="841" y="143"/>
                  <a:pt x="841" y="143"/>
                  <a:pt x="841" y="143"/>
                </a:cubicBezTo>
                <a:cubicBezTo>
                  <a:pt x="841" y="144"/>
                  <a:pt x="841" y="144"/>
                  <a:pt x="841" y="144"/>
                </a:cubicBezTo>
                <a:cubicBezTo>
                  <a:pt x="841" y="145"/>
                  <a:pt x="841" y="145"/>
                  <a:pt x="841" y="145"/>
                </a:cubicBezTo>
                <a:cubicBezTo>
                  <a:pt x="841" y="146"/>
                  <a:pt x="841" y="146"/>
                  <a:pt x="841" y="146"/>
                </a:cubicBezTo>
                <a:cubicBezTo>
                  <a:pt x="841" y="147"/>
                  <a:pt x="841" y="147"/>
                  <a:pt x="841" y="147"/>
                </a:cubicBezTo>
                <a:cubicBezTo>
                  <a:pt x="840" y="148"/>
                  <a:pt x="840" y="148"/>
                  <a:pt x="840" y="148"/>
                </a:cubicBezTo>
                <a:cubicBezTo>
                  <a:pt x="840" y="147"/>
                  <a:pt x="840" y="147"/>
                  <a:pt x="840" y="147"/>
                </a:cubicBezTo>
                <a:cubicBezTo>
                  <a:pt x="839" y="146"/>
                  <a:pt x="839" y="146"/>
                  <a:pt x="839" y="146"/>
                </a:cubicBezTo>
                <a:cubicBezTo>
                  <a:pt x="837" y="145"/>
                  <a:pt x="837" y="145"/>
                  <a:pt x="837" y="145"/>
                </a:cubicBezTo>
                <a:cubicBezTo>
                  <a:pt x="836" y="145"/>
                  <a:pt x="836" y="145"/>
                  <a:pt x="836" y="145"/>
                </a:cubicBezTo>
                <a:cubicBezTo>
                  <a:pt x="835" y="144"/>
                  <a:pt x="835" y="144"/>
                  <a:pt x="835" y="144"/>
                </a:cubicBezTo>
                <a:cubicBezTo>
                  <a:pt x="834" y="143"/>
                  <a:pt x="834" y="143"/>
                  <a:pt x="834" y="143"/>
                </a:cubicBezTo>
                <a:cubicBezTo>
                  <a:pt x="835" y="142"/>
                  <a:pt x="835" y="142"/>
                  <a:pt x="835" y="142"/>
                </a:cubicBezTo>
                <a:cubicBezTo>
                  <a:pt x="833" y="142"/>
                  <a:pt x="833" y="142"/>
                  <a:pt x="833" y="142"/>
                </a:cubicBezTo>
                <a:cubicBezTo>
                  <a:pt x="833" y="140"/>
                  <a:pt x="833" y="140"/>
                  <a:pt x="833" y="140"/>
                </a:cubicBezTo>
                <a:cubicBezTo>
                  <a:pt x="832" y="139"/>
                  <a:pt x="832" y="139"/>
                  <a:pt x="832" y="139"/>
                </a:cubicBezTo>
                <a:cubicBezTo>
                  <a:pt x="831" y="138"/>
                  <a:pt x="831" y="138"/>
                  <a:pt x="831" y="138"/>
                </a:cubicBezTo>
                <a:cubicBezTo>
                  <a:pt x="831" y="137"/>
                  <a:pt x="831" y="137"/>
                  <a:pt x="831" y="137"/>
                </a:cubicBezTo>
                <a:cubicBezTo>
                  <a:pt x="832" y="136"/>
                  <a:pt x="832" y="136"/>
                  <a:pt x="832" y="136"/>
                </a:cubicBezTo>
                <a:cubicBezTo>
                  <a:pt x="833" y="136"/>
                  <a:pt x="833" y="136"/>
                  <a:pt x="833" y="136"/>
                </a:cubicBezTo>
                <a:cubicBezTo>
                  <a:pt x="834" y="135"/>
                  <a:pt x="834" y="135"/>
                  <a:pt x="834" y="135"/>
                </a:cubicBezTo>
                <a:cubicBezTo>
                  <a:pt x="835" y="135"/>
                  <a:pt x="835" y="135"/>
                  <a:pt x="835" y="135"/>
                </a:cubicBezTo>
                <a:cubicBezTo>
                  <a:pt x="837" y="135"/>
                  <a:pt x="837" y="135"/>
                  <a:pt x="837" y="135"/>
                </a:cubicBezTo>
                <a:cubicBezTo>
                  <a:pt x="838" y="135"/>
                  <a:pt x="838" y="135"/>
                  <a:pt x="838" y="135"/>
                </a:cubicBezTo>
                <a:cubicBezTo>
                  <a:pt x="838" y="134"/>
                  <a:pt x="838" y="134"/>
                  <a:pt x="838" y="134"/>
                </a:cubicBezTo>
                <a:cubicBezTo>
                  <a:pt x="838" y="133"/>
                  <a:pt x="838" y="133"/>
                  <a:pt x="838" y="133"/>
                </a:cubicBezTo>
                <a:cubicBezTo>
                  <a:pt x="837" y="134"/>
                  <a:pt x="837" y="134"/>
                  <a:pt x="837" y="134"/>
                </a:cubicBezTo>
                <a:cubicBezTo>
                  <a:pt x="835" y="133"/>
                  <a:pt x="835" y="133"/>
                  <a:pt x="835" y="133"/>
                </a:cubicBezTo>
                <a:cubicBezTo>
                  <a:pt x="834" y="133"/>
                  <a:pt x="834" y="133"/>
                  <a:pt x="834" y="133"/>
                </a:cubicBezTo>
                <a:cubicBezTo>
                  <a:pt x="832" y="131"/>
                  <a:pt x="832" y="131"/>
                  <a:pt x="832" y="131"/>
                </a:cubicBezTo>
                <a:cubicBezTo>
                  <a:pt x="832" y="130"/>
                  <a:pt x="832" y="130"/>
                  <a:pt x="832" y="130"/>
                </a:cubicBezTo>
                <a:cubicBezTo>
                  <a:pt x="833" y="129"/>
                  <a:pt x="833" y="129"/>
                  <a:pt x="833" y="129"/>
                </a:cubicBezTo>
                <a:cubicBezTo>
                  <a:pt x="834" y="129"/>
                  <a:pt x="834" y="129"/>
                  <a:pt x="834" y="129"/>
                </a:cubicBezTo>
                <a:cubicBezTo>
                  <a:pt x="834" y="127"/>
                  <a:pt x="834" y="127"/>
                  <a:pt x="834" y="127"/>
                </a:cubicBezTo>
                <a:cubicBezTo>
                  <a:pt x="833" y="127"/>
                  <a:pt x="833" y="127"/>
                  <a:pt x="833" y="127"/>
                </a:cubicBezTo>
                <a:cubicBezTo>
                  <a:pt x="833" y="129"/>
                  <a:pt x="833" y="129"/>
                  <a:pt x="833" y="129"/>
                </a:cubicBezTo>
                <a:cubicBezTo>
                  <a:pt x="832" y="129"/>
                  <a:pt x="832" y="129"/>
                  <a:pt x="832" y="129"/>
                </a:cubicBezTo>
                <a:cubicBezTo>
                  <a:pt x="831" y="130"/>
                  <a:pt x="831" y="130"/>
                  <a:pt x="831" y="130"/>
                </a:cubicBezTo>
                <a:cubicBezTo>
                  <a:pt x="830" y="129"/>
                  <a:pt x="830" y="129"/>
                  <a:pt x="830" y="129"/>
                </a:cubicBezTo>
                <a:cubicBezTo>
                  <a:pt x="829" y="128"/>
                  <a:pt x="829" y="128"/>
                  <a:pt x="829" y="128"/>
                </a:cubicBezTo>
                <a:cubicBezTo>
                  <a:pt x="829" y="127"/>
                  <a:pt x="829" y="127"/>
                  <a:pt x="829" y="127"/>
                </a:cubicBezTo>
                <a:cubicBezTo>
                  <a:pt x="830" y="127"/>
                  <a:pt x="830" y="127"/>
                  <a:pt x="830" y="127"/>
                </a:cubicBezTo>
                <a:cubicBezTo>
                  <a:pt x="830" y="126"/>
                  <a:pt x="830" y="126"/>
                  <a:pt x="830" y="126"/>
                </a:cubicBezTo>
                <a:cubicBezTo>
                  <a:pt x="829" y="126"/>
                  <a:pt x="829" y="126"/>
                  <a:pt x="829" y="126"/>
                </a:cubicBezTo>
                <a:cubicBezTo>
                  <a:pt x="829" y="125"/>
                  <a:pt x="829" y="125"/>
                  <a:pt x="829" y="125"/>
                </a:cubicBezTo>
                <a:cubicBezTo>
                  <a:pt x="829" y="124"/>
                  <a:pt x="829" y="124"/>
                  <a:pt x="829" y="124"/>
                </a:cubicBezTo>
                <a:cubicBezTo>
                  <a:pt x="830" y="124"/>
                  <a:pt x="830" y="124"/>
                  <a:pt x="830" y="124"/>
                </a:cubicBezTo>
                <a:cubicBezTo>
                  <a:pt x="830" y="123"/>
                  <a:pt x="830" y="123"/>
                  <a:pt x="830" y="123"/>
                </a:cubicBezTo>
                <a:cubicBezTo>
                  <a:pt x="831" y="123"/>
                  <a:pt x="831" y="123"/>
                  <a:pt x="831" y="123"/>
                </a:cubicBezTo>
                <a:cubicBezTo>
                  <a:pt x="832" y="124"/>
                  <a:pt x="832" y="124"/>
                  <a:pt x="832" y="124"/>
                </a:cubicBezTo>
                <a:cubicBezTo>
                  <a:pt x="832" y="123"/>
                  <a:pt x="832" y="123"/>
                  <a:pt x="832" y="123"/>
                </a:cubicBezTo>
                <a:cubicBezTo>
                  <a:pt x="834" y="122"/>
                  <a:pt x="834" y="122"/>
                  <a:pt x="834" y="122"/>
                </a:cubicBezTo>
                <a:cubicBezTo>
                  <a:pt x="836" y="122"/>
                  <a:pt x="836" y="122"/>
                  <a:pt x="836" y="122"/>
                </a:cubicBezTo>
                <a:cubicBezTo>
                  <a:pt x="837" y="123"/>
                  <a:pt x="837" y="123"/>
                  <a:pt x="837" y="123"/>
                </a:cubicBezTo>
                <a:cubicBezTo>
                  <a:pt x="839" y="123"/>
                  <a:pt x="839" y="123"/>
                  <a:pt x="839" y="123"/>
                </a:cubicBezTo>
                <a:cubicBezTo>
                  <a:pt x="842" y="124"/>
                  <a:pt x="842" y="124"/>
                  <a:pt x="842" y="124"/>
                </a:cubicBezTo>
                <a:cubicBezTo>
                  <a:pt x="843" y="125"/>
                  <a:pt x="843" y="125"/>
                  <a:pt x="843" y="125"/>
                </a:cubicBezTo>
                <a:cubicBezTo>
                  <a:pt x="844" y="125"/>
                  <a:pt x="844" y="125"/>
                  <a:pt x="844" y="125"/>
                </a:cubicBezTo>
                <a:cubicBezTo>
                  <a:pt x="846" y="126"/>
                  <a:pt x="846" y="126"/>
                  <a:pt x="846" y="126"/>
                </a:cubicBezTo>
                <a:cubicBezTo>
                  <a:pt x="847" y="126"/>
                  <a:pt x="847" y="126"/>
                  <a:pt x="847" y="126"/>
                </a:cubicBezTo>
                <a:cubicBezTo>
                  <a:pt x="845" y="125"/>
                  <a:pt x="845" y="125"/>
                  <a:pt x="845" y="125"/>
                </a:cubicBezTo>
                <a:cubicBezTo>
                  <a:pt x="844" y="124"/>
                  <a:pt x="844" y="124"/>
                  <a:pt x="844" y="124"/>
                </a:cubicBezTo>
                <a:cubicBezTo>
                  <a:pt x="842" y="123"/>
                  <a:pt x="842" y="123"/>
                  <a:pt x="842" y="123"/>
                </a:cubicBezTo>
                <a:cubicBezTo>
                  <a:pt x="841" y="123"/>
                  <a:pt x="841" y="123"/>
                  <a:pt x="841" y="123"/>
                </a:cubicBezTo>
                <a:cubicBezTo>
                  <a:pt x="840" y="122"/>
                  <a:pt x="840" y="122"/>
                  <a:pt x="840" y="122"/>
                </a:cubicBezTo>
                <a:cubicBezTo>
                  <a:pt x="842" y="121"/>
                  <a:pt x="842" y="121"/>
                  <a:pt x="842" y="121"/>
                </a:cubicBezTo>
                <a:cubicBezTo>
                  <a:pt x="844" y="121"/>
                  <a:pt x="844" y="121"/>
                  <a:pt x="844" y="121"/>
                </a:cubicBezTo>
                <a:cubicBezTo>
                  <a:pt x="846" y="121"/>
                  <a:pt x="846" y="121"/>
                  <a:pt x="846" y="121"/>
                </a:cubicBezTo>
                <a:cubicBezTo>
                  <a:pt x="848" y="122"/>
                  <a:pt x="848" y="122"/>
                  <a:pt x="848" y="122"/>
                </a:cubicBezTo>
                <a:cubicBezTo>
                  <a:pt x="849" y="123"/>
                  <a:pt x="849" y="123"/>
                  <a:pt x="849" y="123"/>
                </a:cubicBezTo>
                <a:cubicBezTo>
                  <a:pt x="850" y="123"/>
                  <a:pt x="850" y="123"/>
                  <a:pt x="850" y="123"/>
                </a:cubicBezTo>
                <a:cubicBezTo>
                  <a:pt x="850" y="124"/>
                  <a:pt x="850" y="124"/>
                  <a:pt x="850" y="124"/>
                </a:cubicBezTo>
                <a:cubicBezTo>
                  <a:pt x="851" y="124"/>
                  <a:pt x="851" y="124"/>
                  <a:pt x="851" y="124"/>
                </a:cubicBezTo>
                <a:cubicBezTo>
                  <a:pt x="851" y="123"/>
                  <a:pt x="851" y="123"/>
                  <a:pt x="851" y="123"/>
                </a:cubicBezTo>
                <a:cubicBezTo>
                  <a:pt x="851" y="122"/>
                  <a:pt x="851" y="122"/>
                  <a:pt x="851" y="122"/>
                </a:cubicBezTo>
                <a:cubicBezTo>
                  <a:pt x="852" y="121"/>
                  <a:pt x="852" y="121"/>
                  <a:pt x="852" y="121"/>
                </a:cubicBezTo>
                <a:cubicBezTo>
                  <a:pt x="852" y="119"/>
                  <a:pt x="852" y="119"/>
                  <a:pt x="852" y="119"/>
                </a:cubicBezTo>
                <a:cubicBezTo>
                  <a:pt x="851" y="119"/>
                  <a:pt x="851" y="119"/>
                  <a:pt x="851" y="119"/>
                </a:cubicBezTo>
                <a:cubicBezTo>
                  <a:pt x="851" y="118"/>
                  <a:pt x="851" y="118"/>
                  <a:pt x="851" y="118"/>
                </a:cubicBezTo>
                <a:cubicBezTo>
                  <a:pt x="850" y="118"/>
                  <a:pt x="850" y="118"/>
                  <a:pt x="850" y="118"/>
                </a:cubicBezTo>
                <a:cubicBezTo>
                  <a:pt x="849" y="118"/>
                  <a:pt x="849" y="118"/>
                  <a:pt x="849" y="118"/>
                </a:cubicBezTo>
                <a:cubicBezTo>
                  <a:pt x="848" y="119"/>
                  <a:pt x="848" y="119"/>
                  <a:pt x="848" y="119"/>
                </a:cubicBezTo>
                <a:cubicBezTo>
                  <a:pt x="847" y="119"/>
                  <a:pt x="847" y="119"/>
                  <a:pt x="847" y="119"/>
                </a:cubicBezTo>
                <a:cubicBezTo>
                  <a:pt x="845" y="118"/>
                  <a:pt x="845" y="118"/>
                  <a:pt x="845" y="118"/>
                </a:cubicBezTo>
                <a:cubicBezTo>
                  <a:pt x="844" y="118"/>
                  <a:pt x="844" y="118"/>
                  <a:pt x="844" y="118"/>
                </a:cubicBezTo>
                <a:cubicBezTo>
                  <a:pt x="844" y="117"/>
                  <a:pt x="844" y="117"/>
                  <a:pt x="844" y="117"/>
                </a:cubicBezTo>
                <a:cubicBezTo>
                  <a:pt x="843" y="116"/>
                  <a:pt x="843" y="116"/>
                  <a:pt x="843" y="116"/>
                </a:cubicBezTo>
                <a:cubicBezTo>
                  <a:pt x="842" y="116"/>
                  <a:pt x="842" y="116"/>
                  <a:pt x="842" y="116"/>
                </a:cubicBezTo>
                <a:cubicBezTo>
                  <a:pt x="842" y="117"/>
                  <a:pt x="842" y="117"/>
                  <a:pt x="842" y="117"/>
                </a:cubicBezTo>
                <a:cubicBezTo>
                  <a:pt x="842" y="119"/>
                  <a:pt x="842" y="119"/>
                  <a:pt x="842" y="119"/>
                </a:cubicBezTo>
                <a:cubicBezTo>
                  <a:pt x="840" y="119"/>
                  <a:pt x="840" y="119"/>
                  <a:pt x="840" y="119"/>
                </a:cubicBezTo>
                <a:cubicBezTo>
                  <a:pt x="839" y="119"/>
                  <a:pt x="839" y="119"/>
                  <a:pt x="839" y="119"/>
                </a:cubicBezTo>
                <a:cubicBezTo>
                  <a:pt x="837" y="117"/>
                  <a:pt x="837" y="117"/>
                  <a:pt x="837" y="117"/>
                </a:cubicBezTo>
                <a:cubicBezTo>
                  <a:pt x="837" y="116"/>
                  <a:pt x="837" y="116"/>
                  <a:pt x="837" y="116"/>
                </a:cubicBezTo>
                <a:cubicBezTo>
                  <a:pt x="838" y="116"/>
                  <a:pt x="838" y="116"/>
                  <a:pt x="838" y="116"/>
                </a:cubicBezTo>
                <a:cubicBezTo>
                  <a:pt x="840" y="115"/>
                  <a:pt x="840" y="115"/>
                  <a:pt x="840" y="115"/>
                </a:cubicBezTo>
                <a:cubicBezTo>
                  <a:pt x="840" y="114"/>
                  <a:pt x="840" y="114"/>
                  <a:pt x="840" y="114"/>
                </a:cubicBezTo>
                <a:cubicBezTo>
                  <a:pt x="838" y="115"/>
                  <a:pt x="838" y="115"/>
                  <a:pt x="838" y="115"/>
                </a:cubicBezTo>
                <a:cubicBezTo>
                  <a:pt x="837" y="115"/>
                  <a:pt x="837" y="115"/>
                  <a:pt x="837" y="115"/>
                </a:cubicBezTo>
                <a:cubicBezTo>
                  <a:pt x="836" y="115"/>
                  <a:pt x="836" y="115"/>
                  <a:pt x="836" y="115"/>
                </a:cubicBezTo>
                <a:cubicBezTo>
                  <a:pt x="836" y="114"/>
                  <a:pt x="836" y="114"/>
                  <a:pt x="836" y="114"/>
                </a:cubicBezTo>
                <a:cubicBezTo>
                  <a:pt x="837" y="113"/>
                  <a:pt x="837" y="113"/>
                  <a:pt x="837" y="113"/>
                </a:cubicBezTo>
                <a:cubicBezTo>
                  <a:pt x="838" y="113"/>
                  <a:pt x="838" y="113"/>
                  <a:pt x="838" y="113"/>
                </a:cubicBezTo>
                <a:cubicBezTo>
                  <a:pt x="839" y="111"/>
                  <a:pt x="839" y="111"/>
                  <a:pt x="839" y="111"/>
                </a:cubicBezTo>
                <a:cubicBezTo>
                  <a:pt x="838" y="110"/>
                  <a:pt x="838" y="110"/>
                  <a:pt x="838" y="110"/>
                </a:cubicBezTo>
                <a:cubicBezTo>
                  <a:pt x="838" y="111"/>
                  <a:pt x="838" y="111"/>
                  <a:pt x="838" y="111"/>
                </a:cubicBezTo>
                <a:cubicBezTo>
                  <a:pt x="836" y="112"/>
                  <a:pt x="836" y="112"/>
                  <a:pt x="836" y="112"/>
                </a:cubicBezTo>
                <a:cubicBezTo>
                  <a:pt x="835" y="112"/>
                  <a:pt x="835" y="112"/>
                  <a:pt x="835" y="112"/>
                </a:cubicBezTo>
                <a:cubicBezTo>
                  <a:pt x="834" y="112"/>
                  <a:pt x="834" y="112"/>
                  <a:pt x="834" y="112"/>
                </a:cubicBezTo>
                <a:cubicBezTo>
                  <a:pt x="833" y="111"/>
                  <a:pt x="833" y="111"/>
                  <a:pt x="833" y="111"/>
                </a:cubicBezTo>
                <a:cubicBezTo>
                  <a:pt x="834" y="111"/>
                  <a:pt x="834" y="111"/>
                  <a:pt x="834" y="111"/>
                </a:cubicBezTo>
                <a:cubicBezTo>
                  <a:pt x="834" y="110"/>
                  <a:pt x="834" y="110"/>
                  <a:pt x="834" y="110"/>
                </a:cubicBezTo>
                <a:cubicBezTo>
                  <a:pt x="835" y="110"/>
                  <a:pt x="835" y="110"/>
                  <a:pt x="835" y="110"/>
                </a:cubicBezTo>
                <a:cubicBezTo>
                  <a:pt x="835" y="109"/>
                  <a:pt x="835" y="109"/>
                  <a:pt x="835" y="109"/>
                </a:cubicBezTo>
                <a:cubicBezTo>
                  <a:pt x="834" y="109"/>
                  <a:pt x="834" y="109"/>
                  <a:pt x="834" y="109"/>
                </a:cubicBezTo>
                <a:cubicBezTo>
                  <a:pt x="833" y="109"/>
                  <a:pt x="833" y="109"/>
                  <a:pt x="833" y="109"/>
                </a:cubicBezTo>
                <a:cubicBezTo>
                  <a:pt x="832" y="108"/>
                  <a:pt x="832" y="108"/>
                  <a:pt x="832" y="108"/>
                </a:cubicBezTo>
                <a:cubicBezTo>
                  <a:pt x="831" y="106"/>
                  <a:pt x="831" y="106"/>
                  <a:pt x="831" y="106"/>
                </a:cubicBezTo>
                <a:cubicBezTo>
                  <a:pt x="831" y="105"/>
                  <a:pt x="831" y="105"/>
                  <a:pt x="831" y="105"/>
                </a:cubicBezTo>
                <a:cubicBezTo>
                  <a:pt x="829" y="104"/>
                  <a:pt x="829" y="104"/>
                  <a:pt x="829" y="104"/>
                </a:cubicBezTo>
                <a:cubicBezTo>
                  <a:pt x="830" y="104"/>
                  <a:pt x="830" y="104"/>
                  <a:pt x="830" y="104"/>
                </a:cubicBezTo>
                <a:cubicBezTo>
                  <a:pt x="831" y="103"/>
                  <a:pt x="831" y="103"/>
                  <a:pt x="831" y="103"/>
                </a:cubicBezTo>
                <a:cubicBezTo>
                  <a:pt x="831" y="102"/>
                  <a:pt x="831" y="102"/>
                  <a:pt x="831" y="102"/>
                </a:cubicBezTo>
                <a:cubicBezTo>
                  <a:pt x="832" y="102"/>
                  <a:pt x="832" y="102"/>
                  <a:pt x="832" y="102"/>
                </a:cubicBezTo>
                <a:cubicBezTo>
                  <a:pt x="833" y="102"/>
                  <a:pt x="833" y="102"/>
                  <a:pt x="833" y="102"/>
                </a:cubicBezTo>
                <a:cubicBezTo>
                  <a:pt x="833" y="101"/>
                  <a:pt x="833" y="101"/>
                  <a:pt x="833" y="101"/>
                </a:cubicBezTo>
                <a:cubicBezTo>
                  <a:pt x="832" y="101"/>
                  <a:pt x="832" y="101"/>
                  <a:pt x="832" y="101"/>
                </a:cubicBezTo>
                <a:cubicBezTo>
                  <a:pt x="831" y="101"/>
                  <a:pt x="831" y="101"/>
                  <a:pt x="831" y="101"/>
                </a:cubicBezTo>
                <a:cubicBezTo>
                  <a:pt x="831" y="100"/>
                  <a:pt x="831" y="100"/>
                  <a:pt x="831" y="100"/>
                </a:cubicBezTo>
                <a:cubicBezTo>
                  <a:pt x="832" y="100"/>
                  <a:pt x="832" y="100"/>
                  <a:pt x="832" y="100"/>
                </a:cubicBezTo>
                <a:cubicBezTo>
                  <a:pt x="834" y="99"/>
                  <a:pt x="834" y="99"/>
                  <a:pt x="834" y="99"/>
                </a:cubicBezTo>
                <a:cubicBezTo>
                  <a:pt x="834" y="98"/>
                  <a:pt x="834" y="98"/>
                  <a:pt x="834" y="98"/>
                </a:cubicBezTo>
                <a:cubicBezTo>
                  <a:pt x="835" y="97"/>
                  <a:pt x="835" y="97"/>
                  <a:pt x="835" y="97"/>
                </a:cubicBezTo>
                <a:cubicBezTo>
                  <a:pt x="836" y="97"/>
                  <a:pt x="836" y="97"/>
                  <a:pt x="836" y="97"/>
                </a:cubicBezTo>
                <a:cubicBezTo>
                  <a:pt x="837" y="97"/>
                  <a:pt x="837" y="97"/>
                  <a:pt x="837" y="97"/>
                </a:cubicBezTo>
                <a:cubicBezTo>
                  <a:pt x="838" y="97"/>
                  <a:pt x="838" y="97"/>
                  <a:pt x="838" y="97"/>
                </a:cubicBezTo>
                <a:cubicBezTo>
                  <a:pt x="839" y="97"/>
                  <a:pt x="839" y="97"/>
                  <a:pt x="839" y="97"/>
                </a:cubicBezTo>
                <a:cubicBezTo>
                  <a:pt x="840" y="97"/>
                  <a:pt x="840" y="97"/>
                  <a:pt x="840" y="97"/>
                </a:cubicBezTo>
                <a:cubicBezTo>
                  <a:pt x="841" y="97"/>
                  <a:pt x="841" y="97"/>
                  <a:pt x="841" y="97"/>
                </a:cubicBezTo>
                <a:cubicBezTo>
                  <a:pt x="842" y="97"/>
                  <a:pt x="842" y="97"/>
                  <a:pt x="842" y="97"/>
                </a:cubicBezTo>
                <a:cubicBezTo>
                  <a:pt x="842" y="96"/>
                  <a:pt x="842" y="96"/>
                  <a:pt x="842" y="96"/>
                </a:cubicBezTo>
                <a:cubicBezTo>
                  <a:pt x="843" y="96"/>
                  <a:pt x="843" y="96"/>
                  <a:pt x="843" y="96"/>
                </a:cubicBezTo>
                <a:cubicBezTo>
                  <a:pt x="844" y="96"/>
                  <a:pt x="844" y="96"/>
                  <a:pt x="844" y="96"/>
                </a:cubicBezTo>
                <a:cubicBezTo>
                  <a:pt x="845" y="96"/>
                  <a:pt x="845" y="96"/>
                  <a:pt x="845" y="96"/>
                </a:cubicBezTo>
                <a:cubicBezTo>
                  <a:pt x="846" y="96"/>
                  <a:pt x="846" y="96"/>
                  <a:pt x="846" y="96"/>
                </a:cubicBezTo>
                <a:cubicBezTo>
                  <a:pt x="851" y="94"/>
                  <a:pt x="851" y="94"/>
                  <a:pt x="851" y="94"/>
                </a:cubicBezTo>
                <a:cubicBezTo>
                  <a:pt x="852" y="94"/>
                  <a:pt x="852" y="94"/>
                  <a:pt x="852" y="94"/>
                </a:cubicBezTo>
                <a:cubicBezTo>
                  <a:pt x="852" y="93"/>
                  <a:pt x="852" y="93"/>
                  <a:pt x="852" y="93"/>
                </a:cubicBezTo>
                <a:cubicBezTo>
                  <a:pt x="854" y="92"/>
                  <a:pt x="854" y="92"/>
                  <a:pt x="854" y="92"/>
                </a:cubicBezTo>
                <a:cubicBezTo>
                  <a:pt x="856" y="92"/>
                  <a:pt x="856" y="92"/>
                  <a:pt x="856" y="92"/>
                </a:cubicBezTo>
                <a:cubicBezTo>
                  <a:pt x="857" y="92"/>
                  <a:pt x="857" y="92"/>
                  <a:pt x="857" y="92"/>
                </a:cubicBezTo>
                <a:cubicBezTo>
                  <a:pt x="858" y="92"/>
                  <a:pt x="858" y="92"/>
                  <a:pt x="858" y="92"/>
                </a:cubicBezTo>
                <a:cubicBezTo>
                  <a:pt x="859" y="93"/>
                  <a:pt x="859" y="93"/>
                  <a:pt x="859" y="93"/>
                </a:cubicBezTo>
                <a:cubicBezTo>
                  <a:pt x="860" y="92"/>
                  <a:pt x="860" y="92"/>
                  <a:pt x="860" y="92"/>
                </a:cubicBezTo>
                <a:cubicBezTo>
                  <a:pt x="861" y="92"/>
                  <a:pt x="861" y="92"/>
                  <a:pt x="861" y="92"/>
                </a:cubicBezTo>
                <a:cubicBezTo>
                  <a:pt x="863" y="92"/>
                  <a:pt x="863" y="92"/>
                  <a:pt x="863" y="92"/>
                </a:cubicBezTo>
                <a:cubicBezTo>
                  <a:pt x="863" y="93"/>
                  <a:pt x="863" y="93"/>
                  <a:pt x="863" y="93"/>
                </a:cubicBezTo>
                <a:cubicBezTo>
                  <a:pt x="864" y="93"/>
                  <a:pt x="864" y="93"/>
                  <a:pt x="864" y="93"/>
                </a:cubicBezTo>
                <a:cubicBezTo>
                  <a:pt x="865" y="93"/>
                  <a:pt x="865" y="93"/>
                  <a:pt x="865" y="93"/>
                </a:cubicBezTo>
                <a:cubicBezTo>
                  <a:pt x="866" y="94"/>
                  <a:pt x="866" y="94"/>
                  <a:pt x="866" y="94"/>
                </a:cubicBezTo>
                <a:cubicBezTo>
                  <a:pt x="867" y="94"/>
                  <a:pt x="867" y="94"/>
                  <a:pt x="867" y="94"/>
                </a:cubicBezTo>
                <a:cubicBezTo>
                  <a:pt x="868" y="94"/>
                  <a:pt x="868" y="94"/>
                  <a:pt x="868" y="94"/>
                </a:cubicBezTo>
                <a:cubicBezTo>
                  <a:pt x="868" y="93"/>
                  <a:pt x="868" y="93"/>
                  <a:pt x="868" y="93"/>
                </a:cubicBezTo>
                <a:cubicBezTo>
                  <a:pt x="869" y="92"/>
                  <a:pt x="869" y="92"/>
                  <a:pt x="869" y="92"/>
                </a:cubicBezTo>
                <a:cubicBezTo>
                  <a:pt x="870" y="91"/>
                  <a:pt x="870" y="91"/>
                  <a:pt x="870" y="91"/>
                </a:cubicBezTo>
                <a:cubicBezTo>
                  <a:pt x="871" y="90"/>
                  <a:pt x="871" y="90"/>
                  <a:pt x="871" y="90"/>
                </a:cubicBezTo>
                <a:cubicBezTo>
                  <a:pt x="872" y="89"/>
                  <a:pt x="872" y="89"/>
                  <a:pt x="872" y="89"/>
                </a:cubicBezTo>
                <a:cubicBezTo>
                  <a:pt x="873" y="88"/>
                  <a:pt x="873" y="88"/>
                  <a:pt x="873" y="88"/>
                </a:cubicBezTo>
                <a:cubicBezTo>
                  <a:pt x="874" y="87"/>
                  <a:pt x="874" y="87"/>
                  <a:pt x="874" y="87"/>
                </a:cubicBezTo>
                <a:cubicBezTo>
                  <a:pt x="875" y="86"/>
                  <a:pt x="875" y="86"/>
                  <a:pt x="875" y="86"/>
                </a:cubicBezTo>
                <a:cubicBezTo>
                  <a:pt x="875" y="85"/>
                  <a:pt x="875" y="85"/>
                  <a:pt x="875" y="85"/>
                </a:cubicBezTo>
                <a:cubicBezTo>
                  <a:pt x="874" y="85"/>
                  <a:pt x="874" y="85"/>
                  <a:pt x="874" y="85"/>
                </a:cubicBezTo>
                <a:cubicBezTo>
                  <a:pt x="874" y="84"/>
                  <a:pt x="874" y="84"/>
                  <a:pt x="874" y="84"/>
                </a:cubicBezTo>
                <a:cubicBezTo>
                  <a:pt x="875" y="82"/>
                  <a:pt x="875" y="82"/>
                  <a:pt x="875" y="82"/>
                </a:cubicBezTo>
                <a:cubicBezTo>
                  <a:pt x="876" y="82"/>
                  <a:pt x="876" y="82"/>
                  <a:pt x="876" y="82"/>
                </a:cubicBezTo>
                <a:cubicBezTo>
                  <a:pt x="878" y="82"/>
                  <a:pt x="878" y="82"/>
                  <a:pt x="878" y="82"/>
                </a:cubicBezTo>
                <a:cubicBezTo>
                  <a:pt x="879" y="82"/>
                  <a:pt x="879" y="82"/>
                  <a:pt x="879" y="82"/>
                </a:cubicBezTo>
                <a:cubicBezTo>
                  <a:pt x="880" y="81"/>
                  <a:pt x="880" y="81"/>
                  <a:pt x="880" y="81"/>
                </a:cubicBezTo>
                <a:cubicBezTo>
                  <a:pt x="879" y="80"/>
                  <a:pt x="879" y="80"/>
                  <a:pt x="879" y="80"/>
                </a:cubicBezTo>
                <a:cubicBezTo>
                  <a:pt x="878" y="80"/>
                  <a:pt x="878" y="80"/>
                  <a:pt x="878" y="80"/>
                </a:cubicBezTo>
                <a:cubicBezTo>
                  <a:pt x="877" y="80"/>
                  <a:pt x="877" y="80"/>
                  <a:pt x="877" y="80"/>
                </a:cubicBezTo>
                <a:cubicBezTo>
                  <a:pt x="877" y="79"/>
                  <a:pt x="877" y="79"/>
                  <a:pt x="877" y="79"/>
                </a:cubicBezTo>
                <a:cubicBezTo>
                  <a:pt x="877" y="78"/>
                  <a:pt x="877" y="78"/>
                  <a:pt x="877" y="78"/>
                </a:cubicBezTo>
                <a:cubicBezTo>
                  <a:pt x="878" y="78"/>
                  <a:pt x="878" y="78"/>
                  <a:pt x="878" y="78"/>
                </a:cubicBezTo>
                <a:cubicBezTo>
                  <a:pt x="880" y="78"/>
                  <a:pt x="880" y="78"/>
                  <a:pt x="880" y="78"/>
                </a:cubicBezTo>
                <a:cubicBezTo>
                  <a:pt x="881" y="77"/>
                  <a:pt x="881" y="77"/>
                  <a:pt x="881" y="77"/>
                </a:cubicBezTo>
                <a:cubicBezTo>
                  <a:pt x="882" y="77"/>
                  <a:pt x="882" y="77"/>
                  <a:pt x="882" y="77"/>
                </a:cubicBezTo>
                <a:cubicBezTo>
                  <a:pt x="883" y="76"/>
                  <a:pt x="883" y="76"/>
                  <a:pt x="883" y="76"/>
                </a:cubicBezTo>
                <a:cubicBezTo>
                  <a:pt x="882" y="76"/>
                  <a:pt x="882" y="76"/>
                  <a:pt x="882" y="76"/>
                </a:cubicBezTo>
                <a:cubicBezTo>
                  <a:pt x="882" y="75"/>
                  <a:pt x="882" y="75"/>
                  <a:pt x="882" y="75"/>
                </a:cubicBezTo>
                <a:cubicBezTo>
                  <a:pt x="881" y="76"/>
                  <a:pt x="881" y="76"/>
                  <a:pt x="881" y="76"/>
                </a:cubicBezTo>
                <a:cubicBezTo>
                  <a:pt x="881" y="77"/>
                  <a:pt x="881" y="77"/>
                  <a:pt x="881" y="77"/>
                </a:cubicBezTo>
                <a:cubicBezTo>
                  <a:pt x="880" y="77"/>
                  <a:pt x="880" y="77"/>
                  <a:pt x="880" y="77"/>
                </a:cubicBezTo>
                <a:cubicBezTo>
                  <a:pt x="878" y="77"/>
                  <a:pt x="878" y="77"/>
                  <a:pt x="878" y="77"/>
                </a:cubicBezTo>
                <a:cubicBezTo>
                  <a:pt x="877" y="77"/>
                  <a:pt x="877" y="77"/>
                  <a:pt x="877" y="77"/>
                </a:cubicBezTo>
                <a:cubicBezTo>
                  <a:pt x="876" y="78"/>
                  <a:pt x="876" y="78"/>
                  <a:pt x="876" y="78"/>
                </a:cubicBezTo>
                <a:cubicBezTo>
                  <a:pt x="875" y="78"/>
                  <a:pt x="875" y="78"/>
                  <a:pt x="875" y="78"/>
                </a:cubicBezTo>
                <a:cubicBezTo>
                  <a:pt x="874" y="77"/>
                  <a:pt x="874" y="77"/>
                  <a:pt x="874" y="77"/>
                </a:cubicBezTo>
                <a:cubicBezTo>
                  <a:pt x="873" y="76"/>
                  <a:pt x="873" y="76"/>
                  <a:pt x="873" y="76"/>
                </a:cubicBezTo>
                <a:cubicBezTo>
                  <a:pt x="872" y="76"/>
                  <a:pt x="872" y="76"/>
                  <a:pt x="872" y="76"/>
                </a:cubicBezTo>
                <a:cubicBezTo>
                  <a:pt x="872" y="77"/>
                  <a:pt x="872" y="77"/>
                  <a:pt x="872" y="77"/>
                </a:cubicBezTo>
                <a:cubicBezTo>
                  <a:pt x="871" y="77"/>
                  <a:pt x="871" y="77"/>
                  <a:pt x="871" y="77"/>
                </a:cubicBezTo>
                <a:cubicBezTo>
                  <a:pt x="871" y="76"/>
                  <a:pt x="871" y="76"/>
                  <a:pt x="871" y="76"/>
                </a:cubicBezTo>
                <a:cubicBezTo>
                  <a:pt x="870" y="76"/>
                  <a:pt x="870" y="76"/>
                  <a:pt x="870" y="76"/>
                </a:cubicBezTo>
                <a:cubicBezTo>
                  <a:pt x="869" y="76"/>
                  <a:pt x="869" y="76"/>
                  <a:pt x="869" y="76"/>
                </a:cubicBezTo>
                <a:cubicBezTo>
                  <a:pt x="869" y="75"/>
                  <a:pt x="869" y="75"/>
                  <a:pt x="869" y="75"/>
                </a:cubicBezTo>
                <a:cubicBezTo>
                  <a:pt x="869" y="74"/>
                  <a:pt x="869" y="74"/>
                  <a:pt x="869" y="74"/>
                </a:cubicBezTo>
                <a:cubicBezTo>
                  <a:pt x="869" y="73"/>
                  <a:pt x="869" y="73"/>
                  <a:pt x="869" y="73"/>
                </a:cubicBezTo>
                <a:cubicBezTo>
                  <a:pt x="870" y="73"/>
                  <a:pt x="870" y="73"/>
                  <a:pt x="870" y="73"/>
                </a:cubicBezTo>
                <a:cubicBezTo>
                  <a:pt x="871" y="72"/>
                  <a:pt x="871" y="72"/>
                  <a:pt x="871" y="72"/>
                </a:cubicBezTo>
                <a:cubicBezTo>
                  <a:pt x="871" y="71"/>
                  <a:pt x="871" y="71"/>
                  <a:pt x="871" y="71"/>
                </a:cubicBezTo>
                <a:cubicBezTo>
                  <a:pt x="872" y="71"/>
                  <a:pt x="872" y="71"/>
                  <a:pt x="872" y="71"/>
                </a:cubicBezTo>
                <a:cubicBezTo>
                  <a:pt x="872" y="70"/>
                  <a:pt x="872" y="70"/>
                  <a:pt x="872" y="70"/>
                </a:cubicBezTo>
                <a:cubicBezTo>
                  <a:pt x="871" y="69"/>
                  <a:pt x="871" y="69"/>
                  <a:pt x="871" y="69"/>
                </a:cubicBezTo>
                <a:cubicBezTo>
                  <a:pt x="872" y="69"/>
                  <a:pt x="872" y="69"/>
                  <a:pt x="872" y="69"/>
                </a:cubicBezTo>
                <a:cubicBezTo>
                  <a:pt x="873" y="68"/>
                  <a:pt x="873" y="68"/>
                  <a:pt x="873" y="68"/>
                </a:cubicBezTo>
                <a:cubicBezTo>
                  <a:pt x="874" y="68"/>
                  <a:pt x="874" y="68"/>
                  <a:pt x="874" y="68"/>
                </a:cubicBezTo>
                <a:cubicBezTo>
                  <a:pt x="874" y="67"/>
                  <a:pt x="874" y="67"/>
                  <a:pt x="874" y="67"/>
                </a:cubicBezTo>
                <a:cubicBezTo>
                  <a:pt x="875" y="67"/>
                  <a:pt x="875" y="67"/>
                  <a:pt x="875" y="67"/>
                </a:cubicBezTo>
                <a:cubicBezTo>
                  <a:pt x="877" y="66"/>
                  <a:pt x="877" y="66"/>
                  <a:pt x="877" y="66"/>
                </a:cubicBezTo>
                <a:cubicBezTo>
                  <a:pt x="877" y="65"/>
                  <a:pt x="877" y="65"/>
                  <a:pt x="877" y="65"/>
                </a:cubicBezTo>
                <a:cubicBezTo>
                  <a:pt x="878" y="65"/>
                  <a:pt x="878" y="65"/>
                  <a:pt x="878" y="65"/>
                </a:cubicBezTo>
                <a:cubicBezTo>
                  <a:pt x="880" y="65"/>
                  <a:pt x="880" y="65"/>
                  <a:pt x="880" y="65"/>
                </a:cubicBezTo>
                <a:cubicBezTo>
                  <a:pt x="881" y="65"/>
                  <a:pt x="881" y="65"/>
                  <a:pt x="881" y="65"/>
                </a:cubicBezTo>
                <a:cubicBezTo>
                  <a:pt x="880" y="64"/>
                  <a:pt x="880" y="64"/>
                  <a:pt x="880" y="64"/>
                </a:cubicBezTo>
                <a:cubicBezTo>
                  <a:pt x="880" y="63"/>
                  <a:pt x="880" y="63"/>
                  <a:pt x="880" y="63"/>
                </a:cubicBezTo>
                <a:cubicBezTo>
                  <a:pt x="882" y="63"/>
                  <a:pt x="882" y="63"/>
                  <a:pt x="882" y="63"/>
                </a:cubicBezTo>
                <a:cubicBezTo>
                  <a:pt x="884" y="62"/>
                  <a:pt x="884" y="62"/>
                  <a:pt x="884" y="62"/>
                </a:cubicBezTo>
                <a:cubicBezTo>
                  <a:pt x="884" y="61"/>
                  <a:pt x="884" y="61"/>
                  <a:pt x="884" y="61"/>
                </a:cubicBezTo>
                <a:cubicBezTo>
                  <a:pt x="884" y="60"/>
                  <a:pt x="884" y="60"/>
                  <a:pt x="884" y="60"/>
                </a:cubicBezTo>
                <a:cubicBezTo>
                  <a:pt x="885" y="59"/>
                  <a:pt x="885" y="59"/>
                  <a:pt x="885" y="59"/>
                </a:cubicBezTo>
                <a:cubicBezTo>
                  <a:pt x="886" y="59"/>
                  <a:pt x="886" y="59"/>
                  <a:pt x="886" y="59"/>
                </a:cubicBezTo>
                <a:cubicBezTo>
                  <a:pt x="887" y="58"/>
                  <a:pt x="887" y="58"/>
                  <a:pt x="887" y="58"/>
                </a:cubicBezTo>
                <a:cubicBezTo>
                  <a:pt x="888" y="58"/>
                  <a:pt x="888" y="58"/>
                  <a:pt x="888" y="58"/>
                </a:cubicBezTo>
                <a:cubicBezTo>
                  <a:pt x="889" y="58"/>
                  <a:pt x="889" y="58"/>
                  <a:pt x="889" y="58"/>
                </a:cubicBezTo>
                <a:cubicBezTo>
                  <a:pt x="889" y="59"/>
                  <a:pt x="889" y="59"/>
                  <a:pt x="889" y="59"/>
                </a:cubicBezTo>
                <a:cubicBezTo>
                  <a:pt x="889" y="61"/>
                  <a:pt x="889" y="61"/>
                  <a:pt x="889" y="61"/>
                </a:cubicBezTo>
                <a:cubicBezTo>
                  <a:pt x="889" y="62"/>
                  <a:pt x="889" y="62"/>
                  <a:pt x="889" y="62"/>
                </a:cubicBezTo>
                <a:cubicBezTo>
                  <a:pt x="889" y="64"/>
                  <a:pt x="889" y="64"/>
                  <a:pt x="889" y="64"/>
                </a:cubicBezTo>
                <a:cubicBezTo>
                  <a:pt x="889" y="66"/>
                  <a:pt x="889" y="66"/>
                  <a:pt x="889" y="66"/>
                </a:cubicBezTo>
                <a:cubicBezTo>
                  <a:pt x="890" y="66"/>
                  <a:pt x="890" y="66"/>
                  <a:pt x="890" y="66"/>
                </a:cubicBezTo>
                <a:cubicBezTo>
                  <a:pt x="890" y="64"/>
                  <a:pt x="890" y="64"/>
                  <a:pt x="890" y="64"/>
                </a:cubicBezTo>
                <a:cubicBezTo>
                  <a:pt x="890" y="62"/>
                  <a:pt x="890" y="62"/>
                  <a:pt x="890" y="62"/>
                </a:cubicBezTo>
                <a:cubicBezTo>
                  <a:pt x="890" y="61"/>
                  <a:pt x="890" y="61"/>
                  <a:pt x="890" y="61"/>
                </a:cubicBezTo>
                <a:cubicBezTo>
                  <a:pt x="890" y="60"/>
                  <a:pt x="890" y="60"/>
                  <a:pt x="890" y="60"/>
                </a:cubicBezTo>
                <a:cubicBezTo>
                  <a:pt x="890" y="58"/>
                  <a:pt x="890" y="58"/>
                  <a:pt x="890" y="58"/>
                </a:cubicBezTo>
                <a:cubicBezTo>
                  <a:pt x="891" y="58"/>
                  <a:pt x="891" y="58"/>
                  <a:pt x="891" y="58"/>
                </a:cubicBezTo>
                <a:cubicBezTo>
                  <a:pt x="892" y="57"/>
                  <a:pt x="892" y="57"/>
                  <a:pt x="892" y="57"/>
                </a:cubicBezTo>
                <a:cubicBezTo>
                  <a:pt x="893" y="57"/>
                  <a:pt x="893" y="57"/>
                  <a:pt x="893" y="57"/>
                </a:cubicBezTo>
                <a:cubicBezTo>
                  <a:pt x="893" y="58"/>
                  <a:pt x="893" y="58"/>
                  <a:pt x="893" y="58"/>
                </a:cubicBezTo>
                <a:cubicBezTo>
                  <a:pt x="894" y="58"/>
                  <a:pt x="894" y="58"/>
                  <a:pt x="894" y="58"/>
                </a:cubicBezTo>
                <a:cubicBezTo>
                  <a:pt x="894" y="59"/>
                  <a:pt x="894" y="59"/>
                  <a:pt x="894" y="59"/>
                </a:cubicBezTo>
                <a:cubicBezTo>
                  <a:pt x="894" y="60"/>
                  <a:pt x="894" y="60"/>
                  <a:pt x="894" y="60"/>
                </a:cubicBezTo>
                <a:cubicBezTo>
                  <a:pt x="895" y="60"/>
                  <a:pt x="895" y="60"/>
                  <a:pt x="895" y="60"/>
                </a:cubicBezTo>
                <a:cubicBezTo>
                  <a:pt x="897" y="60"/>
                  <a:pt x="897" y="60"/>
                  <a:pt x="897" y="60"/>
                </a:cubicBezTo>
                <a:cubicBezTo>
                  <a:pt x="898" y="60"/>
                  <a:pt x="898" y="60"/>
                  <a:pt x="898" y="60"/>
                </a:cubicBezTo>
                <a:cubicBezTo>
                  <a:pt x="899" y="60"/>
                  <a:pt x="899" y="60"/>
                  <a:pt x="899" y="60"/>
                </a:cubicBezTo>
                <a:cubicBezTo>
                  <a:pt x="899" y="59"/>
                  <a:pt x="899" y="59"/>
                  <a:pt x="899" y="59"/>
                </a:cubicBezTo>
                <a:cubicBezTo>
                  <a:pt x="898" y="59"/>
                  <a:pt x="898" y="59"/>
                  <a:pt x="898" y="59"/>
                </a:cubicBezTo>
                <a:cubicBezTo>
                  <a:pt x="899" y="58"/>
                  <a:pt x="899" y="58"/>
                  <a:pt x="899" y="58"/>
                </a:cubicBezTo>
                <a:cubicBezTo>
                  <a:pt x="899" y="57"/>
                  <a:pt x="899" y="57"/>
                  <a:pt x="899" y="57"/>
                </a:cubicBezTo>
                <a:cubicBezTo>
                  <a:pt x="900" y="56"/>
                  <a:pt x="900" y="56"/>
                  <a:pt x="900" y="56"/>
                </a:cubicBezTo>
                <a:cubicBezTo>
                  <a:pt x="901" y="56"/>
                  <a:pt x="901" y="56"/>
                  <a:pt x="901" y="56"/>
                </a:cubicBezTo>
                <a:cubicBezTo>
                  <a:pt x="903" y="55"/>
                  <a:pt x="903" y="55"/>
                  <a:pt x="903" y="55"/>
                </a:cubicBezTo>
                <a:cubicBezTo>
                  <a:pt x="903" y="54"/>
                  <a:pt x="903" y="54"/>
                  <a:pt x="903" y="54"/>
                </a:cubicBezTo>
                <a:cubicBezTo>
                  <a:pt x="903" y="52"/>
                  <a:pt x="903" y="52"/>
                  <a:pt x="903" y="52"/>
                </a:cubicBezTo>
                <a:cubicBezTo>
                  <a:pt x="902" y="52"/>
                  <a:pt x="902" y="52"/>
                  <a:pt x="902" y="52"/>
                </a:cubicBezTo>
                <a:cubicBezTo>
                  <a:pt x="902" y="51"/>
                  <a:pt x="902" y="51"/>
                  <a:pt x="902" y="51"/>
                </a:cubicBezTo>
                <a:cubicBezTo>
                  <a:pt x="903" y="50"/>
                  <a:pt x="903" y="50"/>
                  <a:pt x="903" y="50"/>
                </a:cubicBezTo>
                <a:cubicBezTo>
                  <a:pt x="903" y="48"/>
                  <a:pt x="903" y="48"/>
                  <a:pt x="903" y="48"/>
                </a:cubicBezTo>
                <a:cubicBezTo>
                  <a:pt x="903" y="47"/>
                  <a:pt x="903" y="47"/>
                  <a:pt x="903" y="47"/>
                </a:cubicBezTo>
                <a:cubicBezTo>
                  <a:pt x="903" y="46"/>
                  <a:pt x="903" y="46"/>
                  <a:pt x="903" y="46"/>
                </a:cubicBezTo>
                <a:cubicBezTo>
                  <a:pt x="904" y="45"/>
                  <a:pt x="904" y="45"/>
                  <a:pt x="904" y="45"/>
                </a:cubicBezTo>
                <a:cubicBezTo>
                  <a:pt x="906" y="45"/>
                  <a:pt x="906" y="45"/>
                  <a:pt x="906" y="45"/>
                </a:cubicBezTo>
                <a:cubicBezTo>
                  <a:pt x="907" y="44"/>
                  <a:pt x="907" y="44"/>
                  <a:pt x="907" y="44"/>
                </a:cubicBezTo>
                <a:cubicBezTo>
                  <a:pt x="909" y="44"/>
                  <a:pt x="909" y="44"/>
                  <a:pt x="909" y="44"/>
                </a:cubicBezTo>
                <a:cubicBezTo>
                  <a:pt x="909" y="45"/>
                  <a:pt x="909" y="45"/>
                  <a:pt x="909" y="45"/>
                </a:cubicBezTo>
                <a:cubicBezTo>
                  <a:pt x="909" y="46"/>
                  <a:pt x="909" y="46"/>
                  <a:pt x="909" y="46"/>
                </a:cubicBezTo>
                <a:cubicBezTo>
                  <a:pt x="911" y="47"/>
                  <a:pt x="911" y="47"/>
                  <a:pt x="911" y="47"/>
                </a:cubicBezTo>
                <a:cubicBezTo>
                  <a:pt x="911" y="48"/>
                  <a:pt x="911" y="48"/>
                  <a:pt x="911" y="48"/>
                </a:cubicBezTo>
                <a:cubicBezTo>
                  <a:pt x="911" y="51"/>
                  <a:pt x="911" y="51"/>
                  <a:pt x="911" y="51"/>
                </a:cubicBezTo>
                <a:cubicBezTo>
                  <a:pt x="910" y="53"/>
                  <a:pt x="910" y="53"/>
                  <a:pt x="910" y="53"/>
                </a:cubicBezTo>
                <a:cubicBezTo>
                  <a:pt x="911" y="53"/>
                  <a:pt x="911" y="53"/>
                  <a:pt x="911" y="53"/>
                </a:cubicBezTo>
                <a:cubicBezTo>
                  <a:pt x="913" y="55"/>
                  <a:pt x="913" y="55"/>
                  <a:pt x="913" y="55"/>
                </a:cubicBezTo>
                <a:cubicBezTo>
                  <a:pt x="913" y="56"/>
                  <a:pt x="913" y="56"/>
                  <a:pt x="913" y="56"/>
                </a:cubicBezTo>
                <a:cubicBezTo>
                  <a:pt x="914" y="57"/>
                  <a:pt x="914" y="57"/>
                  <a:pt x="914" y="57"/>
                </a:cubicBezTo>
                <a:cubicBezTo>
                  <a:pt x="914" y="56"/>
                  <a:pt x="914" y="56"/>
                  <a:pt x="914" y="56"/>
                </a:cubicBezTo>
                <a:cubicBezTo>
                  <a:pt x="914" y="54"/>
                  <a:pt x="914" y="54"/>
                  <a:pt x="914" y="54"/>
                </a:cubicBezTo>
                <a:cubicBezTo>
                  <a:pt x="914" y="53"/>
                  <a:pt x="914" y="53"/>
                  <a:pt x="914" y="53"/>
                </a:cubicBezTo>
                <a:cubicBezTo>
                  <a:pt x="912" y="51"/>
                  <a:pt x="912" y="51"/>
                  <a:pt x="912" y="51"/>
                </a:cubicBezTo>
                <a:cubicBezTo>
                  <a:pt x="912" y="49"/>
                  <a:pt x="912" y="49"/>
                  <a:pt x="912" y="49"/>
                </a:cubicBezTo>
                <a:cubicBezTo>
                  <a:pt x="913" y="47"/>
                  <a:pt x="913" y="47"/>
                  <a:pt x="913" y="47"/>
                </a:cubicBezTo>
                <a:cubicBezTo>
                  <a:pt x="913" y="46"/>
                  <a:pt x="913" y="46"/>
                  <a:pt x="913" y="46"/>
                </a:cubicBezTo>
                <a:cubicBezTo>
                  <a:pt x="912" y="45"/>
                  <a:pt x="912" y="45"/>
                  <a:pt x="912" y="45"/>
                </a:cubicBezTo>
                <a:cubicBezTo>
                  <a:pt x="912" y="44"/>
                  <a:pt x="912" y="44"/>
                  <a:pt x="912" y="44"/>
                </a:cubicBezTo>
                <a:cubicBezTo>
                  <a:pt x="912" y="43"/>
                  <a:pt x="912" y="43"/>
                  <a:pt x="912" y="43"/>
                </a:cubicBezTo>
                <a:cubicBezTo>
                  <a:pt x="912" y="42"/>
                  <a:pt x="912" y="42"/>
                  <a:pt x="912" y="42"/>
                </a:cubicBezTo>
                <a:cubicBezTo>
                  <a:pt x="913" y="41"/>
                  <a:pt x="913" y="41"/>
                  <a:pt x="913" y="41"/>
                </a:cubicBezTo>
                <a:cubicBezTo>
                  <a:pt x="914" y="41"/>
                  <a:pt x="914" y="41"/>
                  <a:pt x="914" y="41"/>
                </a:cubicBezTo>
                <a:cubicBezTo>
                  <a:pt x="915" y="42"/>
                  <a:pt x="915" y="42"/>
                  <a:pt x="915" y="42"/>
                </a:cubicBezTo>
                <a:cubicBezTo>
                  <a:pt x="916" y="41"/>
                  <a:pt x="916" y="41"/>
                  <a:pt x="916" y="41"/>
                </a:cubicBezTo>
                <a:cubicBezTo>
                  <a:pt x="917" y="41"/>
                  <a:pt x="917" y="41"/>
                  <a:pt x="917" y="41"/>
                </a:cubicBezTo>
                <a:cubicBezTo>
                  <a:pt x="918" y="42"/>
                  <a:pt x="918" y="42"/>
                  <a:pt x="918" y="42"/>
                </a:cubicBezTo>
                <a:cubicBezTo>
                  <a:pt x="921" y="41"/>
                  <a:pt x="921" y="41"/>
                  <a:pt x="921" y="41"/>
                </a:cubicBezTo>
                <a:cubicBezTo>
                  <a:pt x="923" y="41"/>
                  <a:pt x="923" y="41"/>
                  <a:pt x="923" y="41"/>
                </a:cubicBezTo>
                <a:cubicBezTo>
                  <a:pt x="926" y="40"/>
                  <a:pt x="926" y="40"/>
                  <a:pt x="926" y="40"/>
                </a:cubicBezTo>
                <a:cubicBezTo>
                  <a:pt x="926" y="41"/>
                  <a:pt x="926" y="41"/>
                  <a:pt x="926" y="41"/>
                </a:cubicBezTo>
                <a:cubicBezTo>
                  <a:pt x="927" y="42"/>
                  <a:pt x="927" y="42"/>
                  <a:pt x="927" y="42"/>
                </a:cubicBezTo>
                <a:cubicBezTo>
                  <a:pt x="927" y="43"/>
                  <a:pt x="927" y="43"/>
                  <a:pt x="927" y="43"/>
                </a:cubicBezTo>
                <a:cubicBezTo>
                  <a:pt x="927" y="44"/>
                  <a:pt x="927" y="44"/>
                  <a:pt x="927" y="44"/>
                </a:cubicBezTo>
                <a:cubicBezTo>
                  <a:pt x="928" y="44"/>
                  <a:pt x="928" y="44"/>
                  <a:pt x="928" y="44"/>
                </a:cubicBezTo>
                <a:cubicBezTo>
                  <a:pt x="928" y="43"/>
                  <a:pt x="928" y="43"/>
                  <a:pt x="928" y="43"/>
                </a:cubicBezTo>
                <a:cubicBezTo>
                  <a:pt x="928" y="42"/>
                  <a:pt x="928" y="42"/>
                  <a:pt x="928" y="42"/>
                </a:cubicBezTo>
                <a:cubicBezTo>
                  <a:pt x="928" y="41"/>
                  <a:pt x="928" y="41"/>
                  <a:pt x="928" y="41"/>
                </a:cubicBezTo>
                <a:cubicBezTo>
                  <a:pt x="929" y="39"/>
                  <a:pt x="929" y="39"/>
                  <a:pt x="929" y="39"/>
                </a:cubicBezTo>
                <a:cubicBezTo>
                  <a:pt x="930" y="40"/>
                  <a:pt x="930" y="40"/>
                  <a:pt x="930" y="40"/>
                </a:cubicBezTo>
                <a:cubicBezTo>
                  <a:pt x="931" y="41"/>
                  <a:pt x="931" y="41"/>
                  <a:pt x="931" y="41"/>
                </a:cubicBezTo>
                <a:cubicBezTo>
                  <a:pt x="931" y="42"/>
                  <a:pt x="931" y="42"/>
                  <a:pt x="931" y="42"/>
                </a:cubicBezTo>
                <a:cubicBezTo>
                  <a:pt x="932" y="43"/>
                  <a:pt x="932" y="43"/>
                  <a:pt x="932" y="43"/>
                </a:cubicBezTo>
                <a:cubicBezTo>
                  <a:pt x="932" y="42"/>
                  <a:pt x="932" y="42"/>
                  <a:pt x="932" y="42"/>
                </a:cubicBezTo>
                <a:cubicBezTo>
                  <a:pt x="932" y="40"/>
                  <a:pt x="932" y="40"/>
                  <a:pt x="932" y="40"/>
                </a:cubicBezTo>
                <a:cubicBezTo>
                  <a:pt x="931" y="39"/>
                  <a:pt x="931" y="39"/>
                  <a:pt x="931" y="39"/>
                </a:cubicBezTo>
                <a:cubicBezTo>
                  <a:pt x="931" y="38"/>
                  <a:pt x="931" y="38"/>
                  <a:pt x="931" y="38"/>
                </a:cubicBezTo>
                <a:cubicBezTo>
                  <a:pt x="932" y="38"/>
                  <a:pt x="932" y="38"/>
                  <a:pt x="932" y="38"/>
                </a:cubicBezTo>
                <a:cubicBezTo>
                  <a:pt x="933" y="38"/>
                  <a:pt x="933" y="38"/>
                  <a:pt x="933" y="38"/>
                </a:cubicBezTo>
                <a:cubicBezTo>
                  <a:pt x="934" y="39"/>
                  <a:pt x="934" y="39"/>
                  <a:pt x="934" y="39"/>
                </a:cubicBezTo>
                <a:cubicBezTo>
                  <a:pt x="935" y="38"/>
                  <a:pt x="935" y="38"/>
                  <a:pt x="935" y="38"/>
                </a:cubicBezTo>
                <a:cubicBezTo>
                  <a:pt x="936" y="38"/>
                  <a:pt x="936" y="38"/>
                  <a:pt x="936" y="38"/>
                </a:cubicBezTo>
                <a:cubicBezTo>
                  <a:pt x="938" y="38"/>
                  <a:pt x="938" y="38"/>
                  <a:pt x="938" y="38"/>
                </a:cubicBezTo>
                <a:cubicBezTo>
                  <a:pt x="938" y="39"/>
                  <a:pt x="938" y="39"/>
                  <a:pt x="938" y="39"/>
                </a:cubicBezTo>
                <a:cubicBezTo>
                  <a:pt x="938" y="42"/>
                  <a:pt x="938" y="42"/>
                  <a:pt x="938" y="42"/>
                </a:cubicBezTo>
                <a:cubicBezTo>
                  <a:pt x="937" y="43"/>
                  <a:pt x="937" y="43"/>
                  <a:pt x="937" y="43"/>
                </a:cubicBezTo>
                <a:cubicBezTo>
                  <a:pt x="937" y="44"/>
                  <a:pt x="937" y="44"/>
                  <a:pt x="937" y="44"/>
                </a:cubicBezTo>
                <a:cubicBezTo>
                  <a:pt x="936" y="46"/>
                  <a:pt x="936" y="46"/>
                  <a:pt x="936" y="46"/>
                </a:cubicBezTo>
                <a:cubicBezTo>
                  <a:pt x="936" y="48"/>
                  <a:pt x="936" y="48"/>
                  <a:pt x="936" y="48"/>
                </a:cubicBezTo>
                <a:cubicBezTo>
                  <a:pt x="935" y="49"/>
                  <a:pt x="935" y="49"/>
                  <a:pt x="935" y="49"/>
                </a:cubicBezTo>
                <a:cubicBezTo>
                  <a:pt x="935" y="50"/>
                  <a:pt x="935" y="50"/>
                  <a:pt x="935" y="50"/>
                </a:cubicBezTo>
                <a:cubicBezTo>
                  <a:pt x="934" y="50"/>
                  <a:pt x="934" y="50"/>
                  <a:pt x="934" y="50"/>
                </a:cubicBezTo>
                <a:cubicBezTo>
                  <a:pt x="935" y="51"/>
                  <a:pt x="935" y="51"/>
                  <a:pt x="935" y="51"/>
                </a:cubicBezTo>
                <a:cubicBezTo>
                  <a:pt x="935" y="52"/>
                  <a:pt x="935" y="52"/>
                  <a:pt x="935" y="52"/>
                </a:cubicBezTo>
                <a:cubicBezTo>
                  <a:pt x="934" y="53"/>
                  <a:pt x="934" y="53"/>
                  <a:pt x="934" y="53"/>
                </a:cubicBezTo>
                <a:cubicBezTo>
                  <a:pt x="933" y="55"/>
                  <a:pt x="933" y="55"/>
                  <a:pt x="933" y="55"/>
                </a:cubicBezTo>
                <a:cubicBezTo>
                  <a:pt x="932" y="55"/>
                  <a:pt x="932" y="55"/>
                  <a:pt x="932" y="55"/>
                </a:cubicBezTo>
                <a:cubicBezTo>
                  <a:pt x="932" y="56"/>
                  <a:pt x="932" y="56"/>
                  <a:pt x="932" y="56"/>
                </a:cubicBezTo>
                <a:cubicBezTo>
                  <a:pt x="931" y="57"/>
                  <a:pt x="931" y="57"/>
                  <a:pt x="931" y="57"/>
                </a:cubicBezTo>
                <a:cubicBezTo>
                  <a:pt x="931" y="58"/>
                  <a:pt x="931" y="58"/>
                  <a:pt x="931" y="58"/>
                </a:cubicBezTo>
                <a:cubicBezTo>
                  <a:pt x="930" y="60"/>
                  <a:pt x="930" y="60"/>
                  <a:pt x="930" y="60"/>
                </a:cubicBezTo>
                <a:cubicBezTo>
                  <a:pt x="931" y="60"/>
                  <a:pt x="931" y="60"/>
                  <a:pt x="931" y="60"/>
                </a:cubicBezTo>
                <a:cubicBezTo>
                  <a:pt x="932" y="59"/>
                  <a:pt x="932" y="59"/>
                  <a:pt x="932" y="59"/>
                </a:cubicBezTo>
                <a:cubicBezTo>
                  <a:pt x="933" y="58"/>
                  <a:pt x="933" y="58"/>
                  <a:pt x="933" y="58"/>
                </a:cubicBezTo>
                <a:cubicBezTo>
                  <a:pt x="933" y="57"/>
                  <a:pt x="933" y="57"/>
                  <a:pt x="933" y="57"/>
                </a:cubicBezTo>
                <a:cubicBezTo>
                  <a:pt x="934" y="56"/>
                  <a:pt x="934" y="56"/>
                  <a:pt x="934" y="56"/>
                </a:cubicBezTo>
                <a:cubicBezTo>
                  <a:pt x="935" y="55"/>
                  <a:pt x="935" y="55"/>
                  <a:pt x="935" y="55"/>
                </a:cubicBezTo>
                <a:cubicBezTo>
                  <a:pt x="935" y="54"/>
                  <a:pt x="935" y="54"/>
                  <a:pt x="935" y="54"/>
                </a:cubicBezTo>
                <a:cubicBezTo>
                  <a:pt x="936" y="53"/>
                  <a:pt x="936" y="53"/>
                  <a:pt x="936" y="53"/>
                </a:cubicBezTo>
                <a:cubicBezTo>
                  <a:pt x="937" y="53"/>
                  <a:pt x="937" y="53"/>
                  <a:pt x="937" y="53"/>
                </a:cubicBezTo>
                <a:cubicBezTo>
                  <a:pt x="937" y="52"/>
                  <a:pt x="937" y="52"/>
                  <a:pt x="937" y="52"/>
                </a:cubicBezTo>
                <a:cubicBezTo>
                  <a:pt x="937" y="51"/>
                  <a:pt x="937" y="51"/>
                  <a:pt x="937" y="51"/>
                </a:cubicBezTo>
                <a:cubicBezTo>
                  <a:pt x="938" y="51"/>
                  <a:pt x="938" y="51"/>
                  <a:pt x="938" y="51"/>
                </a:cubicBezTo>
                <a:cubicBezTo>
                  <a:pt x="938" y="49"/>
                  <a:pt x="938" y="49"/>
                  <a:pt x="938" y="49"/>
                </a:cubicBezTo>
                <a:cubicBezTo>
                  <a:pt x="939" y="49"/>
                  <a:pt x="939" y="49"/>
                  <a:pt x="939" y="49"/>
                </a:cubicBezTo>
                <a:cubicBezTo>
                  <a:pt x="939" y="50"/>
                  <a:pt x="939" y="50"/>
                  <a:pt x="939" y="50"/>
                </a:cubicBezTo>
                <a:cubicBezTo>
                  <a:pt x="939" y="51"/>
                  <a:pt x="939" y="51"/>
                  <a:pt x="939" y="51"/>
                </a:cubicBezTo>
                <a:cubicBezTo>
                  <a:pt x="940" y="51"/>
                  <a:pt x="940" y="51"/>
                  <a:pt x="940" y="51"/>
                </a:cubicBezTo>
                <a:cubicBezTo>
                  <a:pt x="940" y="52"/>
                  <a:pt x="940" y="52"/>
                  <a:pt x="940" y="52"/>
                </a:cubicBezTo>
                <a:cubicBezTo>
                  <a:pt x="941" y="54"/>
                  <a:pt x="941" y="54"/>
                  <a:pt x="941" y="54"/>
                </a:cubicBezTo>
                <a:cubicBezTo>
                  <a:pt x="942" y="55"/>
                  <a:pt x="942" y="55"/>
                  <a:pt x="942" y="55"/>
                </a:cubicBezTo>
                <a:cubicBezTo>
                  <a:pt x="942" y="57"/>
                  <a:pt x="942" y="57"/>
                  <a:pt x="942" y="57"/>
                </a:cubicBezTo>
                <a:cubicBezTo>
                  <a:pt x="943" y="57"/>
                  <a:pt x="943" y="57"/>
                  <a:pt x="943" y="57"/>
                </a:cubicBezTo>
                <a:cubicBezTo>
                  <a:pt x="944" y="58"/>
                  <a:pt x="944" y="58"/>
                  <a:pt x="944" y="58"/>
                </a:cubicBezTo>
                <a:cubicBezTo>
                  <a:pt x="944" y="57"/>
                  <a:pt x="944" y="57"/>
                  <a:pt x="944" y="57"/>
                </a:cubicBezTo>
                <a:cubicBezTo>
                  <a:pt x="945" y="57"/>
                  <a:pt x="945" y="57"/>
                  <a:pt x="945" y="57"/>
                </a:cubicBezTo>
                <a:cubicBezTo>
                  <a:pt x="945" y="56"/>
                  <a:pt x="945" y="56"/>
                  <a:pt x="945" y="56"/>
                </a:cubicBezTo>
                <a:cubicBezTo>
                  <a:pt x="944" y="55"/>
                  <a:pt x="944" y="55"/>
                  <a:pt x="944" y="55"/>
                </a:cubicBezTo>
                <a:cubicBezTo>
                  <a:pt x="944" y="54"/>
                  <a:pt x="944" y="54"/>
                  <a:pt x="944" y="54"/>
                </a:cubicBezTo>
                <a:cubicBezTo>
                  <a:pt x="945" y="55"/>
                  <a:pt x="945" y="55"/>
                  <a:pt x="945" y="55"/>
                </a:cubicBezTo>
                <a:cubicBezTo>
                  <a:pt x="946" y="55"/>
                  <a:pt x="946" y="55"/>
                  <a:pt x="946" y="55"/>
                </a:cubicBezTo>
                <a:cubicBezTo>
                  <a:pt x="947" y="55"/>
                  <a:pt x="947" y="55"/>
                  <a:pt x="947" y="55"/>
                </a:cubicBezTo>
                <a:cubicBezTo>
                  <a:pt x="947" y="56"/>
                  <a:pt x="947" y="56"/>
                  <a:pt x="947" y="56"/>
                </a:cubicBezTo>
                <a:cubicBezTo>
                  <a:pt x="948" y="56"/>
                  <a:pt x="948" y="56"/>
                  <a:pt x="948" y="56"/>
                </a:cubicBezTo>
                <a:cubicBezTo>
                  <a:pt x="949" y="56"/>
                  <a:pt x="949" y="56"/>
                  <a:pt x="949" y="56"/>
                </a:cubicBezTo>
                <a:cubicBezTo>
                  <a:pt x="950" y="56"/>
                  <a:pt x="950" y="56"/>
                  <a:pt x="950" y="56"/>
                </a:cubicBezTo>
                <a:cubicBezTo>
                  <a:pt x="950" y="54"/>
                  <a:pt x="950" y="54"/>
                  <a:pt x="950" y="54"/>
                </a:cubicBezTo>
                <a:cubicBezTo>
                  <a:pt x="950" y="53"/>
                  <a:pt x="950" y="53"/>
                  <a:pt x="950" y="53"/>
                </a:cubicBezTo>
                <a:cubicBezTo>
                  <a:pt x="950" y="51"/>
                  <a:pt x="950" y="51"/>
                  <a:pt x="950" y="51"/>
                </a:cubicBezTo>
                <a:cubicBezTo>
                  <a:pt x="951" y="49"/>
                  <a:pt x="951" y="49"/>
                  <a:pt x="951" y="49"/>
                </a:cubicBezTo>
                <a:cubicBezTo>
                  <a:pt x="950" y="49"/>
                  <a:pt x="950" y="49"/>
                  <a:pt x="950" y="49"/>
                </a:cubicBezTo>
                <a:cubicBezTo>
                  <a:pt x="950" y="47"/>
                  <a:pt x="950" y="47"/>
                  <a:pt x="950" y="47"/>
                </a:cubicBezTo>
                <a:cubicBezTo>
                  <a:pt x="950" y="45"/>
                  <a:pt x="950" y="45"/>
                  <a:pt x="950" y="45"/>
                </a:cubicBezTo>
                <a:cubicBezTo>
                  <a:pt x="951" y="43"/>
                  <a:pt x="951" y="43"/>
                  <a:pt x="951" y="43"/>
                </a:cubicBezTo>
                <a:cubicBezTo>
                  <a:pt x="951" y="42"/>
                  <a:pt x="951" y="42"/>
                  <a:pt x="951" y="42"/>
                </a:cubicBezTo>
                <a:cubicBezTo>
                  <a:pt x="951" y="41"/>
                  <a:pt x="951" y="41"/>
                  <a:pt x="951" y="41"/>
                </a:cubicBezTo>
                <a:cubicBezTo>
                  <a:pt x="951" y="40"/>
                  <a:pt x="951" y="40"/>
                  <a:pt x="951" y="40"/>
                </a:cubicBezTo>
                <a:cubicBezTo>
                  <a:pt x="951" y="39"/>
                  <a:pt x="951" y="39"/>
                  <a:pt x="951" y="39"/>
                </a:cubicBezTo>
                <a:cubicBezTo>
                  <a:pt x="953" y="39"/>
                  <a:pt x="953" y="39"/>
                  <a:pt x="953" y="39"/>
                </a:cubicBezTo>
                <a:cubicBezTo>
                  <a:pt x="954" y="39"/>
                  <a:pt x="954" y="39"/>
                  <a:pt x="954" y="39"/>
                </a:cubicBezTo>
                <a:cubicBezTo>
                  <a:pt x="955" y="40"/>
                  <a:pt x="955" y="40"/>
                  <a:pt x="955" y="40"/>
                </a:cubicBezTo>
                <a:cubicBezTo>
                  <a:pt x="955" y="41"/>
                  <a:pt x="955" y="41"/>
                  <a:pt x="955" y="41"/>
                </a:cubicBezTo>
                <a:cubicBezTo>
                  <a:pt x="956" y="41"/>
                  <a:pt x="956" y="41"/>
                  <a:pt x="956" y="41"/>
                </a:cubicBezTo>
                <a:cubicBezTo>
                  <a:pt x="957" y="42"/>
                  <a:pt x="957" y="42"/>
                  <a:pt x="957" y="42"/>
                </a:cubicBezTo>
                <a:cubicBezTo>
                  <a:pt x="958" y="45"/>
                  <a:pt x="958" y="45"/>
                  <a:pt x="958" y="45"/>
                </a:cubicBezTo>
                <a:cubicBezTo>
                  <a:pt x="958" y="46"/>
                  <a:pt x="958" y="46"/>
                  <a:pt x="958" y="46"/>
                </a:cubicBezTo>
                <a:cubicBezTo>
                  <a:pt x="959" y="48"/>
                  <a:pt x="959" y="48"/>
                  <a:pt x="959" y="48"/>
                </a:cubicBezTo>
                <a:cubicBezTo>
                  <a:pt x="960" y="49"/>
                  <a:pt x="960" y="49"/>
                  <a:pt x="960" y="49"/>
                </a:cubicBezTo>
                <a:cubicBezTo>
                  <a:pt x="960" y="52"/>
                  <a:pt x="960" y="52"/>
                  <a:pt x="960" y="52"/>
                </a:cubicBezTo>
                <a:cubicBezTo>
                  <a:pt x="960" y="53"/>
                  <a:pt x="960" y="53"/>
                  <a:pt x="960" y="53"/>
                </a:cubicBezTo>
                <a:cubicBezTo>
                  <a:pt x="959" y="53"/>
                  <a:pt x="959" y="53"/>
                  <a:pt x="959" y="53"/>
                </a:cubicBezTo>
                <a:cubicBezTo>
                  <a:pt x="959" y="54"/>
                  <a:pt x="959" y="54"/>
                  <a:pt x="959" y="54"/>
                </a:cubicBezTo>
                <a:cubicBezTo>
                  <a:pt x="959" y="56"/>
                  <a:pt x="959" y="56"/>
                  <a:pt x="959" y="56"/>
                </a:cubicBezTo>
                <a:cubicBezTo>
                  <a:pt x="960" y="56"/>
                  <a:pt x="960" y="56"/>
                  <a:pt x="960" y="56"/>
                </a:cubicBezTo>
                <a:cubicBezTo>
                  <a:pt x="961" y="58"/>
                  <a:pt x="961" y="58"/>
                  <a:pt x="961" y="58"/>
                </a:cubicBezTo>
                <a:cubicBezTo>
                  <a:pt x="961" y="60"/>
                  <a:pt x="961" y="60"/>
                  <a:pt x="961" y="60"/>
                </a:cubicBezTo>
                <a:cubicBezTo>
                  <a:pt x="961" y="61"/>
                  <a:pt x="961" y="61"/>
                  <a:pt x="961" y="61"/>
                </a:cubicBezTo>
                <a:cubicBezTo>
                  <a:pt x="961" y="62"/>
                  <a:pt x="961" y="62"/>
                  <a:pt x="961" y="62"/>
                </a:cubicBezTo>
                <a:cubicBezTo>
                  <a:pt x="962" y="62"/>
                  <a:pt x="962" y="62"/>
                  <a:pt x="962" y="62"/>
                </a:cubicBezTo>
                <a:cubicBezTo>
                  <a:pt x="964" y="63"/>
                  <a:pt x="964" y="63"/>
                  <a:pt x="964" y="63"/>
                </a:cubicBezTo>
                <a:cubicBezTo>
                  <a:pt x="965" y="63"/>
                  <a:pt x="965" y="63"/>
                  <a:pt x="965" y="63"/>
                </a:cubicBezTo>
                <a:cubicBezTo>
                  <a:pt x="966" y="62"/>
                  <a:pt x="966" y="62"/>
                  <a:pt x="966" y="62"/>
                </a:cubicBezTo>
                <a:cubicBezTo>
                  <a:pt x="967" y="61"/>
                  <a:pt x="967" y="61"/>
                  <a:pt x="967" y="61"/>
                </a:cubicBezTo>
                <a:cubicBezTo>
                  <a:pt x="967" y="60"/>
                  <a:pt x="967" y="60"/>
                  <a:pt x="967" y="60"/>
                </a:cubicBezTo>
                <a:cubicBezTo>
                  <a:pt x="968" y="60"/>
                  <a:pt x="968" y="60"/>
                  <a:pt x="968" y="60"/>
                </a:cubicBezTo>
                <a:cubicBezTo>
                  <a:pt x="968" y="61"/>
                  <a:pt x="968" y="61"/>
                  <a:pt x="968" y="61"/>
                </a:cubicBezTo>
                <a:cubicBezTo>
                  <a:pt x="968" y="62"/>
                  <a:pt x="968" y="62"/>
                  <a:pt x="968" y="62"/>
                </a:cubicBezTo>
                <a:cubicBezTo>
                  <a:pt x="969" y="61"/>
                  <a:pt x="969" y="61"/>
                  <a:pt x="969" y="61"/>
                </a:cubicBezTo>
                <a:cubicBezTo>
                  <a:pt x="970" y="62"/>
                  <a:pt x="970" y="62"/>
                  <a:pt x="970" y="62"/>
                </a:cubicBezTo>
                <a:cubicBezTo>
                  <a:pt x="970" y="63"/>
                  <a:pt x="970" y="63"/>
                  <a:pt x="970" y="63"/>
                </a:cubicBezTo>
                <a:cubicBezTo>
                  <a:pt x="971" y="64"/>
                  <a:pt x="971" y="64"/>
                  <a:pt x="971" y="64"/>
                </a:cubicBezTo>
                <a:cubicBezTo>
                  <a:pt x="972" y="64"/>
                  <a:pt x="972" y="64"/>
                  <a:pt x="972" y="64"/>
                </a:cubicBezTo>
                <a:cubicBezTo>
                  <a:pt x="973" y="64"/>
                  <a:pt x="973" y="64"/>
                  <a:pt x="973" y="64"/>
                </a:cubicBezTo>
                <a:cubicBezTo>
                  <a:pt x="972" y="63"/>
                  <a:pt x="972" y="63"/>
                  <a:pt x="972" y="63"/>
                </a:cubicBezTo>
                <a:cubicBezTo>
                  <a:pt x="972" y="62"/>
                  <a:pt x="972" y="62"/>
                  <a:pt x="972" y="62"/>
                </a:cubicBezTo>
                <a:cubicBezTo>
                  <a:pt x="972" y="61"/>
                  <a:pt x="972" y="61"/>
                  <a:pt x="972" y="61"/>
                </a:cubicBezTo>
                <a:cubicBezTo>
                  <a:pt x="971" y="61"/>
                  <a:pt x="971" y="61"/>
                  <a:pt x="971" y="61"/>
                </a:cubicBezTo>
                <a:cubicBezTo>
                  <a:pt x="971" y="60"/>
                  <a:pt x="971" y="60"/>
                  <a:pt x="971" y="60"/>
                </a:cubicBezTo>
                <a:cubicBezTo>
                  <a:pt x="970" y="59"/>
                  <a:pt x="970" y="59"/>
                  <a:pt x="970" y="59"/>
                </a:cubicBezTo>
                <a:cubicBezTo>
                  <a:pt x="969" y="58"/>
                  <a:pt x="969" y="58"/>
                  <a:pt x="969" y="58"/>
                </a:cubicBezTo>
                <a:cubicBezTo>
                  <a:pt x="969" y="57"/>
                  <a:pt x="969" y="57"/>
                  <a:pt x="969" y="57"/>
                </a:cubicBezTo>
                <a:cubicBezTo>
                  <a:pt x="968" y="55"/>
                  <a:pt x="968" y="55"/>
                  <a:pt x="968" y="55"/>
                </a:cubicBezTo>
                <a:cubicBezTo>
                  <a:pt x="968" y="54"/>
                  <a:pt x="968" y="54"/>
                  <a:pt x="968" y="54"/>
                </a:cubicBezTo>
                <a:cubicBezTo>
                  <a:pt x="968" y="52"/>
                  <a:pt x="968" y="52"/>
                  <a:pt x="968" y="52"/>
                </a:cubicBezTo>
                <a:cubicBezTo>
                  <a:pt x="968" y="51"/>
                  <a:pt x="968" y="51"/>
                  <a:pt x="968" y="51"/>
                </a:cubicBezTo>
                <a:cubicBezTo>
                  <a:pt x="967" y="49"/>
                  <a:pt x="967" y="49"/>
                  <a:pt x="967" y="49"/>
                </a:cubicBezTo>
                <a:cubicBezTo>
                  <a:pt x="967" y="48"/>
                  <a:pt x="967" y="48"/>
                  <a:pt x="967" y="48"/>
                </a:cubicBezTo>
                <a:cubicBezTo>
                  <a:pt x="967" y="46"/>
                  <a:pt x="967" y="46"/>
                  <a:pt x="967" y="46"/>
                </a:cubicBezTo>
                <a:cubicBezTo>
                  <a:pt x="966" y="45"/>
                  <a:pt x="966" y="45"/>
                  <a:pt x="966" y="45"/>
                </a:cubicBezTo>
                <a:cubicBezTo>
                  <a:pt x="966" y="44"/>
                  <a:pt x="966" y="44"/>
                  <a:pt x="966" y="44"/>
                </a:cubicBezTo>
                <a:cubicBezTo>
                  <a:pt x="966" y="42"/>
                  <a:pt x="966" y="42"/>
                  <a:pt x="966" y="42"/>
                </a:cubicBezTo>
                <a:cubicBezTo>
                  <a:pt x="965" y="41"/>
                  <a:pt x="965" y="41"/>
                  <a:pt x="965" y="41"/>
                </a:cubicBezTo>
                <a:cubicBezTo>
                  <a:pt x="966" y="40"/>
                  <a:pt x="966" y="40"/>
                  <a:pt x="966" y="40"/>
                </a:cubicBezTo>
                <a:cubicBezTo>
                  <a:pt x="965" y="39"/>
                  <a:pt x="965" y="39"/>
                  <a:pt x="965" y="39"/>
                </a:cubicBezTo>
                <a:cubicBezTo>
                  <a:pt x="965" y="38"/>
                  <a:pt x="965" y="38"/>
                  <a:pt x="965" y="38"/>
                </a:cubicBezTo>
                <a:cubicBezTo>
                  <a:pt x="965" y="37"/>
                  <a:pt x="965" y="37"/>
                  <a:pt x="965" y="37"/>
                </a:cubicBezTo>
                <a:cubicBezTo>
                  <a:pt x="967" y="38"/>
                  <a:pt x="967" y="38"/>
                  <a:pt x="967" y="38"/>
                </a:cubicBezTo>
                <a:cubicBezTo>
                  <a:pt x="968" y="38"/>
                  <a:pt x="968" y="38"/>
                  <a:pt x="968" y="38"/>
                </a:cubicBezTo>
                <a:cubicBezTo>
                  <a:pt x="969" y="38"/>
                  <a:pt x="969" y="38"/>
                  <a:pt x="969" y="38"/>
                </a:cubicBezTo>
                <a:cubicBezTo>
                  <a:pt x="970" y="38"/>
                  <a:pt x="970" y="38"/>
                  <a:pt x="970" y="38"/>
                </a:cubicBezTo>
                <a:cubicBezTo>
                  <a:pt x="972" y="40"/>
                  <a:pt x="972" y="40"/>
                  <a:pt x="972" y="40"/>
                </a:cubicBezTo>
                <a:cubicBezTo>
                  <a:pt x="973" y="41"/>
                  <a:pt x="973" y="41"/>
                  <a:pt x="973" y="41"/>
                </a:cubicBezTo>
                <a:cubicBezTo>
                  <a:pt x="974" y="40"/>
                  <a:pt x="974" y="40"/>
                  <a:pt x="974" y="40"/>
                </a:cubicBezTo>
                <a:cubicBezTo>
                  <a:pt x="974" y="39"/>
                  <a:pt x="974" y="39"/>
                  <a:pt x="974" y="39"/>
                </a:cubicBezTo>
                <a:cubicBezTo>
                  <a:pt x="973" y="39"/>
                  <a:pt x="973" y="39"/>
                  <a:pt x="973" y="39"/>
                </a:cubicBezTo>
                <a:cubicBezTo>
                  <a:pt x="974" y="37"/>
                  <a:pt x="974" y="37"/>
                  <a:pt x="974" y="37"/>
                </a:cubicBezTo>
                <a:cubicBezTo>
                  <a:pt x="975" y="37"/>
                  <a:pt x="975" y="37"/>
                  <a:pt x="975" y="37"/>
                </a:cubicBezTo>
                <a:cubicBezTo>
                  <a:pt x="976" y="37"/>
                  <a:pt x="976" y="37"/>
                  <a:pt x="976" y="37"/>
                </a:cubicBezTo>
                <a:cubicBezTo>
                  <a:pt x="977" y="37"/>
                  <a:pt x="977" y="37"/>
                  <a:pt x="977" y="37"/>
                </a:cubicBezTo>
                <a:cubicBezTo>
                  <a:pt x="978" y="36"/>
                  <a:pt x="978" y="36"/>
                  <a:pt x="978" y="36"/>
                </a:cubicBezTo>
                <a:cubicBezTo>
                  <a:pt x="977" y="35"/>
                  <a:pt x="977" y="35"/>
                  <a:pt x="977" y="35"/>
                </a:cubicBezTo>
                <a:cubicBezTo>
                  <a:pt x="977" y="33"/>
                  <a:pt x="977" y="33"/>
                  <a:pt x="977" y="33"/>
                </a:cubicBezTo>
                <a:cubicBezTo>
                  <a:pt x="978" y="32"/>
                  <a:pt x="978" y="32"/>
                  <a:pt x="978" y="32"/>
                </a:cubicBezTo>
                <a:cubicBezTo>
                  <a:pt x="979" y="32"/>
                  <a:pt x="979" y="32"/>
                  <a:pt x="979" y="32"/>
                </a:cubicBezTo>
                <a:cubicBezTo>
                  <a:pt x="979" y="31"/>
                  <a:pt x="979" y="31"/>
                  <a:pt x="979" y="31"/>
                </a:cubicBezTo>
                <a:cubicBezTo>
                  <a:pt x="977" y="30"/>
                  <a:pt x="977" y="30"/>
                  <a:pt x="977" y="30"/>
                </a:cubicBezTo>
                <a:cubicBezTo>
                  <a:pt x="977" y="29"/>
                  <a:pt x="977" y="29"/>
                  <a:pt x="977" y="29"/>
                </a:cubicBezTo>
                <a:cubicBezTo>
                  <a:pt x="977" y="28"/>
                  <a:pt x="977" y="28"/>
                  <a:pt x="977" y="28"/>
                </a:cubicBezTo>
                <a:cubicBezTo>
                  <a:pt x="977" y="27"/>
                  <a:pt x="977" y="27"/>
                  <a:pt x="977" y="27"/>
                </a:cubicBezTo>
                <a:cubicBezTo>
                  <a:pt x="978" y="27"/>
                  <a:pt x="978" y="27"/>
                  <a:pt x="978" y="27"/>
                </a:cubicBezTo>
                <a:cubicBezTo>
                  <a:pt x="979" y="28"/>
                  <a:pt x="979" y="28"/>
                  <a:pt x="979" y="28"/>
                </a:cubicBezTo>
                <a:cubicBezTo>
                  <a:pt x="979" y="29"/>
                  <a:pt x="979" y="29"/>
                  <a:pt x="979" y="29"/>
                </a:cubicBezTo>
                <a:cubicBezTo>
                  <a:pt x="980" y="29"/>
                  <a:pt x="980" y="29"/>
                  <a:pt x="980" y="29"/>
                </a:cubicBezTo>
                <a:cubicBezTo>
                  <a:pt x="981" y="27"/>
                  <a:pt x="981" y="27"/>
                  <a:pt x="981" y="27"/>
                </a:cubicBezTo>
                <a:cubicBezTo>
                  <a:pt x="982" y="27"/>
                  <a:pt x="982" y="27"/>
                  <a:pt x="982" y="27"/>
                </a:cubicBezTo>
                <a:cubicBezTo>
                  <a:pt x="983" y="26"/>
                  <a:pt x="983" y="26"/>
                  <a:pt x="983" y="26"/>
                </a:cubicBezTo>
                <a:cubicBezTo>
                  <a:pt x="983" y="25"/>
                  <a:pt x="983" y="25"/>
                  <a:pt x="983" y="25"/>
                </a:cubicBezTo>
                <a:cubicBezTo>
                  <a:pt x="984" y="24"/>
                  <a:pt x="984" y="24"/>
                  <a:pt x="984" y="24"/>
                </a:cubicBezTo>
                <a:cubicBezTo>
                  <a:pt x="986" y="24"/>
                  <a:pt x="986" y="24"/>
                  <a:pt x="986" y="24"/>
                </a:cubicBezTo>
                <a:cubicBezTo>
                  <a:pt x="985" y="25"/>
                  <a:pt x="985" y="25"/>
                  <a:pt x="985" y="25"/>
                </a:cubicBezTo>
                <a:cubicBezTo>
                  <a:pt x="984" y="26"/>
                  <a:pt x="984" y="26"/>
                  <a:pt x="984" y="26"/>
                </a:cubicBezTo>
                <a:cubicBezTo>
                  <a:pt x="985" y="26"/>
                  <a:pt x="985" y="26"/>
                  <a:pt x="985" y="26"/>
                </a:cubicBezTo>
                <a:cubicBezTo>
                  <a:pt x="986" y="26"/>
                  <a:pt x="986" y="26"/>
                  <a:pt x="986" y="26"/>
                </a:cubicBezTo>
                <a:cubicBezTo>
                  <a:pt x="987" y="26"/>
                  <a:pt x="987" y="26"/>
                  <a:pt x="987" y="26"/>
                </a:cubicBezTo>
                <a:cubicBezTo>
                  <a:pt x="987" y="27"/>
                  <a:pt x="987" y="27"/>
                  <a:pt x="987" y="27"/>
                </a:cubicBezTo>
                <a:cubicBezTo>
                  <a:pt x="988" y="28"/>
                  <a:pt x="988" y="28"/>
                  <a:pt x="988" y="28"/>
                </a:cubicBezTo>
                <a:cubicBezTo>
                  <a:pt x="987" y="29"/>
                  <a:pt x="987" y="29"/>
                  <a:pt x="987" y="29"/>
                </a:cubicBezTo>
                <a:cubicBezTo>
                  <a:pt x="988" y="30"/>
                  <a:pt x="988" y="30"/>
                  <a:pt x="988" y="30"/>
                </a:cubicBezTo>
                <a:cubicBezTo>
                  <a:pt x="988" y="29"/>
                  <a:pt x="988" y="29"/>
                  <a:pt x="988" y="29"/>
                </a:cubicBezTo>
                <a:cubicBezTo>
                  <a:pt x="989" y="28"/>
                  <a:pt x="989" y="28"/>
                  <a:pt x="989" y="28"/>
                </a:cubicBezTo>
                <a:cubicBezTo>
                  <a:pt x="991" y="28"/>
                  <a:pt x="991" y="28"/>
                  <a:pt x="991" y="28"/>
                </a:cubicBezTo>
                <a:cubicBezTo>
                  <a:pt x="991" y="29"/>
                  <a:pt x="991" y="29"/>
                  <a:pt x="991" y="29"/>
                </a:cubicBezTo>
                <a:cubicBezTo>
                  <a:pt x="991" y="30"/>
                  <a:pt x="991" y="30"/>
                  <a:pt x="991" y="30"/>
                </a:cubicBezTo>
                <a:cubicBezTo>
                  <a:pt x="992" y="32"/>
                  <a:pt x="992" y="32"/>
                  <a:pt x="992" y="32"/>
                </a:cubicBezTo>
                <a:cubicBezTo>
                  <a:pt x="993" y="33"/>
                  <a:pt x="993" y="33"/>
                  <a:pt x="993" y="33"/>
                </a:cubicBezTo>
                <a:cubicBezTo>
                  <a:pt x="993" y="34"/>
                  <a:pt x="993" y="34"/>
                  <a:pt x="993" y="34"/>
                </a:cubicBezTo>
                <a:cubicBezTo>
                  <a:pt x="994" y="33"/>
                  <a:pt x="994" y="33"/>
                  <a:pt x="994" y="33"/>
                </a:cubicBezTo>
                <a:cubicBezTo>
                  <a:pt x="993" y="32"/>
                  <a:pt x="993" y="32"/>
                  <a:pt x="993" y="32"/>
                </a:cubicBezTo>
                <a:cubicBezTo>
                  <a:pt x="993" y="31"/>
                  <a:pt x="993" y="31"/>
                  <a:pt x="993" y="31"/>
                </a:cubicBezTo>
                <a:cubicBezTo>
                  <a:pt x="993" y="30"/>
                  <a:pt x="993" y="30"/>
                  <a:pt x="993" y="30"/>
                </a:cubicBezTo>
                <a:cubicBezTo>
                  <a:pt x="992" y="29"/>
                  <a:pt x="992" y="29"/>
                  <a:pt x="992" y="29"/>
                </a:cubicBezTo>
                <a:cubicBezTo>
                  <a:pt x="993" y="29"/>
                  <a:pt x="993" y="29"/>
                  <a:pt x="993" y="29"/>
                </a:cubicBezTo>
                <a:cubicBezTo>
                  <a:pt x="995" y="31"/>
                  <a:pt x="995" y="31"/>
                  <a:pt x="995" y="31"/>
                </a:cubicBezTo>
                <a:cubicBezTo>
                  <a:pt x="996" y="33"/>
                  <a:pt x="996" y="33"/>
                  <a:pt x="996" y="33"/>
                </a:cubicBezTo>
                <a:cubicBezTo>
                  <a:pt x="998" y="34"/>
                  <a:pt x="998" y="34"/>
                  <a:pt x="998" y="34"/>
                </a:cubicBezTo>
                <a:cubicBezTo>
                  <a:pt x="999" y="34"/>
                  <a:pt x="999" y="34"/>
                  <a:pt x="999" y="34"/>
                </a:cubicBezTo>
                <a:cubicBezTo>
                  <a:pt x="999" y="33"/>
                  <a:pt x="999" y="33"/>
                  <a:pt x="999" y="33"/>
                </a:cubicBezTo>
                <a:cubicBezTo>
                  <a:pt x="997" y="32"/>
                  <a:pt x="997" y="32"/>
                  <a:pt x="997" y="32"/>
                </a:cubicBezTo>
                <a:cubicBezTo>
                  <a:pt x="996" y="30"/>
                  <a:pt x="996" y="30"/>
                  <a:pt x="996" y="30"/>
                </a:cubicBezTo>
                <a:cubicBezTo>
                  <a:pt x="996" y="29"/>
                  <a:pt x="996" y="29"/>
                  <a:pt x="996" y="29"/>
                </a:cubicBezTo>
                <a:cubicBezTo>
                  <a:pt x="996" y="27"/>
                  <a:pt x="996" y="27"/>
                  <a:pt x="996" y="27"/>
                </a:cubicBezTo>
                <a:cubicBezTo>
                  <a:pt x="998" y="27"/>
                  <a:pt x="998" y="27"/>
                  <a:pt x="998" y="27"/>
                </a:cubicBezTo>
                <a:cubicBezTo>
                  <a:pt x="999" y="27"/>
                  <a:pt x="999" y="27"/>
                  <a:pt x="999" y="27"/>
                </a:cubicBezTo>
                <a:cubicBezTo>
                  <a:pt x="1000" y="28"/>
                  <a:pt x="1000" y="28"/>
                  <a:pt x="1000" y="28"/>
                </a:cubicBezTo>
                <a:cubicBezTo>
                  <a:pt x="1002" y="28"/>
                  <a:pt x="1002" y="28"/>
                  <a:pt x="1002" y="28"/>
                </a:cubicBezTo>
                <a:cubicBezTo>
                  <a:pt x="1002" y="27"/>
                  <a:pt x="1002" y="27"/>
                  <a:pt x="1002" y="27"/>
                </a:cubicBezTo>
                <a:cubicBezTo>
                  <a:pt x="1001" y="27"/>
                  <a:pt x="1001" y="27"/>
                  <a:pt x="1001" y="27"/>
                </a:cubicBezTo>
                <a:cubicBezTo>
                  <a:pt x="1001" y="26"/>
                  <a:pt x="1001" y="26"/>
                  <a:pt x="1001" y="26"/>
                </a:cubicBezTo>
                <a:cubicBezTo>
                  <a:pt x="1002" y="25"/>
                  <a:pt x="1002" y="25"/>
                  <a:pt x="1002" y="25"/>
                </a:cubicBezTo>
                <a:cubicBezTo>
                  <a:pt x="1003" y="24"/>
                  <a:pt x="1003" y="24"/>
                  <a:pt x="1003" y="24"/>
                </a:cubicBezTo>
                <a:cubicBezTo>
                  <a:pt x="1002" y="23"/>
                  <a:pt x="1002" y="23"/>
                  <a:pt x="1002" y="23"/>
                </a:cubicBezTo>
                <a:cubicBezTo>
                  <a:pt x="1002" y="22"/>
                  <a:pt x="1002" y="22"/>
                  <a:pt x="1002" y="22"/>
                </a:cubicBezTo>
                <a:cubicBezTo>
                  <a:pt x="1002" y="21"/>
                  <a:pt x="1002" y="21"/>
                  <a:pt x="1002" y="21"/>
                </a:cubicBezTo>
                <a:cubicBezTo>
                  <a:pt x="1003" y="21"/>
                  <a:pt x="1003" y="21"/>
                  <a:pt x="1003" y="21"/>
                </a:cubicBezTo>
                <a:cubicBezTo>
                  <a:pt x="1004" y="21"/>
                  <a:pt x="1004" y="21"/>
                  <a:pt x="1004" y="21"/>
                </a:cubicBezTo>
                <a:cubicBezTo>
                  <a:pt x="1005" y="20"/>
                  <a:pt x="1005" y="20"/>
                  <a:pt x="1005" y="20"/>
                </a:cubicBezTo>
                <a:cubicBezTo>
                  <a:pt x="1005" y="19"/>
                  <a:pt x="1005" y="19"/>
                  <a:pt x="1005" y="19"/>
                </a:cubicBezTo>
                <a:cubicBezTo>
                  <a:pt x="1006" y="19"/>
                  <a:pt x="1006" y="19"/>
                  <a:pt x="1006" y="19"/>
                </a:cubicBezTo>
                <a:cubicBezTo>
                  <a:pt x="1006" y="20"/>
                  <a:pt x="1006" y="20"/>
                  <a:pt x="1006" y="20"/>
                </a:cubicBezTo>
                <a:cubicBezTo>
                  <a:pt x="1007" y="20"/>
                  <a:pt x="1007" y="20"/>
                  <a:pt x="1007" y="20"/>
                </a:cubicBezTo>
                <a:cubicBezTo>
                  <a:pt x="1007" y="21"/>
                  <a:pt x="1007" y="21"/>
                  <a:pt x="1007" y="21"/>
                </a:cubicBezTo>
                <a:cubicBezTo>
                  <a:pt x="1008" y="22"/>
                  <a:pt x="1008" y="22"/>
                  <a:pt x="1008" y="22"/>
                </a:cubicBezTo>
                <a:cubicBezTo>
                  <a:pt x="1008" y="23"/>
                  <a:pt x="1008" y="23"/>
                  <a:pt x="1008" y="23"/>
                </a:cubicBezTo>
                <a:cubicBezTo>
                  <a:pt x="1009" y="22"/>
                  <a:pt x="1009" y="22"/>
                  <a:pt x="1009" y="22"/>
                </a:cubicBezTo>
                <a:cubicBezTo>
                  <a:pt x="1009" y="21"/>
                  <a:pt x="1009" y="21"/>
                  <a:pt x="1009" y="21"/>
                </a:cubicBezTo>
                <a:cubicBezTo>
                  <a:pt x="1009" y="20"/>
                  <a:pt x="1009" y="20"/>
                  <a:pt x="1009" y="20"/>
                </a:cubicBezTo>
                <a:cubicBezTo>
                  <a:pt x="1009" y="19"/>
                  <a:pt x="1009" y="19"/>
                  <a:pt x="1009" y="19"/>
                </a:cubicBezTo>
                <a:cubicBezTo>
                  <a:pt x="1010" y="19"/>
                  <a:pt x="1010" y="19"/>
                  <a:pt x="1010" y="19"/>
                </a:cubicBezTo>
                <a:cubicBezTo>
                  <a:pt x="1011" y="19"/>
                  <a:pt x="1011" y="19"/>
                  <a:pt x="1011" y="19"/>
                </a:cubicBezTo>
                <a:cubicBezTo>
                  <a:pt x="1013" y="19"/>
                  <a:pt x="1013" y="19"/>
                  <a:pt x="1013" y="19"/>
                </a:cubicBezTo>
                <a:cubicBezTo>
                  <a:pt x="1014" y="19"/>
                  <a:pt x="1014" y="19"/>
                  <a:pt x="1014" y="19"/>
                </a:cubicBezTo>
                <a:cubicBezTo>
                  <a:pt x="1014" y="20"/>
                  <a:pt x="1014" y="20"/>
                  <a:pt x="1014" y="20"/>
                </a:cubicBezTo>
                <a:cubicBezTo>
                  <a:pt x="1015" y="20"/>
                  <a:pt x="1015" y="20"/>
                  <a:pt x="1015" y="20"/>
                </a:cubicBezTo>
                <a:cubicBezTo>
                  <a:pt x="1016" y="19"/>
                  <a:pt x="1016" y="19"/>
                  <a:pt x="1016" y="19"/>
                </a:cubicBezTo>
                <a:cubicBezTo>
                  <a:pt x="1017" y="20"/>
                  <a:pt x="1017" y="20"/>
                  <a:pt x="1017" y="20"/>
                </a:cubicBezTo>
                <a:cubicBezTo>
                  <a:pt x="1019" y="20"/>
                  <a:pt x="1019" y="20"/>
                  <a:pt x="1019" y="20"/>
                </a:cubicBezTo>
                <a:cubicBezTo>
                  <a:pt x="1020" y="20"/>
                  <a:pt x="1020" y="20"/>
                  <a:pt x="1020" y="20"/>
                </a:cubicBezTo>
                <a:cubicBezTo>
                  <a:pt x="1021" y="20"/>
                  <a:pt x="1021" y="20"/>
                  <a:pt x="1021" y="20"/>
                </a:cubicBezTo>
                <a:cubicBezTo>
                  <a:pt x="1022" y="20"/>
                  <a:pt x="1022" y="20"/>
                  <a:pt x="1022" y="20"/>
                </a:cubicBezTo>
                <a:cubicBezTo>
                  <a:pt x="1022" y="21"/>
                  <a:pt x="1022" y="21"/>
                  <a:pt x="1022" y="21"/>
                </a:cubicBezTo>
                <a:cubicBezTo>
                  <a:pt x="1024" y="22"/>
                  <a:pt x="1024" y="22"/>
                  <a:pt x="1024" y="22"/>
                </a:cubicBezTo>
                <a:cubicBezTo>
                  <a:pt x="1025" y="22"/>
                  <a:pt x="1025" y="22"/>
                  <a:pt x="1025" y="22"/>
                </a:cubicBezTo>
                <a:cubicBezTo>
                  <a:pt x="1027" y="23"/>
                  <a:pt x="1027" y="23"/>
                  <a:pt x="1027" y="23"/>
                </a:cubicBezTo>
                <a:cubicBezTo>
                  <a:pt x="1028" y="23"/>
                  <a:pt x="1028" y="23"/>
                  <a:pt x="1028" y="23"/>
                </a:cubicBezTo>
                <a:cubicBezTo>
                  <a:pt x="1029" y="24"/>
                  <a:pt x="1029" y="24"/>
                  <a:pt x="1029" y="24"/>
                </a:cubicBezTo>
                <a:cubicBezTo>
                  <a:pt x="1032" y="24"/>
                  <a:pt x="1032" y="24"/>
                  <a:pt x="1032" y="24"/>
                </a:cubicBezTo>
                <a:cubicBezTo>
                  <a:pt x="1033" y="25"/>
                  <a:pt x="1033" y="25"/>
                  <a:pt x="1033" y="25"/>
                </a:cubicBezTo>
                <a:cubicBezTo>
                  <a:pt x="1034" y="24"/>
                  <a:pt x="1034" y="24"/>
                  <a:pt x="1034" y="24"/>
                </a:cubicBezTo>
                <a:cubicBezTo>
                  <a:pt x="1034" y="25"/>
                  <a:pt x="1034" y="25"/>
                  <a:pt x="1034" y="25"/>
                </a:cubicBezTo>
                <a:cubicBezTo>
                  <a:pt x="1035" y="25"/>
                  <a:pt x="1035" y="25"/>
                  <a:pt x="1035" y="25"/>
                </a:cubicBezTo>
                <a:cubicBezTo>
                  <a:pt x="1036" y="25"/>
                  <a:pt x="1036" y="25"/>
                  <a:pt x="1036" y="25"/>
                </a:cubicBezTo>
                <a:cubicBezTo>
                  <a:pt x="1037" y="25"/>
                  <a:pt x="1037" y="25"/>
                  <a:pt x="1037" y="25"/>
                </a:cubicBezTo>
                <a:cubicBezTo>
                  <a:pt x="1038" y="26"/>
                  <a:pt x="1038" y="26"/>
                  <a:pt x="1038" y="26"/>
                </a:cubicBezTo>
                <a:cubicBezTo>
                  <a:pt x="1040" y="27"/>
                  <a:pt x="1040" y="27"/>
                  <a:pt x="1040" y="27"/>
                </a:cubicBezTo>
                <a:cubicBezTo>
                  <a:pt x="1041" y="28"/>
                  <a:pt x="1041" y="28"/>
                  <a:pt x="1041" y="28"/>
                </a:cubicBezTo>
                <a:cubicBezTo>
                  <a:pt x="1042" y="29"/>
                  <a:pt x="1042" y="29"/>
                  <a:pt x="1042" y="29"/>
                </a:cubicBezTo>
                <a:cubicBezTo>
                  <a:pt x="1043" y="29"/>
                  <a:pt x="1043" y="29"/>
                  <a:pt x="1043" y="29"/>
                </a:cubicBezTo>
                <a:cubicBezTo>
                  <a:pt x="1045" y="30"/>
                  <a:pt x="1045" y="30"/>
                  <a:pt x="1045" y="30"/>
                </a:cubicBezTo>
                <a:cubicBezTo>
                  <a:pt x="1044" y="31"/>
                  <a:pt x="1044" y="31"/>
                  <a:pt x="1044" y="31"/>
                </a:cubicBezTo>
                <a:cubicBezTo>
                  <a:pt x="1044" y="32"/>
                  <a:pt x="1044" y="32"/>
                  <a:pt x="1044" y="32"/>
                </a:cubicBezTo>
                <a:cubicBezTo>
                  <a:pt x="1043" y="32"/>
                  <a:pt x="1043" y="32"/>
                  <a:pt x="1043" y="32"/>
                </a:cubicBezTo>
                <a:cubicBezTo>
                  <a:pt x="1042" y="32"/>
                  <a:pt x="1042" y="32"/>
                  <a:pt x="1042" y="32"/>
                </a:cubicBezTo>
                <a:cubicBezTo>
                  <a:pt x="1041" y="32"/>
                  <a:pt x="1041" y="32"/>
                  <a:pt x="1041" y="32"/>
                </a:cubicBezTo>
                <a:cubicBezTo>
                  <a:pt x="1040" y="33"/>
                  <a:pt x="1040" y="33"/>
                  <a:pt x="1040" y="33"/>
                </a:cubicBezTo>
                <a:cubicBezTo>
                  <a:pt x="1039" y="33"/>
                  <a:pt x="1039" y="33"/>
                  <a:pt x="1039" y="33"/>
                </a:cubicBezTo>
                <a:cubicBezTo>
                  <a:pt x="1038" y="33"/>
                  <a:pt x="1038" y="33"/>
                  <a:pt x="1038" y="33"/>
                </a:cubicBezTo>
                <a:cubicBezTo>
                  <a:pt x="1036" y="33"/>
                  <a:pt x="1036" y="33"/>
                  <a:pt x="1036" y="33"/>
                </a:cubicBezTo>
                <a:cubicBezTo>
                  <a:pt x="1034" y="32"/>
                  <a:pt x="1034" y="32"/>
                  <a:pt x="1034" y="32"/>
                </a:cubicBezTo>
                <a:cubicBezTo>
                  <a:pt x="1033" y="32"/>
                  <a:pt x="1033" y="32"/>
                  <a:pt x="1033" y="32"/>
                </a:cubicBezTo>
                <a:cubicBezTo>
                  <a:pt x="1032" y="32"/>
                  <a:pt x="1032" y="32"/>
                  <a:pt x="1032" y="32"/>
                </a:cubicBezTo>
                <a:cubicBezTo>
                  <a:pt x="1031" y="31"/>
                  <a:pt x="1031" y="31"/>
                  <a:pt x="1031" y="31"/>
                </a:cubicBezTo>
                <a:cubicBezTo>
                  <a:pt x="1029" y="31"/>
                  <a:pt x="1029" y="31"/>
                  <a:pt x="1029" y="31"/>
                </a:cubicBezTo>
                <a:cubicBezTo>
                  <a:pt x="1029" y="32"/>
                  <a:pt x="1029" y="32"/>
                  <a:pt x="1029" y="32"/>
                </a:cubicBezTo>
                <a:cubicBezTo>
                  <a:pt x="1028" y="32"/>
                  <a:pt x="1028" y="32"/>
                  <a:pt x="1028" y="32"/>
                </a:cubicBezTo>
                <a:cubicBezTo>
                  <a:pt x="1028" y="31"/>
                  <a:pt x="1028" y="31"/>
                  <a:pt x="1028" y="31"/>
                </a:cubicBezTo>
                <a:cubicBezTo>
                  <a:pt x="1026" y="31"/>
                  <a:pt x="1026" y="31"/>
                  <a:pt x="1026" y="31"/>
                </a:cubicBezTo>
                <a:cubicBezTo>
                  <a:pt x="1024" y="32"/>
                  <a:pt x="1024" y="32"/>
                  <a:pt x="1024" y="32"/>
                </a:cubicBezTo>
                <a:cubicBezTo>
                  <a:pt x="1024" y="33"/>
                  <a:pt x="1024" y="33"/>
                  <a:pt x="1024" y="33"/>
                </a:cubicBezTo>
                <a:cubicBezTo>
                  <a:pt x="1023" y="32"/>
                  <a:pt x="1023" y="32"/>
                  <a:pt x="1023" y="32"/>
                </a:cubicBezTo>
                <a:cubicBezTo>
                  <a:pt x="1022" y="32"/>
                  <a:pt x="1022" y="32"/>
                  <a:pt x="1022" y="32"/>
                </a:cubicBezTo>
                <a:cubicBezTo>
                  <a:pt x="1020" y="33"/>
                  <a:pt x="1020" y="33"/>
                  <a:pt x="1020" y="33"/>
                </a:cubicBezTo>
                <a:cubicBezTo>
                  <a:pt x="1018" y="33"/>
                  <a:pt x="1018" y="33"/>
                  <a:pt x="1018" y="33"/>
                </a:cubicBezTo>
                <a:cubicBezTo>
                  <a:pt x="1018" y="32"/>
                  <a:pt x="1018" y="32"/>
                  <a:pt x="1018" y="32"/>
                </a:cubicBezTo>
                <a:cubicBezTo>
                  <a:pt x="1018" y="31"/>
                  <a:pt x="1018" y="31"/>
                  <a:pt x="1018" y="31"/>
                </a:cubicBezTo>
                <a:cubicBezTo>
                  <a:pt x="1018" y="30"/>
                  <a:pt x="1018" y="30"/>
                  <a:pt x="1018" y="30"/>
                </a:cubicBezTo>
                <a:cubicBezTo>
                  <a:pt x="1019" y="30"/>
                  <a:pt x="1019" y="30"/>
                  <a:pt x="1019" y="30"/>
                </a:cubicBezTo>
                <a:cubicBezTo>
                  <a:pt x="1019" y="29"/>
                  <a:pt x="1019" y="29"/>
                  <a:pt x="1019" y="29"/>
                </a:cubicBezTo>
                <a:cubicBezTo>
                  <a:pt x="1018" y="29"/>
                  <a:pt x="1018" y="29"/>
                  <a:pt x="1018" y="29"/>
                </a:cubicBezTo>
                <a:cubicBezTo>
                  <a:pt x="1017" y="29"/>
                  <a:pt x="1017" y="29"/>
                  <a:pt x="1017" y="29"/>
                </a:cubicBezTo>
                <a:cubicBezTo>
                  <a:pt x="1016" y="30"/>
                  <a:pt x="1016" y="30"/>
                  <a:pt x="1016" y="30"/>
                </a:cubicBezTo>
                <a:cubicBezTo>
                  <a:pt x="1016" y="31"/>
                  <a:pt x="1016" y="31"/>
                  <a:pt x="1016" y="31"/>
                </a:cubicBezTo>
                <a:cubicBezTo>
                  <a:pt x="1017" y="32"/>
                  <a:pt x="1017" y="32"/>
                  <a:pt x="1017" y="32"/>
                </a:cubicBezTo>
                <a:cubicBezTo>
                  <a:pt x="1017" y="33"/>
                  <a:pt x="1017" y="33"/>
                  <a:pt x="1017" y="33"/>
                </a:cubicBezTo>
                <a:cubicBezTo>
                  <a:pt x="1016" y="34"/>
                  <a:pt x="1016" y="34"/>
                  <a:pt x="1016" y="34"/>
                </a:cubicBezTo>
                <a:cubicBezTo>
                  <a:pt x="1015" y="34"/>
                  <a:pt x="1015" y="34"/>
                  <a:pt x="1015" y="34"/>
                </a:cubicBezTo>
                <a:cubicBezTo>
                  <a:pt x="1013" y="34"/>
                  <a:pt x="1013" y="34"/>
                  <a:pt x="1013" y="34"/>
                </a:cubicBezTo>
                <a:cubicBezTo>
                  <a:pt x="1012" y="34"/>
                  <a:pt x="1012" y="34"/>
                  <a:pt x="1012" y="34"/>
                </a:cubicBezTo>
                <a:cubicBezTo>
                  <a:pt x="1010" y="34"/>
                  <a:pt x="1010" y="34"/>
                  <a:pt x="1010" y="34"/>
                </a:cubicBezTo>
                <a:cubicBezTo>
                  <a:pt x="1009" y="34"/>
                  <a:pt x="1009" y="34"/>
                  <a:pt x="1009" y="34"/>
                </a:cubicBezTo>
                <a:cubicBezTo>
                  <a:pt x="1007" y="34"/>
                  <a:pt x="1007" y="34"/>
                  <a:pt x="1007" y="34"/>
                </a:cubicBezTo>
                <a:cubicBezTo>
                  <a:pt x="1005" y="36"/>
                  <a:pt x="1005" y="36"/>
                  <a:pt x="1005" y="36"/>
                </a:cubicBezTo>
                <a:cubicBezTo>
                  <a:pt x="1005" y="37"/>
                  <a:pt x="1005" y="37"/>
                  <a:pt x="1005" y="37"/>
                </a:cubicBezTo>
                <a:cubicBezTo>
                  <a:pt x="1005" y="38"/>
                  <a:pt x="1005" y="38"/>
                  <a:pt x="1005" y="38"/>
                </a:cubicBezTo>
                <a:cubicBezTo>
                  <a:pt x="1004" y="39"/>
                  <a:pt x="1004" y="39"/>
                  <a:pt x="1004" y="39"/>
                </a:cubicBezTo>
                <a:cubicBezTo>
                  <a:pt x="1004" y="40"/>
                  <a:pt x="1004" y="40"/>
                  <a:pt x="1004" y="40"/>
                </a:cubicBezTo>
                <a:cubicBezTo>
                  <a:pt x="1004" y="41"/>
                  <a:pt x="1004" y="41"/>
                  <a:pt x="1004" y="41"/>
                </a:cubicBezTo>
                <a:cubicBezTo>
                  <a:pt x="1005" y="40"/>
                  <a:pt x="1005" y="40"/>
                  <a:pt x="1005" y="40"/>
                </a:cubicBezTo>
                <a:cubicBezTo>
                  <a:pt x="1005" y="39"/>
                  <a:pt x="1005" y="39"/>
                  <a:pt x="1005" y="39"/>
                </a:cubicBezTo>
                <a:cubicBezTo>
                  <a:pt x="1006" y="38"/>
                  <a:pt x="1006" y="38"/>
                  <a:pt x="1006" y="38"/>
                </a:cubicBezTo>
                <a:cubicBezTo>
                  <a:pt x="1006" y="37"/>
                  <a:pt x="1006" y="37"/>
                  <a:pt x="1006" y="37"/>
                </a:cubicBezTo>
                <a:cubicBezTo>
                  <a:pt x="1008" y="37"/>
                  <a:pt x="1008" y="37"/>
                  <a:pt x="1008" y="37"/>
                </a:cubicBezTo>
                <a:cubicBezTo>
                  <a:pt x="1009" y="38"/>
                  <a:pt x="1009" y="38"/>
                  <a:pt x="1009" y="38"/>
                </a:cubicBezTo>
                <a:cubicBezTo>
                  <a:pt x="1008" y="38"/>
                  <a:pt x="1008" y="38"/>
                  <a:pt x="1008" y="38"/>
                </a:cubicBezTo>
                <a:cubicBezTo>
                  <a:pt x="1008" y="39"/>
                  <a:pt x="1008" y="39"/>
                  <a:pt x="1008" y="39"/>
                </a:cubicBezTo>
                <a:cubicBezTo>
                  <a:pt x="1008" y="40"/>
                  <a:pt x="1008" y="40"/>
                  <a:pt x="1008" y="40"/>
                </a:cubicBezTo>
                <a:cubicBezTo>
                  <a:pt x="1009" y="39"/>
                  <a:pt x="1009" y="39"/>
                  <a:pt x="1009" y="39"/>
                </a:cubicBezTo>
                <a:cubicBezTo>
                  <a:pt x="1009" y="38"/>
                  <a:pt x="1009" y="38"/>
                  <a:pt x="1009" y="38"/>
                </a:cubicBezTo>
                <a:cubicBezTo>
                  <a:pt x="1009" y="37"/>
                  <a:pt x="1009" y="37"/>
                  <a:pt x="1009" y="37"/>
                </a:cubicBezTo>
                <a:cubicBezTo>
                  <a:pt x="1009" y="37"/>
                  <a:pt x="1009" y="37"/>
                  <a:pt x="1010" y="36"/>
                </a:cubicBezTo>
                <a:cubicBezTo>
                  <a:pt x="1010" y="36"/>
                  <a:pt x="1010" y="36"/>
                  <a:pt x="1012" y="35"/>
                </a:cubicBezTo>
                <a:cubicBezTo>
                  <a:pt x="1014" y="35"/>
                  <a:pt x="1014" y="35"/>
                  <a:pt x="1014" y="35"/>
                </a:cubicBezTo>
                <a:cubicBezTo>
                  <a:pt x="1015" y="35"/>
                  <a:pt x="1015" y="35"/>
                  <a:pt x="1015" y="35"/>
                </a:cubicBezTo>
                <a:cubicBezTo>
                  <a:pt x="1016" y="35"/>
                  <a:pt x="1016" y="35"/>
                  <a:pt x="1016" y="35"/>
                </a:cubicBezTo>
                <a:cubicBezTo>
                  <a:pt x="1017" y="36"/>
                  <a:pt x="1017" y="36"/>
                  <a:pt x="1017" y="36"/>
                </a:cubicBezTo>
                <a:cubicBezTo>
                  <a:pt x="1017" y="37"/>
                  <a:pt x="1017" y="37"/>
                  <a:pt x="1017" y="37"/>
                </a:cubicBezTo>
                <a:cubicBezTo>
                  <a:pt x="1018" y="38"/>
                  <a:pt x="1018" y="38"/>
                  <a:pt x="1018" y="38"/>
                </a:cubicBezTo>
                <a:cubicBezTo>
                  <a:pt x="1019" y="37"/>
                  <a:pt x="1019" y="37"/>
                  <a:pt x="1019" y="37"/>
                </a:cubicBezTo>
                <a:cubicBezTo>
                  <a:pt x="1018" y="36"/>
                  <a:pt x="1018" y="36"/>
                  <a:pt x="1018" y="36"/>
                </a:cubicBezTo>
                <a:cubicBezTo>
                  <a:pt x="1018" y="35"/>
                  <a:pt x="1018" y="35"/>
                  <a:pt x="1018" y="35"/>
                </a:cubicBezTo>
                <a:cubicBezTo>
                  <a:pt x="1020" y="35"/>
                  <a:pt x="1020" y="35"/>
                  <a:pt x="1020" y="35"/>
                </a:cubicBezTo>
                <a:cubicBezTo>
                  <a:pt x="1021" y="35"/>
                  <a:pt x="1021" y="35"/>
                  <a:pt x="1021" y="35"/>
                </a:cubicBezTo>
                <a:cubicBezTo>
                  <a:pt x="1022" y="35"/>
                  <a:pt x="1022" y="35"/>
                  <a:pt x="1022" y="35"/>
                </a:cubicBezTo>
                <a:cubicBezTo>
                  <a:pt x="1024" y="35"/>
                  <a:pt x="1024" y="35"/>
                  <a:pt x="1024" y="35"/>
                </a:cubicBezTo>
                <a:cubicBezTo>
                  <a:pt x="1026" y="34"/>
                  <a:pt x="1026" y="34"/>
                  <a:pt x="1026" y="34"/>
                </a:cubicBezTo>
                <a:cubicBezTo>
                  <a:pt x="1027" y="34"/>
                  <a:pt x="1027" y="34"/>
                  <a:pt x="1027" y="34"/>
                </a:cubicBezTo>
                <a:cubicBezTo>
                  <a:pt x="1029" y="34"/>
                  <a:pt x="1029" y="34"/>
                  <a:pt x="1029" y="34"/>
                </a:cubicBezTo>
                <a:cubicBezTo>
                  <a:pt x="1031" y="34"/>
                  <a:pt x="1031" y="34"/>
                  <a:pt x="1031" y="34"/>
                </a:cubicBezTo>
                <a:cubicBezTo>
                  <a:pt x="1032" y="35"/>
                  <a:pt x="1032" y="35"/>
                  <a:pt x="1032" y="35"/>
                </a:cubicBezTo>
                <a:cubicBezTo>
                  <a:pt x="1033" y="35"/>
                  <a:pt x="1033" y="35"/>
                  <a:pt x="1033" y="35"/>
                </a:cubicBezTo>
                <a:cubicBezTo>
                  <a:pt x="1034" y="35"/>
                  <a:pt x="1034" y="35"/>
                  <a:pt x="1034" y="35"/>
                </a:cubicBezTo>
                <a:cubicBezTo>
                  <a:pt x="1035" y="36"/>
                  <a:pt x="1035" y="36"/>
                  <a:pt x="1035" y="36"/>
                </a:cubicBezTo>
                <a:cubicBezTo>
                  <a:pt x="1036" y="36"/>
                  <a:pt x="1036" y="36"/>
                  <a:pt x="1036" y="36"/>
                </a:cubicBezTo>
                <a:cubicBezTo>
                  <a:pt x="1037" y="37"/>
                  <a:pt x="1037" y="37"/>
                  <a:pt x="1037" y="37"/>
                </a:cubicBezTo>
                <a:cubicBezTo>
                  <a:pt x="1038" y="36"/>
                  <a:pt x="1038" y="36"/>
                  <a:pt x="1038" y="36"/>
                </a:cubicBezTo>
                <a:cubicBezTo>
                  <a:pt x="1039" y="36"/>
                  <a:pt x="1039" y="36"/>
                  <a:pt x="1039" y="36"/>
                </a:cubicBezTo>
                <a:cubicBezTo>
                  <a:pt x="1039" y="37"/>
                  <a:pt x="1039" y="37"/>
                  <a:pt x="1039" y="37"/>
                </a:cubicBezTo>
                <a:cubicBezTo>
                  <a:pt x="1040" y="37"/>
                  <a:pt x="1040" y="37"/>
                  <a:pt x="1040" y="37"/>
                </a:cubicBezTo>
                <a:cubicBezTo>
                  <a:pt x="1041" y="36"/>
                  <a:pt x="1041" y="36"/>
                  <a:pt x="1041" y="36"/>
                </a:cubicBezTo>
                <a:cubicBezTo>
                  <a:pt x="1042" y="36"/>
                  <a:pt x="1042" y="36"/>
                  <a:pt x="1042" y="36"/>
                </a:cubicBezTo>
                <a:cubicBezTo>
                  <a:pt x="1043" y="36"/>
                  <a:pt x="1043" y="36"/>
                  <a:pt x="1043" y="36"/>
                </a:cubicBezTo>
                <a:cubicBezTo>
                  <a:pt x="1045" y="35"/>
                  <a:pt x="1045" y="35"/>
                  <a:pt x="1045" y="35"/>
                </a:cubicBezTo>
                <a:cubicBezTo>
                  <a:pt x="1046" y="34"/>
                  <a:pt x="1046" y="34"/>
                  <a:pt x="1046" y="34"/>
                </a:cubicBezTo>
                <a:cubicBezTo>
                  <a:pt x="1047" y="34"/>
                  <a:pt x="1047" y="34"/>
                  <a:pt x="1047" y="34"/>
                </a:cubicBezTo>
                <a:cubicBezTo>
                  <a:pt x="1048" y="35"/>
                  <a:pt x="1048" y="35"/>
                  <a:pt x="1048" y="35"/>
                </a:cubicBezTo>
                <a:cubicBezTo>
                  <a:pt x="1049" y="36"/>
                  <a:pt x="1049" y="36"/>
                  <a:pt x="1049" y="36"/>
                </a:cubicBezTo>
                <a:cubicBezTo>
                  <a:pt x="1049" y="37"/>
                  <a:pt x="1049" y="37"/>
                  <a:pt x="1049" y="37"/>
                </a:cubicBezTo>
                <a:cubicBezTo>
                  <a:pt x="1048" y="37"/>
                  <a:pt x="1048" y="37"/>
                  <a:pt x="1048" y="37"/>
                </a:cubicBezTo>
                <a:cubicBezTo>
                  <a:pt x="1048" y="38"/>
                  <a:pt x="1048" y="38"/>
                  <a:pt x="1048" y="38"/>
                </a:cubicBezTo>
                <a:cubicBezTo>
                  <a:pt x="1049" y="38"/>
                  <a:pt x="1049" y="38"/>
                  <a:pt x="1049" y="38"/>
                </a:cubicBezTo>
                <a:cubicBezTo>
                  <a:pt x="1049" y="39"/>
                  <a:pt x="1049" y="39"/>
                  <a:pt x="1049" y="39"/>
                </a:cubicBezTo>
                <a:cubicBezTo>
                  <a:pt x="1047" y="41"/>
                  <a:pt x="1047" y="41"/>
                  <a:pt x="1047" y="41"/>
                </a:cubicBezTo>
                <a:cubicBezTo>
                  <a:pt x="1045" y="41"/>
                  <a:pt x="1045" y="41"/>
                  <a:pt x="1045" y="41"/>
                </a:cubicBezTo>
                <a:cubicBezTo>
                  <a:pt x="1044" y="41"/>
                  <a:pt x="1044" y="41"/>
                  <a:pt x="1044" y="41"/>
                </a:cubicBezTo>
                <a:cubicBezTo>
                  <a:pt x="1043" y="41"/>
                  <a:pt x="1043" y="41"/>
                  <a:pt x="1043" y="41"/>
                </a:cubicBezTo>
                <a:cubicBezTo>
                  <a:pt x="1043" y="40"/>
                  <a:pt x="1043" y="40"/>
                  <a:pt x="1043" y="40"/>
                </a:cubicBezTo>
                <a:cubicBezTo>
                  <a:pt x="1042" y="40"/>
                  <a:pt x="1042" y="40"/>
                  <a:pt x="1042" y="40"/>
                </a:cubicBezTo>
                <a:cubicBezTo>
                  <a:pt x="1042" y="41"/>
                  <a:pt x="1042" y="41"/>
                  <a:pt x="1042" y="41"/>
                </a:cubicBezTo>
                <a:cubicBezTo>
                  <a:pt x="1043" y="42"/>
                  <a:pt x="1043" y="42"/>
                  <a:pt x="1043" y="42"/>
                </a:cubicBezTo>
                <a:cubicBezTo>
                  <a:pt x="1044" y="42"/>
                  <a:pt x="1044" y="42"/>
                  <a:pt x="1044" y="42"/>
                </a:cubicBezTo>
                <a:cubicBezTo>
                  <a:pt x="1043" y="43"/>
                  <a:pt x="1043" y="43"/>
                  <a:pt x="1043" y="43"/>
                </a:cubicBezTo>
                <a:cubicBezTo>
                  <a:pt x="1042" y="42"/>
                  <a:pt x="1042" y="42"/>
                  <a:pt x="1042" y="42"/>
                </a:cubicBezTo>
                <a:cubicBezTo>
                  <a:pt x="1041" y="42"/>
                  <a:pt x="1041" y="42"/>
                  <a:pt x="1041" y="42"/>
                </a:cubicBezTo>
                <a:cubicBezTo>
                  <a:pt x="1041" y="43"/>
                  <a:pt x="1041" y="43"/>
                  <a:pt x="1041" y="43"/>
                </a:cubicBezTo>
                <a:cubicBezTo>
                  <a:pt x="1042" y="43"/>
                  <a:pt x="1042" y="43"/>
                  <a:pt x="1042" y="43"/>
                </a:cubicBezTo>
                <a:cubicBezTo>
                  <a:pt x="1043" y="44"/>
                  <a:pt x="1043" y="44"/>
                  <a:pt x="1043" y="44"/>
                </a:cubicBezTo>
                <a:cubicBezTo>
                  <a:pt x="1045" y="44"/>
                  <a:pt x="1045" y="44"/>
                  <a:pt x="1045" y="44"/>
                </a:cubicBezTo>
                <a:cubicBezTo>
                  <a:pt x="1046" y="44"/>
                  <a:pt x="1046" y="44"/>
                  <a:pt x="1046" y="44"/>
                </a:cubicBezTo>
                <a:cubicBezTo>
                  <a:pt x="1048" y="43"/>
                  <a:pt x="1048" y="43"/>
                  <a:pt x="1048" y="43"/>
                </a:cubicBezTo>
                <a:cubicBezTo>
                  <a:pt x="1049" y="44"/>
                  <a:pt x="1049" y="44"/>
                  <a:pt x="1049" y="44"/>
                </a:cubicBezTo>
                <a:cubicBezTo>
                  <a:pt x="1049" y="43"/>
                  <a:pt x="1049" y="43"/>
                  <a:pt x="1049" y="43"/>
                </a:cubicBezTo>
                <a:cubicBezTo>
                  <a:pt x="1049" y="42"/>
                  <a:pt x="1049" y="42"/>
                  <a:pt x="1049" y="42"/>
                </a:cubicBezTo>
                <a:cubicBezTo>
                  <a:pt x="1050" y="42"/>
                  <a:pt x="1050" y="42"/>
                  <a:pt x="1050" y="42"/>
                </a:cubicBezTo>
                <a:cubicBezTo>
                  <a:pt x="1052" y="42"/>
                  <a:pt x="1052" y="42"/>
                  <a:pt x="1052" y="42"/>
                </a:cubicBezTo>
                <a:cubicBezTo>
                  <a:pt x="1053" y="43"/>
                  <a:pt x="1053" y="43"/>
                  <a:pt x="1053" y="43"/>
                </a:cubicBezTo>
                <a:cubicBezTo>
                  <a:pt x="1054" y="44"/>
                  <a:pt x="1054" y="44"/>
                  <a:pt x="1054" y="44"/>
                </a:cubicBezTo>
                <a:cubicBezTo>
                  <a:pt x="1055" y="43"/>
                  <a:pt x="1055" y="43"/>
                  <a:pt x="1055" y="43"/>
                </a:cubicBezTo>
                <a:cubicBezTo>
                  <a:pt x="1056" y="44"/>
                  <a:pt x="1056" y="44"/>
                  <a:pt x="1056" y="44"/>
                </a:cubicBezTo>
                <a:cubicBezTo>
                  <a:pt x="1056" y="45"/>
                  <a:pt x="1056" y="45"/>
                  <a:pt x="1056" y="45"/>
                </a:cubicBezTo>
                <a:cubicBezTo>
                  <a:pt x="1058" y="45"/>
                  <a:pt x="1058" y="45"/>
                  <a:pt x="1058" y="45"/>
                </a:cubicBezTo>
                <a:cubicBezTo>
                  <a:pt x="1059" y="46"/>
                  <a:pt x="1059" y="46"/>
                  <a:pt x="1059" y="46"/>
                </a:cubicBezTo>
                <a:cubicBezTo>
                  <a:pt x="1059" y="47"/>
                  <a:pt x="1059" y="47"/>
                  <a:pt x="1059" y="47"/>
                </a:cubicBezTo>
                <a:cubicBezTo>
                  <a:pt x="1060" y="48"/>
                  <a:pt x="1060" y="48"/>
                  <a:pt x="1060" y="48"/>
                </a:cubicBezTo>
                <a:cubicBezTo>
                  <a:pt x="1062" y="48"/>
                  <a:pt x="1062" y="48"/>
                  <a:pt x="1062" y="48"/>
                </a:cubicBezTo>
                <a:cubicBezTo>
                  <a:pt x="1063" y="49"/>
                  <a:pt x="1063" y="49"/>
                  <a:pt x="1063" y="49"/>
                </a:cubicBezTo>
                <a:cubicBezTo>
                  <a:pt x="1063" y="50"/>
                  <a:pt x="1063" y="50"/>
                  <a:pt x="1063" y="50"/>
                </a:cubicBezTo>
                <a:cubicBezTo>
                  <a:pt x="1063" y="51"/>
                  <a:pt x="1063" y="51"/>
                  <a:pt x="1063" y="51"/>
                </a:cubicBezTo>
                <a:cubicBezTo>
                  <a:pt x="1062" y="51"/>
                  <a:pt x="1062" y="51"/>
                  <a:pt x="1062" y="51"/>
                </a:cubicBezTo>
                <a:cubicBezTo>
                  <a:pt x="1062" y="52"/>
                  <a:pt x="1062" y="52"/>
                  <a:pt x="1062" y="52"/>
                </a:cubicBezTo>
                <a:cubicBezTo>
                  <a:pt x="1062" y="53"/>
                  <a:pt x="1062" y="53"/>
                  <a:pt x="1062" y="53"/>
                </a:cubicBezTo>
                <a:cubicBezTo>
                  <a:pt x="1060" y="54"/>
                  <a:pt x="1060" y="54"/>
                  <a:pt x="1060" y="54"/>
                </a:cubicBezTo>
                <a:cubicBezTo>
                  <a:pt x="1059" y="54"/>
                  <a:pt x="1059" y="54"/>
                  <a:pt x="1059" y="54"/>
                </a:cubicBezTo>
                <a:cubicBezTo>
                  <a:pt x="1059" y="55"/>
                  <a:pt x="1059" y="55"/>
                  <a:pt x="1059" y="55"/>
                </a:cubicBezTo>
                <a:cubicBezTo>
                  <a:pt x="1058" y="55"/>
                  <a:pt x="1058" y="55"/>
                  <a:pt x="1058" y="55"/>
                </a:cubicBezTo>
                <a:cubicBezTo>
                  <a:pt x="1057" y="56"/>
                  <a:pt x="1057" y="56"/>
                  <a:pt x="1057" y="56"/>
                </a:cubicBezTo>
                <a:cubicBezTo>
                  <a:pt x="1055" y="57"/>
                  <a:pt x="1055" y="57"/>
                  <a:pt x="1055" y="57"/>
                </a:cubicBezTo>
                <a:cubicBezTo>
                  <a:pt x="1053" y="57"/>
                  <a:pt x="1053" y="57"/>
                  <a:pt x="1053" y="57"/>
                </a:cubicBezTo>
                <a:cubicBezTo>
                  <a:pt x="1052" y="57"/>
                  <a:pt x="1052" y="57"/>
                  <a:pt x="1052" y="57"/>
                </a:cubicBezTo>
                <a:cubicBezTo>
                  <a:pt x="1051" y="57"/>
                  <a:pt x="1051" y="57"/>
                  <a:pt x="1051" y="57"/>
                </a:cubicBezTo>
                <a:cubicBezTo>
                  <a:pt x="1051" y="56"/>
                  <a:pt x="1051" y="56"/>
                  <a:pt x="1051" y="56"/>
                </a:cubicBezTo>
                <a:cubicBezTo>
                  <a:pt x="1050" y="56"/>
                  <a:pt x="1050" y="56"/>
                  <a:pt x="1050" y="56"/>
                </a:cubicBezTo>
                <a:cubicBezTo>
                  <a:pt x="1050" y="57"/>
                  <a:pt x="1050" y="57"/>
                  <a:pt x="1050" y="57"/>
                </a:cubicBezTo>
                <a:cubicBezTo>
                  <a:pt x="1051" y="57"/>
                  <a:pt x="1051" y="57"/>
                  <a:pt x="1051" y="57"/>
                </a:cubicBezTo>
                <a:cubicBezTo>
                  <a:pt x="1051" y="58"/>
                  <a:pt x="1051" y="58"/>
                  <a:pt x="1051" y="58"/>
                </a:cubicBezTo>
                <a:cubicBezTo>
                  <a:pt x="1050" y="58"/>
                  <a:pt x="1050" y="58"/>
                  <a:pt x="1050" y="58"/>
                </a:cubicBezTo>
                <a:cubicBezTo>
                  <a:pt x="1049" y="57"/>
                  <a:pt x="1049" y="57"/>
                  <a:pt x="1049" y="57"/>
                </a:cubicBezTo>
                <a:cubicBezTo>
                  <a:pt x="1048" y="58"/>
                  <a:pt x="1048" y="58"/>
                  <a:pt x="1048" y="58"/>
                </a:cubicBezTo>
                <a:cubicBezTo>
                  <a:pt x="1047" y="58"/>
                  <a:pt x="1047" y="58"/>
                  <a:pt x="1047" y="58"/>
                </a:cubicBezTo>
                <a:cubicBezTo>
                  <a:pt x="1046" y="57"/>
                  <a:pt x="1046" y="57"/>
                  <a:pt x="1046" y="57"/>
                </a:cubicBezTo>
                <a:cubicBezTo>
                  <a:pt x="1045" y="57"/>
                  <a:pt x="1045" y="57"/>
                  <a:pt x="1045" y="57"/>
                </a:cubicBezTo>
                <a:cubicBezTo>
                  <a:pt x="1044" y="58"/>
                  <a:pt x="1044" y="58"/>
                  <a:pt x="1044" y="58"/>
                </a:cubicBezTo>
                <a:cubicBezTo>
                  <a:pt x="1043" y="59"/>
                  <a:pt x="1043" y="59"/>
                  <a:pt x="1043" y="59"/>
                </a:cubicBezTo>
                <a:cubicBezTo>
                  <a:pt x="1042" y="59"/>
                  <a:pt x="1042" y="59"/>
                  <a:pt x="1042" y="59"/>
                </a:cubicBezTo>
                <a:cubicBezTo>
                  <a:pt x="1041" y="58"/>
                  <a:pt x="1041" y="58"/>
                  <a:pt x="1041" y="58"/>
                </a:cubicBezTo>
                <a:cubicBezTo>
                  <a:pt x="1040" y="58"/>
                  <a:pt x="1040" y="58"/>
                  <a:pt x="1040" y="58"/>
                </a:cubicBezTo>
                <a:cubicBezTo>
                  <a:pt x="1039" y="58"/>
                  <a:pt x="1039" y="58"/>
                  <a:pt x="1039" y="58"/>
                </a:cubicBezTo>
                <a:cubicBezTo>
                  <a:pt x="1038" y="58"/>
                  <a:pt x="1038" y="58"/>
                  <a:pt x="1038" y="58"/>
                </a:cubicBezTo>
                <a:cubicBezTo>
                  <a:pt x="1037" y="59"/>
                  <a:pt x="1037" y="59"/>
                  <a:pt x="1037" y="59"/>
                </a:cubicBezTo>
                <a:cubicBezTo>
                  <a:pt x="1036" y="58"/>
                  <a:pt x="1036" y="58"/>
                  <a:pt x="1036" y="58"/>
                </a:cubicBezTo>
                <a:cubicBezTo>
                  <a:pt x="1034" y="57"/>
                  <a:pt x="1034" y="57"/>
                  <a:pt x="1034" y="57"/>
                </a:cubicBezTo>
                <a:cubicBezTo>
                  <a:pt x="1032" y="57"/>
                  <a:pt x="1032" y="57"/>
                  <a:pt x="1032" y="57"/>
                </a:cubicBezTo>
                <a:cubicBezTo>
                  <a:pt x="1031" y="56"/>
                  <a:pt x="1031" y="56"/>
                  <a:pt x="1031" y="56"/>
                </a:cubicBezTo>
                <a:cubicBezTo>
                  <a:pt x="1030" y="56"/>
                  <a:pt x="1030" y="56"/>
                  <a:pt x="1030" y="56"/>
                </a:cubicBezTo>
                <a:cubicBezTo>
                  <a:pt x="1029" y="57"/>
                  <a:pt x="1029" y="57"/>
                  <a:pt x="1029" y="57"/>
                </a:cubicBezTo>
                <a:cubicBezTo>
                  <a:pt x="1028" y="56"/>
                  <a:pt x="1028" y="56"/>
                  <a:pt x="1028" y="56"/>
                </a:cubicBezTo>
                <a:cubicBezTo>
                  <a:pt x="1027" y="56"/>
                  <a:pt x="1027" y="56"/>
                  <a:pt x="1027" y="56"/>
                </a:cubicBezTo>
                <a:cubicBezTo>
                  <a:pt x="1026" y="56"/>
                  <a:pt x="1026" y="56"/>
                  <a:pt x="1026" y="56"/>
                </a:cubicBezTo>
                <a:cubicBezTo>
                  <a:pt x="1025" y="57"/>
                  <a:pt x="1025" y="57"/>
                  <a:pt x="1025" y="57"/>
                </a:cubicBezTo>
                <a:cubicBezTo>
                  <a:pt x="1024" y="57"/>
                  <a:pt x="1024" y="57"/>
                  <a:pt x="1024" y="57"/>
                </a:cubicBezTo>
                <a:cubicBezTo>
                  <a:pt x="1023" y="57"/>
                  <a:pt x="1023" y="57"/>
                  <a:pt x="1023" y="57"/>
                </a:cubicBezTo>
                <a:cubicBezTo>
                  <a:pt x="1022" y="58"/>
                  <a:pt x="1022" y="58"/>
                  <a:pt x="1022" y="58"/>
                </a:cubicBezTo>
                <a:cubicBezTo>
                  <a:pt x="1021" y="58"/>
                  <a:pt x="1021" y="58"/>
                  <a:pt x="1021" y="58"/>
                </a:cubicBezTo>
                <a:cubicBezTo>
                  <a:pt x="1021" y="57"/>
                  <a:pt x="1021" y="57"/>
                  <a:pt x="1021" y="57"/>
                </a:cubicBezTo>
                <a:cubicBezTo>
                  <a:pt x="1020" y="57"/>
                  <a:pt x="1020" y="57"/>
                  <a:pt x="1020" y="57"/>
                </a:cubicBezTo>
                <a:cubicBezTo>
                  <a:pt x="1021" y="58"/>
                  <a:pt x="1021" y="58"/>
                  <a:pt x="1021" y="58"/>
                </a:cubicBezTo>
                <a:cubicBezTo>
                  <a:pt x="1020" y="59"/>
                  <a:pt x="1020" y="59"/>
                  <a:pt x="1020" y="59"/>
                </a:cubicBezTo>
                <a:cubicBezTo>
                  <a:pt x="1019" y="59"/>
                  <a:pt x="1019" y="59"/>
                  <a:pt x="1019" y="59"/>
                </a:cubicBezTo>
                <a:cubicBezTo>
                  <a:pt x="1018" y="59"/>
                  <a:pt x="1018" y="59"/>
                  <a:pt x="1018" y="59"/>
                </a:cubicBezTo>
                <a:cubicBezTo>
                  <a:pt x="1017" y="60"/>
                  <a:pt x="1017" y="60"/>
                  <a:pt x="1017" y="60"/>
                </a:cubicBezTo>
                <a:cubicBezTo>
                  <a:pt x="1016" y="60"/>
                  <a:pt x="1016" y="60"/>
                  <a:pt x="1016" y="60"/>
                </a:cubicBezTo>
                <a:cubicBezTo>
                  <a:pt x="1014" y="61"/>
                  <a:pt x="1014" y="61"/>
                  <a:pt x="1014" y="61"/>
                </a:cubicBezTo>
                <a:cubicBezTo>
                  <a:pt x="1013" y="61"/>
                  <a:pt x="1013" y="61"/>
                  <a:pt x="1013" y="61"/>
                </a:cubicBezTo>
                <a:cubicBezTo>
                  <a:pt x="1013" y="62"/>
                  <a:pt x="1013" y="62"/>
                  <a:pt x="1013" y="62"/>
                </a:cubicBezTo>
                <a:cubicBezTo>
                  <a:pt x="1012" y="62"/>
                  <a:pt x="1012" y="62"/>
                  <a:pt x="1012" y="62"/>
                </a:cubicBezTo>
                <a:cubicBezTo>
                  <a:pt x="1011" y="62"/>
                  <a:pt x="1011" y="62"/>
                  <a:pt x="1011" y="62"/>
                </a:cubicBezTo>
                <a:cubicBezTo>
                  <a:pt x="1009" y="63"/>
                  <a:pt x="1009" y="63"/>
                  <a:pt x="1009" y="63"/>
                </a:cubicBezTo>
                <a:cubicBezTo>
                  <a:pt x="1008" y="63"/>
                  <a:pt x="1008" y="63"/>
                  <a:pt x="1008" y="63"/>
                </a:cubicBezTo>
                <a:cubicBezTo>
                  <a:pt x="1008" y="64"/>
                  <a:pt x="1008" y="64"/>
                  <a:pt x="1008" y="64"/>
                </a:cubicBezTo>
                <a:cubicBezTo>
                  <a:pt x="1009" y="65"/>
                  <a:pt x="1009" y="65"/>
                  <a:pt x="1009" y="65"/>
                </a:cubicBezTo>
                <a:cubicBezTo>
                  <a:pt x="1009" y="66"/>
                  <a:pt x="1009" y="66"/>
                  <a:pt x="1009" y="66"/>
                </a:cubicBezTo>
                <a:cubicBezTo>
                  <a:pt x="1009" y="67"/>
                  <a:pt x="1009" y="67"/>
                  <a:pt x="1009" y="67"/>
                </a:cubicBezTo>
                <a:cubicBezTo>
                  <a:pt x="1009" y="68"/>
                  <a:pt x="1009" y="68"/>
                  <a:pt x="1009" y="68"/>
                </a:cubicBezTo>
                <a:cubicBezTo>
                  <a:pt x="1010" y="67"/>
                  <a:pt x="1010" y="67"/>
                  <a:pt x="1010" y="67"/>
                </a:cubicBezTo>
                <a:cubicBezTo>
                  <a:pt x="1011" y="66"/>
                  <a:pt x="1011" y="66"/>
                  <a:pt x="1011" y="66"/>
                </a:cubicBezTo>
                <a:cubicBezTo>
                  <a:pt x="1011" y="65"/>
                  <a:pt x="1011" y="65"/>
                  <a:pt x="1011" y="65"/>
                </a:cubicBezTo>
                <a:cubicBezTo>
                  <a:pt x="1012" y="65"/>
                  <a:pt x="1012" y="65"/>
                  <a:pt x="1012" y="65"/>
                </a:cubicBezTo>
                <a:cubicBezTo>
                  <a:pt x="1013" y="64"/>
                  <a:pt x="1013" y="64"/>
                  <a:pt x="1013" y="64"/>
                </a:cubicBezTo>
                <a:cubicBezTo>
                  <a:pt x="1014" y="64"/>
                  <a:pt x="1014" y="64"/>
                  <a:pt x="1014" y="64"/>
                </a:cubicBezTo>
                <a:cubicBezTo>
                  <a:pt x="1015" y="64"/>
                  <a:pt x="1015" y="64"/>
                  <a:pt x="1015" y="64"/>
                </a:cubicBezTo>
                <a:cubicBezTo>
                  <a:pt x="1016" y="64"/>
                  <a:pt x="1016" y="64"/>
                  <a:pt x="1016" y="64"/>
                </a:cubicBezTo>
                <a:cubicBezTo>
                  <a:pt x="1017" y="63"/>
                  <a:pt x="1017" y="63"/>
                  <a:pt x="1017" y="63"/>
                </a:cubicBezTo>
                <a:cubicBezTo>
                  <a:pt x="1018" y="63"/>
                  <a:pt x="1018" y="63"/>
                  <a:pt x="1018" y="63"/>
                </a:cubicBezTo>
                <a:cubicBezTo>
                  <a:pt x="1021" y="62"/>
                  <a:pt x="1021" y="62"/>
                  <a:pt x="1021" y="62"/>
                </a:cubicBezTo>
                <a:cubicBezTo>
                  <a:pt x="1022" y="62"/>
                  <a:pt x="1022" y="62"/>
                  <a:pt x="1022" y="62"/>
                </a:cubicBezTo>
                <a:cubicBezTo>
                  <a:pt x="1021" y="63"/>
                  <a:pt x="1021" y="63"/>
                  <a:pt x="1021" y="63"/>
                </a:cubicBezTo>
                <a:cubicBezTo>
                  <a:pt x="1022" y="63"/>
                  <a:pt x="1022" y="63"/>
                  <a:pt x="1022" y="63"/>
                </a:cubicBezTo>
                <a:cubicBezTo>
                  <a:pt x="1023" y="62"/>
                  <a:pt x="1023" y="62"/>
                  <a:pt x="1023" y="62"/>
                </a:cubicBezTo>
                <a:cubicBezTo>
                  <a:pt x="1023" y="61"/>
                  <a:pt x="1023" y="61"/>
                  <a:pt x="1023" y="61"/>
                </a:cubicBezTo>
                <a:cubicBezTo>
                  <a:pt x="1023" y="60"/>
                  <a:pt x="1023" y="60"/>
                  <a:pt x="1023" y="60"/>
                </a:cubicBezTo>
                <a:cubicBezTo>
                  <a:pt x="1024" y="60"/>
                  <a:pt x="1024" y="60"/>
                  <a:pt x="1024" y="60"/>
                </a:cubicBezTo>
                <a:cubicBezTo>
                  <a:pt x="1025" y="60"/>
                  <a:pt x="1025" y="60"/>
                  <a:pt x="1025" y="60"/>
                </a:cubicBezTo>
                <a:cubicBezTo>
                  <a:pt x="1026" y="60"/>
                  <a:pt x="1026" y="60"/>
                  <a:pt x="1026" y="60"/>
                </a:cubicBezTo>
                <a:cubicBezTo>
                  <a:pt x="1027" y="60"/>
                  <a:pt x="1027" y="60"/>
                  <a:pt x="1027" y="60"/>
                </a:cubicBezTo>
                <a:cubicBezTo>
                  <a:pt x="1029" y="60"/>
                  <a:pt x="1029" y="60"/>
                  <a:pt x="1029" y="60"/>
                </a:cubicBezTo>
                <a:cubicBezTo>
                  <a:pt x="1030" y="61"/>
                  <a:pt x="1030" y="61"/>
                  <a:pt x="1030" y="61"/>
                </a:cubicBezTo>
                <a:cubicBezTo>
                  <a:pt x="1031" y="61"/>
                  <a:pt x="1031" y="61"/>
                  <a:pt x="1031" y="61"/>
                </a:cubicBezTo>
                <a:cubicBezTo>
                  <a:pt x="1034" y="61"/>
                  <a:pt x="1034" y="61"/>
                  <a:pt x="1034" y="61"/>
                </a:cubicBezTo>
                <a:cubicBezTo>
                  <a:pt x="1035" y="61"/>
                  <a:pt x="1035" y="61"/>
                  <a:pt x="1035" y="61"/>
                </a:cubicBezTo>
                <a:cubicBezTo>
                  <a:pt x="1036" y="61"/>
                  <a:pt x="1036" y="61"/>
                  <a:pt x="1036" y="61"/>
                </a:cubicBezTo>
                <a:cubicBezTo>
                  <a:pt x="1038" y="62"/>
                  <a:pt x="1038" y="62"/>
                  <a:pt x="1038" y="62"/>
                </a:cubicBezTo>
                <a:cubicBezTo>
                  <a:pt x="1041" y="62"/>
                  <a:pt x="1041" y="62"/>
                  <a:pt x="1041" y="62"/>
                </a:cubicBezTo>
                <a:cubicBezTo>
                  <a:pt x="1042" y="62"/>
                  <a:pt x="1042" y="62"/>
                  <a:pt x="1042" y="62"/>
                </a:cubicBezTo>
                <a:cubicBezTo>
                  <a:pt x="1042" y="63"/>
                  <a:pt x="1042" y="63"/>
                  <a:pt x="1042" y="63"/>
                </a:cubicBezTo>
                <a:cubicBezTo>
                  <a:pt x="1042" y="64"/>
                  <a:pt x="1042" y="64"/>
                  <a:pt x="1042" y="64"/>
                </a:cubicBezTo>
                <a:cubicBezTo>
                  <a:pt x="1041" y="64"/>
                  <a:pt x="1041" y="64"/>
                  <a:pt x="1041" y="64"/>
                </a:cubicBezTo>
                <a:cubicBezTo>
                  <a:pt x="1041" y="65"/>
                  <a:pt x="1041" y="65"/>
                  <a:pt x="1041" y="65"/>
                </a:cubicBezTo>
                <a:cubicBezTo>
                  <a:pt x="1040" y="66"/>
                  <a:pt x="1040" y="66"/>
                  <a:pt x="1040" y="66"/>
                </a:cubicBezTo>
                <a:cubicBezTo>
                  <a:pt x="1040" y="67"/>
                  <a:pt x="1040" y="67"/>
                  <a:pt x="1040" y="67"/>
                </a:cubicBezTo>
                <a:cubicBezTo>
                  <a:pt x="1037" y="67"/>
                  <a:pt x="1037" y="67"/>
                  <a:pt x="1037" y="67"/>
                </a:cubicBezTo>
                <a:cubicBezTo>
                  <a:pt x="1035" y="68"/>
                  <a:pt x="1035" y="68"/>
                  <a:pt x="1035" y="68"/>
                </a:cubicBezTo>
                <a:cubicBezTo>
                  <a:pt x="1034" y="68"/>
                  <a:pt x="1034" y="68"/>
                  <a:pt x="1034" y="68"/>
                </a:cubicBezTo>
                <a:cubicBezTo>
                  <a:pt x="1034" y="69"/>
                  <a:pt x="1034" y="69"/>
                  <a:pt x="1034" y="69"/>
                </a:cubicBezTo>
                <a:cubicBezTo>
                  <a:pt x="1033" y="70"/>
                  <a:pt x="1033" y="70"/>
                  <a:pt x="1033" y="70"/>
                </a:cubicBezTo>
                <a:cubicBezTo>
                  <a:pt x="1034" y="71"/>
                  <a:pt x="1034" y="71"/>
                  <a:pt x="1034" y="71"/>
                </a:cubicBezTo>
                <a:cubicBezTo>
                  <a:pt x="1035" y="71"/>
                  <a:pt x="1035" y="71"/>
                  <a:pt x="1035" y="71"/>
                </a:cubicBezTo>
                <a:cubicBezTo>
                  <a:pt x="1037" y="70"/>
                  <a:pt x="1037" y="70"/>
                  <a:pt x="1037" y="70"/>
                </a:cubicBezTo>
                <a:cubicBezTo>
                  <a:pt x="1038" y="70"/>
                  <a:pt x="1038" y="70"/>
                  <a:pt x="1038" y="70"/>
                </a:cubicBezTo>
                <a:cubicBezTo>
                  <a:pt x="1038" y="70"/>
                  <a:pt x="1038" y="70"/>
                  <a:pt x="1040" y="70"/>
                </a:cubicBezTo>
                <a:cubicBezTo>
                  <a:pt x="1041" y="70"/>
                  <a:pt x="1043" y="70"/>
                  <a:pt x="1043" y="70"/>
                </a:cubicBezTo>
                <a:cubicBezTo>
                  <a:pt x="1044" y="71"/>
                  <a:pt x="1044" y="71"/>
                  <a:pt x="1044" y="71"/>
                </a:cubicBezTo>
                <a:cubicBezTo>
                  <a:pt x="1045" y="71"/>
                  <a:pt x="1045" y="71"/>
                  <a:pt x="1045" y="71"/>
                </a:cubicBezTo>
                <a:cubicBezTo>
                  <a:pt x="1045" y="70"/>
                  <a:pt x="1045" y="70"/>
                  <a:pt x="1045" y="70"/>
                </a:cubicBezTo>
                <a:cubicBezTo>
                  <a:pt x="1046" y="70"/>
                  <a:pt x="1046" y="70"/>
                  <a:pt x="1046" y="70"/>
                </a:cubicBezTo>
                <a:cubicBezTo>
                  <a:pt x="1047" y="71"/>
                  <a:pt x="1047" y="71"/>
                  <a:pt x="1047" y="71"/>
                </a:cubicBezTo>
                <a:cubicBezTo>
                  <a:pt x="1048" y="69"/>
                  <a:pt x="1048" y="69"/>
                  <a:pt x="1048" y="69"/>
                </a:cubicBezTo>
                <a:cubicBezTo>
                  <a:pt x="1048" y="67"/>
                  <a:pt x="1048" y="67"/>
                  <a:pt x="1048" y="67"/>
                </a:cubicBezTo>
                <a:cubicBezTo>
                  <a:pt x="1048" y="66"/>
                  <a:pt x="1048" y="66"/>
                  <a:pt x="1048" y="66"/>
                </a:cubicBezTo>
                <a:cubicBezTo>
                  <a:pt x="1049" y="65"/>
                  <a:pt x="1049" y="65"/>
                  <a:pt x="1049" y="65"/>
                </a:cubicBezTo>
                <a:cubicBezTo>
                  <a:pt x="1049" y="64"/>
                  <a:pt x="1049" y="64"/>
                  <a:pt x="1049" y="64"/>
                </a:cubicBezTo>
                <a:cubicBezTo>
                  <a:pt x="1050" y="63"/>
                  <a:pt x="1050" y="63"/>
                  <a:pt x="1050" y="63"/>
                </a:cubicBezTo>
                <a:cubicBezTo>
                  <a:pt x="1051" y="63"/>
                  <a:pt x="1051" y="63"/>
                  <a:pt x="1051" y="63"/>
                </a:cubicBezTo>
                <a:cubicBezTo>
                  <a:pt x="1052" y="64"/>
                  <a:pt x="1052" y="64"/>
                  <a:pt x="1052" y="64"/>
                </a:cubicBezTo>
                <a:cubicBezTo>
                  <a:pt x="1054" y="63"/>
                  <a:pt x="1054" y="63"/>
                  <a:pt x="1054" y="63"/>
                </a:cubicBezTo>
                <a:cubicBezTo>
                  <a:pt x="1055" y="63"/>
                  <a:pt x="1055" y="63"/>
                  <a:pt x="1055" y="63"/>
                </a:cubicBezTo>
                <a:cubicBezTo>
                  <a:pt x="1056" y="63"/>
                  <a:pt x="1056" y="63"/>
                  <a:pt x="1056" y="63"/>
                </a:cubicBezTo>
                <a:cubicBezTo>
                  <a:pt x="1056" y="65"/>
                  <a:pt x="1056" y="65"/>
                  <a:pt x="1056" y="65"/>
                </a:cubicBezTo>
                <a:cubicBezTo>
                  <a:pt x="1056" y="67"/>
                  <a:pt x="1056" y="67"/>
                  <a:pt x="1056" y="67"/>
                </a:cubicBezTo>
                <a:cubicBezTo>
                  <a:pt x="1056" y="68"/>
                  <a:pt x="1056" y="68"/>
                  <a:pt x="1056" y="68"/>
                </a:cubicBezTo>
                <a:cubicBezTo>
                  <a:pt x="1055" y="70"/>
                  <a:pt x="1055" y="70"/>
                  <a:pt x="1055" y="70"/>
                </a:cubicBezTo>
                <a:cubicBezTo>
                  <a:pt x="1054" y="71"/>
                  <a:pt x="1054" y="71"/>
                  <a:pt x="1054" y="71"/>
                </a:cubicBezTo>
                <a:cubicBezTo>
                  <a:pt x="1054" y="73"/>
                  <a:pt x="1054" y="73"/>
                  <a:pt x="1054" y="73"/>
                </a:cubicBezTo>
                <a:cubicBezTo>
                  <a:pt x="1054" y="74"/>
                  <a:pt x="1054" y="74"/>
                  <a:pt x="1054" y="74"/>
                </a:cubicBezTo>
                <a:cubicBezTo>
                  <a:pt x="1050" y="77"/>
                  <a:pt x="1050" y="77"/>
                  <a:pt x="1050" y="77"/>
                </a:cubicBezTo>
                <a:cubicBezTo>
                  <a:pt x="1049" y="77"/>
                  <a:pt x="1049" y="77"/>
                  <a:pt x="1049" y="77"/>
                </a:cubicBezTo>
                <a:cubicBezTo>
                  <a:pt x="1048" y="77"/>
                  <a:pt x="1048" y="77"/>
                  <a:pt x="1048" y="77"/>
                </a:cubicBezTo>
                <a:cubicBezTo>
                  <a:pt x="1047" y="78"/>
                  <a:pt x="1047" y="78"/>
                  <a:pt x="1047" y="78"/>
                </a:cubicBezTo>
                <a:cubicBezTo>
                  <a:pt x="1046" y="78"/>
                  <a:pt x="1046" y="78"/>
                  <a:pt x="1046" y="78"/>
                </a:cubicBezTo>
                <a:cubicBezTo>
                  <a:pt x="1045" y="79"/>
                  <a:pt x="1045" y="79"/>
                  <a:pt x="1045" y="79"/>
                </a:cubicBezTo>
                <a:cubicBezTo>
                  <a:pt x="1045" y="80"/>
                  <a:pt x="1045" y="80"/>
                  <a:pt x="1045" y="80"/>
                </a:cubicBezTo>
                <a:cubicBezTo>
                  <a:pt x="1044" y="81"/>
                  <a:pt x="1044" y="81"/>
                  <a:pt x="1044" y="81"/>
                </a:cubicBezTo>
                <a:cubicBezTo>
                  <a:pt x="1043" y="82"/>
                  <a:pt x="1043" y="82"/>
                  <a:pt x="1043" y="82"/>
                </a:cubicBezTo>
                <a:cubicBezTo>
                  <a:pt x="1042" y="81"/>
                  <a:pt x="1042" y="81"/>
                  <a:pt x="1042" y="81"/>
                </a:cubicBezTo>
                <a:cubicBezTo>
                  <a:pt x="1042" y="82"/>
                  <a:pt x="1042" y="82"/>
                  <a:pt x="1042" y="82"/>
                </a:cubicBezTo>
                <a:cubicBezTo>
                  <a:pt x="1042" y="83"/>
                  <a:pt x="1042" y="83"/>
                  <a:pt x="1042" y="83"/>
                </a:cubicBezTo>
                <a:cubicBezTo>
                  <a:pt x="1041" y="85"/>
                  <a:pt x="1041" y="85"/>
                  <a:pt x="1041" y="85"/>
                </a:cubicBezTo>
                <a:cubicBezTo>
                  <a:pt x="1040" y="86"/>
                  <a:pt x="1040" y="86"/>
                  <a:pt x="1040" y="86"/>
                </a:cubicBezTo>
                <a:cubicBezTo>
                  <a:pt x="1039" y="86"/>
                  <a:pt x="1039" y="86"/>
                  <a:pt x="1039" y="86"/>
                </a:cubicBezTo>
                <a:cubicBezTo>
                  <a:pt x="1038" y="88"/>
                  <a:pt x="1038" y="88"/>
                  <a:pt x="1038" y="88"/>
                </a:cubicBezTo>
                <a:cubicBezTo>
                  <a:pt x="1036" y="89"/>
                  <a:pt x="1036" y="89"/>
                  <a:pt x="1036" y="89"/>
                </a:cubicBezTo>
                <a:cubicBezTo>
                  <a:pt x="1035" y="89"/>
                  <a:pt x="1035" y="89"/>
                  <a:pt x="1035" y="89"/>
                </a:cubicBezTo>
                <a:cubicBezTo>
                  <a:pt x="1034" y="90"/>
                  <a:pt x="1034" y="90"/>
                  <a:pt x="1034" y="90"/>
                </a:cubicBezTo>
                <a:cubicBezTo>
                  <a:pt x="1034" y="91"/>
                  <a:pt x="1034" y="91"/>
                  <a:pt x="1034" y="91"/>
                </a:cubicBezTo>
                <a:cubicBezTo>
                  <a:pt x="1033" y="91"/>
                  <a:pt x="1033" y="91"/>
                  <a:pt x="1033" y="91"/>
                </a:cubicBezTo>
                <a:cubicBezTo>
                  <a:pt x="1033" y="92"/>
                  <a:pt x="1033" y="92"/>
                  <a:pt x="1033" y="92"/>
                </a:cubicBezTo>
                <a:cubicBezTo>
                  <a:pt x="1033" y="93"/>
                  <a:pt x="1033" y="93"/>
                  <a:pt x="1033" y="93"/>
                </a:cubicBezTo>
                <a:cubicBezTo>
                  <a:pt x="1032" y="94"/>
                  <a:pt x="1032" y="94"/>
                  <a:pt x="1032" y="94"/>
                </a:cubicBezTo>
                <a:cubicBezTo>
                  <a:pt x="1032" y="95"/>
                  <a:pt x="1032" y="95"/>
                  <a:pt x="1032" y="95"/>
                </a:cubicBezTo>
                <a:cubicBezTo>
                  <a:pt x="1033" y="94"/>
                  <a:pt x="1033" y="94"/>
                  <a:pt x="1033" y="94"/>
                </a:cubicBezTo>
                <a:cubicBezTo>
                  <a:pt x="1034" y="92"/>
                  <a:pt x="1034" y="92"/>
                  <a:pt x="1034" y="92"/>
                </a:cubicBezTo>
                <a:cubicBezTo>
                  <a:pt x="1035" y="91"/>
                  <a:pt x="1035" y="91"/>
                  <a:pt x="1035" y="91"/>
                </a:cubicBezTo>
                <a:cubicBezTo>
                  <a:pt x="1036" y="90"/>
                  <a:pt x="1036" y="90"/>
                  <a:pt x="1036" y="90"/>
                </a:cubicBezTo>
                <a:cubicBezTo>
                  <a:pt x="1037" y="90"/>
                  <a:pt x="1037" y="90"/>
                  <a:pt x="1037" y="90"/>
                </a:cubicBezTo>
                <a:cubicBezTo>
                  <a:pt x="1037" y="91"/>
                  <a:pt x="1037" y="91"/>
                  <a:pt x="1037" y="91"/>
                </a:cubicBezTo>
                <a:cubicBezTo>
                  <a:pt x="1038" y="89"/>
                  <a:pt x="1038" y="89"/>
                  <a:pt x="1038" y="89"/>
                </a:cubicBezTo>
                <a:cubicBezTo>
                  <a:pt x="1040" y="88"/>
                  <a:pt x="1040" y="88"/>
                  <a:pt x="1040" y="88"/>
                </a:cubicBezTo>
                <a:cubicBezTo>
                  <a:pt x="1041" y="88"/>
                  <a:pt x="1041" y="88"/>
                  <a:pt x="1041" y="88"/>
                </a:cubicBezTo>
                <a:cubicBezTo>
                  <a:pt x="1041" y="86"/>
                  <a:pt x="1041" y="86"/>
                  <a:pt x="1041" y="86"/>
                </a:cubicBezTo>
                <a:cubicBezTo>
                  <a:pt x="1043" y="85"/>
                  <a:pt x="1043" y="85"/>
                  <a:pt x="1043" y="85"/>
                </a:cubicBezTo>
                <a:cubicBezTo>
                  <a:pt x="1045" y="83"/>
                  <a:pt x="1045" y="83"/>
                  <a:pt x="1045" y="83"/>
                </a:cubicBezTo>
                <a:cubicBezTo>
                  <a:pt x="1046" y="83"/>
                  <a:pt x="1046" y="83"/>
                  <a:pt x="1046" y="83"/>
                </a:cubicBezTo>
                <a:cubicBezTo>
                  <a:pt x="1047" y="83"/>
                  <a:pt x="1047" y="83"/>
                  <a:pt x="1047" y="83"/>
                </a:cubicBezTo>
                <a:cubicBezTo>
                  <a:pt x="1048" y="82"/>
                  <a:pt x="1048" y="82"/>
                  <a:pt x="1048" y="82"/>
                </a:cubicBezTo>
                <a:cubicBezTo>
                  <a:pt x="1049" y="82"/>
                  <a:pt x="1049" y="82"/>
                  <a:pt x="1049" y="82"/>
                </a:cubicBezTo>
                <a:cubicBezTo>
                  <a:pt x="1051" y="82"/>
                  <a:pt x="1051" y="82"/>
                  <a:pt x="1051" y="82"/>
                </a:cubicBezTo>
                <a:cubicBezTo>
                  <a:pt x="1053" y="81"/>
                  <a:pt x="1053" y="81"/>
                  <a:pt x="1053" y="81"/>
                </a:cubicBezTo>
                <a:cubicBezTo>
                  <a:pt x="1054" y="80"/>
                  <a:pt x="1054" y="80"/>
                  <a:pt x="1054" y="80"/>
                </a:cubicBezTo>
                <a:cubicBezTo>
                  <a:pt x="1055" y="80"/>
                  <a:pt x="1055" y="80"/>
                  <a:pt x="1055" y="80"/>
                </a:cubicBezTo>
                <a:cubicBezTo>
                  <a:pt x="1056" y="79"/>
                  <a:pt x="1056" y="79"/>
                  <a:pt x="1056" y="79"/>
                </a:cubicBezTo>
                <a:cubicBezTo>
                  <a:pt x="1057" y="78"/>
                  <a:pt x="1057" y="78"/>
                  <a:pt x="1057" y="78"/>
                </a:cubicBezTo>
                <a:cubicBezTo>
                  <a:pt x="1058" y="78"/>
                  <a:pt x="1058" y="78"/>
                  <a:pt x="1058" y="78"/>
                </a:cubicBezTo>
                <a:cubicBezTo>
                  <a:pt x="1058" y="77"/>
                  <a:pt x="1058" y="77"/>
                  <a:pt x="1058" y="77"/>
                </a:cubicBezTo>
                <a:cubicBezTo>
                  <a:pt x="1060" y="76"/>
                  <a:pt x="1060" y="76"/>
                  <a:pt x="1060" y="76"/>
                </a:cubicBezTo>
                <a:cubicBezTo>
                  <a:pt x="1061" y="74"/>
                  <a:pt x="1061" y="74"/>
                  <a:pt x="1061" y="74"/>
                </a:cubicBezTo>
                <a:cubicBezTo>
                  <a:pt x="1061" y="73"/>
                  <a:pt x="1061" y="73"/>
                  <a:pt x="1061" y="73"/>
                </a:cubicBezTo>
                <a:cubicBezTo>
                  <a:pt x="1062" y="72"/>
                  <a:pt x="1062" y="72"/>
                  <a:pt x="1062" y="72"/>
                </a:cubicBezTo>
                <a:cubicBezTo>
                  <a:pt x="1063" y="73"/>
                  <a:pt x="1063" y="73"/>
                  <a:pt x="1063" y="73"/>
                </a:cubicBezTo>
                <a:cubicBezTo>
                  <a:pt x="1063" y="74"/>
                  <a:pt x="1063" y="74"/>
                  <a:pt x="1063" y="74"/>
                </a:cubicBezTo>
                <a:cubicBezTo>
                  <a:pt x="1062" y="75"/>
                  <a:pt x="1062" y="75"/>
                  <a:pt x="1062" y="75"/>
                </a:cubicBezTo>
                <a:cubicBezTo>
                  <a:pt x="1063" y="76"/>
                  <a:pt x="1063" y="76"/>
                  <a:pt x="1063" y="76"/>
                </a:cubicBezTo>
                <a:cubicBezTo>
                  <a:pt x="1063" y="77"/>
                  <a:pt x="1063" y="77"/>
                  <a:pt x="1063" y="77"/>
                </a:cubicBezTo>
                <a:cubicBezTo>
                  <a:pt x="1063" y="78"/>
                  <a:pt x="1063" y="78"/>
                  <a:pt x="1063" y="78"/>
                </a:cubicBezTo>
                <a:cubicBezTo>
                  <a:pt x="1064" y="77"/>
                  <a:pt x="1064" y="77"/>
                  <a:pt x="1064" y="77"/>
                </a:cubicBezTo>
                <a:cubicBezTo>
                  <a:pt x="1064" y="76"/>
                  <a:pt x="1064" y="76"/>
                  <a:pt x="1064" y="76"/>
                </a:cubicBezTo>
                <a:cubicBezTo>
                  <a:pt x="1064" y="74"/>
                  <a:pt x="1064" y="74"/>
                  <a:pt x="1064" y="74"/>
                </a:cubicBezTo>
                <a:cubicBezTo>
                  <a:pt x="1065" y="74"/>
                  <a:pt x="1065" y="74"/>
                  <a:pt x="1065" y="74"/>
                </a:cubicBezTo>
                <a:cubicBezTo>
                  <a:pt x="1065" y="75"/>
                  <a:pt x="1065" y="75"/>
                  <a:pt x="1065" y="75"/>
                </a:cubicBezTo>
                <a:cubicBezTo>
                  <a:pt x="1066" y="76"/>
                  <a:pt x="1066" y="76"/>
                  <a:pt x="1066" y="76"/>
                </a:cubicBezTo>
                <a:cubicBezTo>
                  <a:pt x="1067" y="76"/>
                  <a:pt x="1067" y="76"/>
                  <a:pt x="1067" y="76"/>
                </a:cubicBezTo>
                <a:cubicBezTo>
                  <a:pt x="1068" y="75"/>
                  <a:pt x="1068" y="75"/>
                  <a:pt x="1068" y="75"/>
                </a:cubicBezTo>
                <a:cubicBezTo>
                  <a:pt x="1068" y="74"/>
                  <a:pt x="1068" y="74"/>
                  <a:pt x="1068" y="74"/>
                </a:cubicBezTo>
                <a:cubicBezTo>
                  <a:pt x="1068" y="73"/>
                  <a:pt x="1068" y="73"/>
                  <a:pt x="1068" y="73"/>
                </a:cubicBezTo>
                <a:cubicBezTo>
                  <a:pt x="1069" y="73"/>
                  <a:pt x="1069" y="73"/>
                  <a:pt x="1069" y="73"/>
                </a:cubicBezTo>
                <a:cubicBezTo>
                  <a:pt x="1069" y="71"/>
                  <a:pt x="1069" y="71"/>
                  <a:pt x="1069" y="71"/>
                </a:cubicBezTo>
                <a:cubicBezTo>
                  <a:pt x="1069" y="70"/>
                  <a:pt x="1069" y="70"/>
                  <a:pt x="1069" y="70"/>
                </a:cubicBezTo>
                <a:cubicBezTo>
                  <a:pt x="1070" y="69"/>
                  <a:pt x="1070" y="69"/>
                  <a:pt x="1070" y="69"/>
                </a:cubicBezTo>
                <a:cubicBezTo>
                  <a:pt x="1070" y="70"/>
                  <a:pt x="1070" y="70"/>
                  <a:pt x="1070" y="70"/>
                </a:cubicBezTo>
                <a:cubicBezTo>
                  <a:pt x="1071" y="71"/>
                  <a:pt x="1071" y="71"/>
                  <a:pt x="1071" y="71"/>
                </a:cubicBezTo>
                <a:cubicBezTo>
                  <a:pt x="1073" y="70"/>
                  <a:pt x="1073" y="70"/>
                  <a:pt x="1073" y="70"/>
                </a:cubicBezTo>
                <a:cubicBezTo>
                  <a:pt x="1073" y="69"/>
                  <a:pt x="1073" y="69"/>
                  <a:pt x="1073" y="69"/>
                </a:cubicBezTo>
                <a:cubicBezTo>
                  <a:pt x="1075" y="69"/>
                  <a:pt x="1075" y="69"/>
                  <a:pt x="1075" y="69"/>
                </a:cubicBezTo>
                <a:cubicBezTo>
                  <a:pt x="1076" y="69"/>
                  <a:pt x="1076" y="69"/>
                  <a:pt x="1076" y="69"/>
                </a:cubicBezTo>
                <a:cubicBezTo>
                  <a:pt x="1077" y="68"/>
                  <a:pt x="1077" y="68"/>
                  <a:pt x="1077" y="68"/>
                </a:cubicBezTo>
                <a:cubicBezTo>
                  <a:pt x="1079" y="69"/>
                  <a:pt x="1079" y="69"/>
                  <a:pt x="1079" y="69"/>
                </a:cubicBezTo>
                <a:cubicBezTo>
                  <a:pt x="1080" y="70"/>
                  <a:pt x="1080" y="70"/>
                  <a:pt x="1080" y="70"/>
                </a:cubicBezTo>
                <a:cubicBezTo>
                  <a:pt x="1082" y="70"/>
                  <a:pt x="1082" y="70"/>
                  <a:pt x="1082" y="70"/>
                </a:cubicBezTo>
                <a:cubicBezTo>
                  <a:pt x="1083" y="70"/>
                  <a:pt x="1083" y="70"/>
                  <a:pt x="1083" y="70"/>
                </a:cubicBezTo>
                <a:cubicBezTo>
                  <a:pt x="1084" y="71"/>
                  <a:pt x="1084" y="71"/>
                  <a:pt x="1084" y="71"/>
                </a:cubicBezTo>
                <a:cubicBezTo>
                  <a:pt x="1085" y="72"/>
                  <a:pt x="1085" y="72"/>
                  <a:pt x="1085" y="72"/>
                </a:cubicBezTo>
                <a:cubicBezTo>
                  <a:pt x="1086" y="72"/>
                  <a:pt x="1086" y="72"/>
                  <a:pt x="1086" y="72"/>
                </a:cubicBezTo>
                <a:cubicBezTo>
                  <a:pt x="1087" y="72"/>
                  <a:pt x="1087" y="72"/>
                  <a:pt x="1087" y="72"/>
                </a:cubicBezTo>
                <a:cubicBezTo>
                  <a:pt x="1087" y="73"/>
                  <a:pt x="1087" y="73"/>
                  <a:pt x="1087" y="73"/>
                </a:cubicBezTo>
                <a:cubicBezTo>
                  <a:pt x="1088" y="74"/>
                  <a:pt x="1088" y="74"/>
                  <a:pt x="1088" y="74"/>
                </a:cubicBezTo>
                <a:cubicBezTo>
                  <a:pt x="1089" y="75"/>
                  <a:pt x="1089" y="75"/>
                  <a:pt x="1089" y="75"/>
                </a:cubicBezTo>
                <a:cubicBezTo>
                  <a:pt x="1090" y="76"/>
                  <a:pt x="1090" y="76"/>
                  <a:pt x="1090" y="76"/>
                </a:cubicBezTo>
                <a:cubicBezTo>
                  <a:pt x="1091" y="77"/>
                  <a:pt x="1091" y="77"/>
                  <a:pt x="1091" y="77"/>
                </a:cubicBezTo>
                <a:cubicBezTo>
                  <a:pt x="1091" y="79"/>
                  <a:pt x="1091" y="79"/>
                  <a:pt x="1091" y="79"/>
                </a:cubicBezTo>
                <a:cubicBezTo>
                  <a:pt x="1091" y="80"/>
                  <a:pt x="1091" y="80"/>
                  <a:pt x="1091" y="80"/>
                </a:cubicBezTo>
                <a:cubicBezTo>
                  <a:pt x="1091" y="81"/>
                  <a:pt x="1091" y="81"/>
                  <a:pt x="1091" y="81"/>
                </a:cubicBezTo>
                <a:cubicBezTo>
                  <a:pt x="1089" y="81"/>
                  <a:pt x="1089" y="81"/>
                  <a:pt x="1089" y="81"/>
                </a:cubicBezTo>
                <a:cubicBezTo>
                  <a:pt x="1088" y="82"/>
                  <a:pt x="1088" y="82"/>
                  <a:pt x="1088" y="82"/>
                </a:cubicBezTo>
                <a:cubicBezTo>
                  <a:pt x="1088" y="83"/>
                  <a:pt x="1088" y="83"/>
                  <a:pt x="1088" y="83"/>
                </a:cubicBezTo>
                <a:cubicBezTo>
                  <a:pt x="1087" y="83"/>
                  <a:pt x="1087" y="83"/>
                  <a:pt x="1087" y="83"/>
                </a:cubicBezTo>
                <a:cubicBezTo>
                  <a:pt x="1086" y="84"/>
                  <a:pt x="1086" y="84"/>
                  <a:pt x="1086" y="84"/>
                </a:cubicBezTo>
                <a:cubicBezTo>
                  <a:pt x="1085" y="86"/>
                  <a:pt x="1085" y="86"/>
                  <a:pt x="1085" y="86"/>
                </a:cubicBezTo>
                <a:cubicBezTo>
                  <a:pt x="1084" y="87"/>
                  <a:pt x="1084" y="87"/>
                  <a:pt x="1084" y="87"/>
                </a:cubicBezTo>
                <a:cubicBezTo>
                  <a:pt x="1083" y="86"/>
                  <a:pt x="1083" y="86"/>
                  <a:pt x="1083" y="86"/>
                </a:cubicBezTo>
                <a:cubicBezTo>
                  <a:pt x="1081" y="85"/>
                  <a:pt x="1081" y="85"/>
                  <a:pt x="1081" y="85"/>
                </a:cubicBezTo>
                <a:cubicBezTo>
                  <a:pt x="1080" y="86"/>
                  <a:pt x="1080" y="86"/>
                  <a:pt x="1080" y="86"/>
                </a:cubicBezTo>
                <a:cubicBezTo>
                  <a:pt x="1079" y="87"/>
                  <a:pt x="1079" y="87"/>
                  <a:pt x="1079" y="87"/>
                </a:cubicBezTo>
                <a:cubicBezTo>
                  <a:pt x="1079" y="88"/>
                  <a:pt x="1079" y="88"/>
                  <a:pt x="1079" y="88"/>
                </a:cubicBezTo>
                <a:cubicBezTo>
                  <a:pt x="1079" y="89"/>
                  <a:pt x="1079" y="89"/>
                  <a:pt x="1079" y="89"/>
                </a:cubicBezTo>
                <a:cubicBezTo>
                  <a:pt x="1080" y="90"/>
                  <a:pt x="1080" y="90"/>
                  <a:pt x="1080" y="90"/>
                </a:cubicBezTo>
                <a:cubicBezTo>
                  <a:pt x="1081" y="90"/>
                  <a:pt x="1081" y="90"/>
                  <a:pt x="1081" y="90"/>
                </a:cubicBezTo>
                <a:cubicBezTo>
                  <a:pt x="1081" y="91"/>
                  <a:pt x="1081" y="91"/>
                  <a:pt x="1081" y="91"/>
                </a:cubicBezTo>
                <a:cubicBezTo>
                  <a:pt x="1080" y="91"/>
                  <a:pt x="1080" y="91"/>
                  <a:pt x="1080" y="91"/>
                </a:cubicBezTo>
                <a:cubicBezTo>
                  <a:pt x="1079" y="91"/>
                  <a:pt x="1079" y="91"/>
                  <a:pt x="1079" y="91"/>
                </a:cubicBezTo>
                <a:cubicBezTo>
                  <a:pt x="1077" y="92"/>
                  <a:pt x="1077" y="92"/>
                  <a:pt x="1077" y="92"/>
                </a:cubicBezTo>
                <a:cubicBezTo>
                  <a:pt x="1075" y="93"/>
                  <a:pt x="1075" y="93"/>
                  <a:pt x="1075" y="93"/>
                </a:cubicBezTo>
                <a:cubicBezTo>
                  <a:pt x="1074" y="93"/>
                  <a:pt x="1074" y="93"/>
                  <a:pt x="1074" y="93"/>
                </a:cubicBezTo>
                <a:cubicBezTo>
                  <a:pt x="1073" y="93"/>
                  <a:pt x="1073" y="93"/>
                  <a:pt x="1073" y="93"/>
                </a:cubicBezTo>
                <a:cubicBezTo>
                  <a:pt x="1072" y="92"/>
                  <a:pt x="1072" y="92"/>
                  <a:pt x="1072" y="92"/>
                </a:cubicBezTo>
                <a:cubicBezTo>
                  <a:pt x="1071" y="92"/>
                  <a:pt x="1071" y="92"/>
                  <a:pt x="1071" y="92"/>
                </a:cubicBezTo>
                <a:cubicBezTo>
                  <a:pt x="1070" y="92"/>
                  <a:pt x="1070" y="92"/>
                  <a:pt x="1070" y="92"/>
                </a:cubicBezTo>
                <a:cubicBezTo>
                  <a:pt x="1069" y="92"/>
                  <a:pt x="1069" y="92"/>
                  <a:pt x="1069" y="92"/>
                </a:cubicBezTo>
                <a:cubicBezTo>
                  <a:pt x="1068" y="92"/>
                  <a:pt x="1068" y="92"/>
                  <a:pt x="1068" y="92"/>
                </a:cubicBezTo>
                <a:cubicBezTo>
                  <a:pt x="1067" y="92"/>
                  <a:pt x="1067" y="92"/>
                  <a:pt x="1067" y="92"/>
                </a:cubicBezTo>
                <a:cubicBezTo>
                  <a:pt x="1066" y="93"/>
                  <a:pt x="1066" y="93"/>
                  <a:pt x="1066" y="93"/>
                </a:cubicBezTo>
                <a:cubicBezTo>
                  <a:pt x="1065" y="93"/>
                  <a:pt x="1065" y="93"/>
                  <a:pt x="1065" y="93"/>
                </a:cubicBezTo>
                <a:cubicBezTo>
                  <a:pt x="1064" y="93"/>
                  <a:pt x="1064" y="93"/>
                  <a:pt x="1064" y="93"/>
                </a:cubicBezTo>
                <a:cubicBezTo>
                  <a:pt x="1064" y="94"/>
                  <a:pt x="1064" y="94"/>
                  <a:pt x="1064" y="94"/>
                </a:cubicBezTo>
                <a:cubicBezTo>
                  <a:pt x="1062" y="93"/>
                  <a:pt x="1062" y="93"/>
                  <a:pt x="1062" y="93"/>
                </a:cubicBezTo>
                <a:cubicBezTo>
                  <a:pt x="1061" y="93"/>
                  <a:pt x="1061" y="93"/>
                  <a:pt x="1061" y="93"/>
                </a:cubicBezTo>
                <a:cubicBezTo>
                  <a:pt x="1060" y="93"/>
                  <a:pt x="1060" y="93"/>
                  <a:pt x="1060" y="93"/>
                </a:cubicBezTo>
                <a:cubicBezTo>
                  <a:pt x="1059" y="94"/>
                  <a:pt x="1059" y="94"/>
                  <a:pt x="1059" y="94"/>
                </a:cubicBezTo>
                <a:cubicBezTo>
                  <a:pt x="1061" y="94"/>
                  <a:pt x="1061" y="94"/>
                  <a:pt x="1061" y="94"/>
                </a:cubicBezTo>
                <a:cubicBezTo>
                  <a:pt x="1062" y="94"/>
                  <a:pt x="1062" y="94"/>
                  <a:pt x="1062" y="94"/>
                </a:cubicBezTo>
                <a:cubicBezTo>
                  <a:pt x="1063" y="94"/>
                  <a:pt x="1063" y="94"/>
                  <a:pt x="1063" y="94"/>
                </a:cubicBezTo>
                <a:cubicBezTo>
                  <a:pt x="1064" y="94"/>
                  <a:pt x="1064" y="94"/>
                  <a:pt x="1064" y="94"/>
                </a:cubicBezTo>
                <a:cubicBezTo>
                  <a:pt x="1066" y="95"/>
                  <a:pt x="1066" y="95"/>
                  <a:pt x="1066" y="95"/>
                </a:cubicBezTo>
                <a:cubicBezTo>
                  <a:pt x="1068" y="95"/>
                  <a:pt x="1068" y="95"/>
                  <a:pt x="1068" y="95"/>
                </a:cubicBezTo>
                <a:cubicBezTo>
                  <a:pt x="1069" y="95"/>
                  <a:pt x="1069" y="95"/>
                  <a:pt x="1069" y="95"/>
                </a:cubicBezTo>
                <a:cubicBezTo>
                  <a:pt x="1070" y="95"/>
                  <a:pt x="1070" y="95"/>
                  <a:pt x="1070" y="95"/>
                </a:cubicBezTo>
                <a:cubicBezTo>
                  <a:pt x="1071" y="95"/>
                  <a:pt x="1071" y="95"/>
                  <a:pt x="1071" y="95"/>
                </a:cubicBezTo>
                <a:cubicBezTo>
                  <a:pt x="1072" y="95"/>
                  <a:pt x="1072" y="95"/>
                  <a:pt x="1072" y="95"/>
                </a:cubicBezTo>
                <a:cubicBezTo>
                  <a:pt x="1073" y="96"/>
                  <a:pt x="1073" y="96"/>
                  <a:pt x="1073" y="96"/>
                </a:cubicBezTo>
                <a:cubicBezTo>
                  <a:pt x="1074" y="97"/>
                  <a:pt x="1074" y="97"/>
                  <a:pt x="1074" y="97"/>
                </a:cubicBezTo>
                <a:cubicBezTo>
                  <a:pt x="1073" y="98"/>
                  <a:pt x="1073" y="98"/>
                  <a:pt x="1073" y="98"/>
                </a:cubicBezTo>
                <a:cubicBezTo>
                  <a:pt x="1072" y="99"/>
                  <a:pt x="1072" y="99"/>
                  <a:pt x="1072" y="99"/>
                </a:cubicBezTo>
                <a:cubicBezTo>
                  <a:pt x="1072" y="100"/>
                  <a:pt x="1072" y="100"/>
                  <a:pt x="1072" y="100"/>
                </a:cubicBezTo>
                <a:cubicBezTo>
                  <a:pt x="1071" y="101"/>
                  <a:pt x="1071" y="101"/>
                  <a:pt x="1071" y="101"/>
                </a:cubicBezTo>
                <a:cubicBezTo>
                  <a:pt x="1068" y="101"/>
                  <a:pt x="1068" y="101"/>
                  <a:pt x="1068" y="101"/>
                </a:cubicBezTo>
                <a:cubicBezTo>
                  <a:pt x="1067" y="101"/>
                  <a:pt x="1067" y="101"/>
                  <a:pt x="1067" y="101"/>
                </a:cubicBezTo>
                <a:cubicBezTo>
                  <a:pt x="1066" y="101"/>
                  <a:pt x="1066" y="101"/>
                  <a:pt x="1066" y="101"/>
                </a:cubicBezTo>
                <a:cubicBezTo>
                  <a:pt x="1064" y="101"/>
                  <a:pt x="1064" y="101"/>
                  <a:pt x="1064" y="101"/>
                </a:cubicBezTo>
                <a:cubicBezTo>
                  <a:pt x="1063" y="101"/>
                  <a:pt x="1063" y="101"/>
                  <a:pt x="1063" y="101"/>
                </a:cubicBezTo>
                <a:cubicBezTo>
                  <a:pt x="1061" y="99"/>
                  <a:pt x="1061" y="99"/>
                  <a:pt x="1061" y="99"/>
                </a:cubicBezTo>
                <a:cubicBezTo>
                  <a:pt x="1060" y="99"/>
                  <a:pt x="1060" y="99"/>
                  <a:pt x="1060" y="99"/>
                </a:cubicBezTo>
                <a:cubicBezTo>
                  <a:pt x="1059" y="99"/>
                  <a:pt x="1059" y="99"/>
                  <a:pt x="1059" y="99"/>
                </a:cubicBezTo>
                <a:cubicBezTo>
                  <a:pt x="1058" y="99"/>
                  <a:pt x="1058" y="99"/>
                  <a:pt x="1058" y="99"/>
                </a:cubicBezTo>
                <a:cubicBezTo>
                  <a:pt x="1057" y="99"/>
                  <a:pt x="1057" y="99"/>
                  <a:pt x="1057" y="99"/>
                </a:cubicBezTo>
                <a:cubicBezTo>
                  <a:pt x="1057" y="101"/>
                  <a:pt x="1057" y="101"/>
                  <a:pt x="1057" y="101"/>
                </a:cubicBezTo>
                <a:cubicBezTo>
                  <a:pt x="1055" y="102"/>
                  <a:pt x="1055" y="102"/>
                  <a:pt x="1055" y="102"/>
                </a:cubicBezTo>
                <a:cubicBezTo>
                  <a:pt x="1054" y="103"/>
                  <a:pt x="1054" y="103"/>
                  <a:pt x="1054" y="103"/>
                </a:cubicBezTo>
                <a:cubicBezTo>
                  <a:pt x="1055" y="103"/>
                  <a:pt x="1055" y="103"/>
                  <a:pt x="1055" y="103"/>
                </a:cubicBezTo>
                <a:cubicBezTo>
                  <a:pt x="1056" y="104"/>
                  <a:pt x="1056" y="104"/>
                  <a:pt x="1056" y="104"/>
                </a:cubicBezTo>
                <a:cubicBezTo>
                  <a:pt x="1056" y="105"/>
                  <a:pt x="1056" y="105"/>
                  <a:pt x="1056" y="105"/>
                </a:cubicBezTo>
                <a:cubicBezTo>
                  <a:pt x="1055" y="105"/>
                  <a:pt x="1055" y="105"/>
                  <a:pt x="1055" y="105"/>
                </a:cubicBezTo>
                <a:cubicBezTo>
                  <a:pt x="1054" y="105"/>
                  <a:pt x="1054" y="105"/>
                  <a:pt x="1054" y="105"/>
                </a:cubicBezTo>
                <a:cubicBezTo>
                  <a:pt x="1054" y="106"/>
                  <a:pt x="1054" y="106"/>
                  <a:pt x="1054" y="106"/>
                </a:cubicBezTo>
                <a:cubicBezTo>
                  <a:pt x="1055" y="106"/>
                  <a:pt x="1055" y="106"/>
                  <a:pt x="1055" y="106"/>
                </a:cubicBezTo>
                <a:cubicBezTo>
                  <a:pt x="1056" y="107"/>
                  <a:pt x="1056" y="107"/>
                  <a:pt x="1056" y="107"/>
                </a:cubicBezTo>
                <a:cubicBezTo>
                  <a:pt x="1057" y="106"/>
                  <a:pt x="1057" y="106"/>
                  <a:pt x="1057" y="106"/>
                </a:cubicBezTo>
                <a:cubicBezTo>
                  <a:pt x="1058" y="105"/>
                  <a:pt x="1058" y="105"/>
                  <a:pt x="1058" y="105"/>
                </a:cubicBezTo>
                <a:cubicBezTo>
                  <a:pt x="1059" y="104"/>
                  <a:pt x="1059" y="104"/>
                  <a:pt x="1059" y="104"/>
                </a:cubicBezTo>
                <a:cubicBezTo>
                  <a:pt x="1061" y="103"/>
                  <a:pt x="1061" y="103"/>
                  <a:pt x="1061" y="103"/>
                </a:cubicBezTo>
                <a:cubicBezTo>
                  <a:pt x="1062" y="103"/>
                  <a:pt x="1062" y="103"/>
                  <a:pt x="1062" y="103"/>
                </a:cubicBezTo>
                <a:cubicBezTo>
                  <a:pt x="1064" y="102"/>
                  <a:pt x="1064" y="102"/>
                  <a:pt x="1064" y="102"/>
                </a:cubicBezTo>
                <a:cubicBezTo>
                  <a:pt x="1065" y="102"/>
                  <a:pt x="1065" y="102"/>
                  <a:pt x="1065" y="102"/>
                </a:cubicBezTo>
                <a:cubicBezTo>
                  <a:pt x="1065" y="103"/>
                  <a:pt x="1065" y="103"/>
                  <a:pt x="1065" y="103"/>
                </a:cubicBezTo>
                <a:cubicBezTo>
                  <a:pt x="1066" y="103"/>
                  <a:pt x="1066" y="103"/>
                  <a:pt x="1066" y="103"/>
                </a:cubicBezTo>
                <a:cubicBezTo>
                  <a:pt x="1067" y="104"/>
                  <a:pt x="1067" y="104"/>
                  <a:pt x="1067" y="104"/>
                </a:cubicBezTo>
                <a:cubicBezTo>
                  <a:pt x="1068" y="104"/>
                  <a:pt x="1068" y="104"/>
                  <a:pt x="1068" y="104"/>
                </a:cubicBezTo>
                <a:cubicBezTo>
                  <a:pt x="1068" y="105"/>
                  <a:pt x="1068" y="105"/>
                  <a:pt x="1068" y="105"/>
                </a:cubicBezTo>
                <a:cubicBezTo>
                  <a:pt x="1066" y="106"/>
                  <a:pt x="1066" y="106"/>
                  <a:pt x="1066" y="106"/>
                </a:cubicBezTo>
                <a:cubicBezTo>
                  <a:pt x="1066" y="108"/>
                  <a:pt x="1066" y="108"/>
                  <a:pt x="1066" y="108"/>
                </a:cubicBezTo>
                <a:cubicBezTo>
                  <a:pt x="1065" y="109"/>
                  <a:pt x="1065" y="109"/>
                  <a:pt x="1065" y="109"/>
                </a:cubicBezTo>
                <a:cubicBezTo>
                  <a:pt x="1064" y="110"/>
                  <a:pt x="1064" y="110"/>
                  <a:pt x="1064" y="110"/>
                </a:cubicBezTo>
                <a:cubicBezTo>
                  <a:pt x="1063" y="111"/>
                  <a:pt x="1063" y="111"/>
                  <a:pt x="1063" y="111"/>
                </a:cubicBezTo>
                <a:cubicBezTo>
                  <a:pt x="1062" y="113"/>
                  <a:pt x="1062" y="113"/>
                  <a:pt x="1062" y="113"/>
                </a:cubicBezTo>
                <a:cubicBezTo>
                  <a:pt x="1060" y="116"/>
                  <a:pt x="1060" y="116"/>
                  <a:pt x="1060" y="116"/>
                </a:cubicBezTo>
                <a:cubicBezTo>
                  <a:pt x="1059" y="117"/>
                  <a:pt x="1059" y="117"/>
                  <a:pt x="1059" y="117"/>
                </a:cubicBezTo>
                <a:cubicBezTo>
                  <a:pt x="1058" y="118"/>
                  <a:pt x="1058" y="118"/>
                  <a:pt x="1058" y="118"/>
                </a:cubicBezTo>
                <a:cubicBezTo>
                  <a:pt x="1058" y="119"/>
                  <a:pt x="1058" y="119"/>
                  <a:pt x="1058" y="119"/>
                </a:cubicBezTo>
                <a:cubicBezTo>
                  <a:pt x="1058" y="121"/>
                  <a:pt x="1058" y="121"/>
                  <a:pt x="1058" y="121"/>
                </a:cubicBezTo>
                <a:cubicBezTo>
                  <a:pt x="1057" y="121"/>
                  <a:pt x="1057" y="121"/>
                  <a:pt x="1057" y="121"/>
                </a:cubicBezTo>
                <a:cubicBezTo>
                  <a:pt x="1057" y="122"/>
                  <a:pt x="1057" y="122"/>
                  <a:pt x="1057" y="122"/>
                </a:cubicBezTo>
                <a:cubicBezTo>
                  <a:pt x="1057" y="124"/>
                  <a:pt x="1057" y="124"/>
                  <a:pt x="1057" y="124"/>
                </a:cubicBezTo>
                <a:cubicBezTo>
                  <a:pt x="1056" y="126"/>
                  <a:pt x="1056" y="126"/>
                  <a:pt x="1056" y="126"/>
                </a:cubicBezTo>
                <a:cubicBezTo>
                  <a:pt x="1055" y="128"/>
                  <a:pt x="1055" y="128"/>
                  <a:pt x="1055" y="128"/>
                </a:cubicBezTo>
                <a:cubicBezTo>
                  <a:pt x="1056" y="129"/>
                  <a:pt x="1056" y="129"/>
                  <a:pt x="1056" y="129"/>
                </a:cubicBezTo>
                <a:cubicBezTo>
                  <a:pt x="1056" y="130"/>
                  <a:pt x="1056" y="130"/>
                  <a:pt x="1056" y="130"/>
                </a:cubicBezTo>
                <a:cubicBezTo>
                  <a:pt x="1056" y="132"/>
                  <a:pt x="1056" y="132"/>
                  <a:pt x="1056" y="132"/>
                </a:cubicBezTo>
                <a:cubicBezTo>
                  <a:pt x="1055" y="132"/>
                  <a:pt x="1055" y="132"/>
                  <a:pt x="1055" y="132"/>
                </a:cubicBezTo>
                <a:cubicBezTo>
                  <a:pt x="1054" y="133"/>
                  <a:pt x="1054" y="133"/>
                  <a:pt x="1054" y="133"/>
                </a:cubicBezTo>
                <a:cubicBezTo>
                  <a:pt x="1055" y="135"/>
                  <a:pt x="1055" y="135"/>
                  <a:pt x="1055" y="135"/>
                </a:cubicBezTo>
                <a:cubicBezTo>
                  <a:pt x="1054" y="135"/>
                  <a:pt x="1054" y="135"/>
                  <a:pt x="1054" y="135"/>
                </a:cubicBezTo>
                <a:cubicBezTo>
                  <a:pt x="1054" y="136"/>
                  <a:pt x="1054" y="136"/>
                  <a:pt x="1054" y="136"/>
                </a:cubicBezTo>
                <a:cubicBezTo>
                  <a:pt x="1053" y="138"/>
                  <a:pt x="1053" y="138"/>
                  <a:pt x="1053" y="138"/>
                </a:cubicBezTo>
                <a:cubicBezTo>
                  <a:pt x="1053" y="139"/>
                  <a:pt x="1053" y="139"/>
                  <a:pt x="1053" y="139"/>
                </a:cubicBezTo>
                <a:cubicBezTo>
                  <a:pt x="1052" y="140"/>
                  <a:pt x="1052" y="140"/>
                  <a:pt x="1052" y="140"/>
                </a:cubicBezTo>
                <a:cubicBezTo>
                  <a:pt x="1051" y="140"/>
                  <a:pt x="1051" y="140"/>
                  <a:pt x="1051" y="140"/>
                </a:cubicBezTo>
                <a:cubicBezTo>
                  <a:pt x="1051" y="139"/>
                  <a:pt x="1051" y="139"/>
                  <a:pt x="1051" y="139"/>
                </a:cubicBezTo>
                <a:cubicBezTo>
                  <a:pt x="1051" y="138"/>
                  <a:pt x="1051" y="138"/>
                  <a:pt x="1051" y="138"/>
                </a:cubicBezTo>
                <a:cubicBezTo>
                  <a:pt x="1050" y="138"/>
                  <a:pt x="1050" y="138"/>
                  <a:pt x="1050" y="138"/>
                </a:cubicBezTo>
                <a:cubicBezTo>
                  <a:pt x="1051" y="137"/>
                  <a:pt x="1051" y="137"/>
                  <a:pt x="1051" y="137"/>
                </a:cubicBezTo>
                <a:cubicBezTo>
                  <a:pt x="1050" y="136"/>
                  <a:pt x="1050" y="136"/>
                  <a:pt x="1050" y="136"/>
                </a:cubicBezTo>
                <a:cubicBezTo>
                  <a:pt x="1049" y="136"/>
                  <a:pt x="1049" y="136"/>
                  <a:pt x="1049" y="136"/>
                </a:cubicBezTo>
                <a:cubicBezTo>
                  <a:pt x="1049" y="137"/>
                  <a:pt x="1049" y="137"/>
                  <a:pt x="1049" y="137"/>
                </a:cubicBezTo>
                <a:cubicBezTo>
                  <a:pt x="1048" y="137"/>
                  <a:pt x="1048" y="137"/>
                  <a:pt x="1048" y="137"/>
                </a:cubicBezTo>
                <a:cubicBezTo>
                  <a:pt x="1048" y="138"/>
                  <a:pt x="1048" y="138"/>
                  <a:pt x="1048" y="138"/>
                </a:cubicBezTo>
                <a:cubicBezTo>
                  <a:pt x="1048" y="139"/>
                  <a:pt x="1048" y="139"/>
                  <a:pt x="1048" y="139"/>
                </a:cubicBezTo>
                <a:cubicBezTo>
                  <a:pt x="1047" y="139"/>
                  <a:pt x="1047" y="139"/>
                  <a:pt x="1047" y="139"/>
                </a:cubicBezTo>
                <a:cubicBezTo>
                  <a:pt x="1047" y="140"/>
                  <a:pt x="1047" y="140"/>
                  <a:pt x="1047" y="140"/>
                </a:cubicBezTo>
                <a:cubicBezTo>
                  <a:pt x="1048" y="140"/>
                  <a:pt x="1048" y="140"/>
                  <a:pt x="1048" y="140"/>
                </a:cubicBezTo>
                <a:cubicBezTo>
                  <a:pt x="1049" y="141"/>
                  <a:pt x="1049" y="141"/>
                  <a:pt x="1049" y="141"/>
                </a:cubicBezTo>
                <a:cubicBezTo>
                  <a:pt x="1050" y="142"/>
                  <a:pt x="1050" y="142"/>
                  <a:pt x="1050" y="142"/>
                </a:cubicBezTo>
                <a:cubicBezTo>
                  <a:pt x="1051" y="144"/>
                  <a:pt x="1051" y="144"/>
                  <a:pt x="1051" y="144"/>
                </a:cubicBezTo>
                <a:cubicBezTo>
                  <a:pt x="1052" y="144"/>
                  <a:pt x="1052" y="144"/>
                  <a:pt x="1052" y="144"/>
                </a:cubicBezTo>
                <a:cubicBezTo>
                  <a:pt x="1053" y="145"/>
                  <a:pt x="1053" y="145"/>
                  <a:pt x="1053" y="145"/>
                </a:cubicBezTo>
                <a:cubicBezTo>
                  <a:pt x="1054" y="146"/>
                  <a:pt x="1054" y="146"/>
                  <a:pt x="1054" y="146"/>
                </a:cubicBezTo>
                <a:cubicBezTo>
                  <a:pt x="1055" y="147"/>
                  <a:pt x="1055" y="147"/>
                  <a:pt x="1055" y="147"/>
                </a:cubicBezTo>
                <a:cubicBezTo>
                  <a:pt x="1054" y="148"/>
                  <a:pt x="1054" y="148"/>
                  <a:pt x="1054" y="148"/>
                </a:cubicBezTo>
                <a:cubicBezTo>
                  <a:pt x="1053" y="148"/>
                  <a:pt x="1053" y="148"/>
                  <a:pt x="1053" y="148"/>
                </a:cubicBezTo>
                <a:cubicBezTo>
                  <a:pt x="1052" y="148"/>
                  <a:pt x="1052" y="148"/>
                  <a:pt x="1052" y="148"/>
                </a:cubicBezTo>
                <a:cubicBezTo>
                  <a:pt x="1051" y="146"/>
                  <a:pt x="1051" y="146"/>
                  <a:pt x="1051" y="146"/>
                </a:cubicBezTo>
                <a:cubicBezTo>
                  <a:pt x="1050" y="145"/>
                  <a:pt x="1050" y="145"/>
                  <a:pt x="1050" y="145"/>
                </a:cubicBezTo>
                <a:cubicBezTo>
                  <a:pt x="1049" y="145"/>
                  <a:pt x="1049" y="145"/>
                  <a:pt x="1049" y="145"/>
                </a:cubicBezTo>
                <a:cubicBezTo>
                  <a:pt x="1049" y="146"/>
                  <a:pt x="1049" y="146"/>
                  <a:pt x="1049" y="146"/>
                </a:cubicBezTo>
                <a:cubicBezTo>
                  <a:pt x="1050" y="147"/>
                  <a:pt x="1050" y="147"/>
                  <a:pt x="1050" y="147"/>
                </a:cubicBezTo>
                <a:cubicBezTo>
                  <a:pt x="1050" y="148"/>
                  <a:pt x="1050" y="148"/>
                  <a:pt x="1050" y="148"/>
                </a:cubicBezTo>
                <a:cubicBezTo>
                  <a:pt x="1049" y="148"/>
                  <a:pt x="1049" y="148"/>
                  <a:pt x="1049" y="148"/>
                </a:cubicBezTo>
                <a:cubicBezTo>
                  <a:pt x="1049" y="149"/>
                  <a:pt x="1049" y="149"/>
                  <a:pt x="1049" y="149"/>
                </a:cubicBezTo>
                <a:cubicBezTo>
                  <a:pt x="1050" y="149"/>
                  <a:pt x="1050" y="149"/>
                  <a:pt x="1050" y="149"/>
                </a:cubicBezTo>
                <a:cubicBezTo>
                  <a:pt x="1049" y="150"/>
                  <a:pt x="1049" y="150"/>
                  <a:pt x="1049" y="150"/>
                </a:cubicBezTo>
                <a:cubicBezTo>
                  <a:pt x="1050" y="150"/>
                  <a:pt x="1050" y="150"/>
                  <a:pt x="1050" y="150"/>
                </a:cubicBezTo>
                <a:cubicBezTo>
                  <a:pt x="1052" y="150"/>
                  <a:pt x="1052" y="150"/>
                  <a:pt x="1052" y="150"/>
                </a:cubicBezTo>
                <a:cubicBezTo>
                  <a:pt x="1052" y="151"/>
                  <a:pt x="1052" y="151"/>
                  <a:pt x="1052" y="151"/>
                </a:cubicBezTo>
                <a:cubicBezTo>
                  <a:pt x="1052" y="152"/>
                  <a:pt x="1052" y="152"/>
                  <a:pt x="1052" y="152"/>
                </a:cubicBezTo>
                <a:cubicBezTo>
                  <a:pt x="1052" y="153"/>
                  <a:pt x="1052" y="153"/>
                  <a:pt x="1052" y="153"/>
                </a:cubicBezTo>
                <a:cubicBezTo>
                  <a:pt x="1053" y="152"/>
                  <a:pt x="1053" y="152"/>
                  <a:pt x="1053" y="152"/>
                </a:cubicBezTo>
                <a:cubicBezTo>
                  <a:pt x="1054" y="151"/>
                  <a:pt x="1054" y="151"/>
                  <a:pt x="1054" y="151"/>
                </a:cubicBezTo>
                <a:cubicBezTo>
                  <a:pt x="1055" y="150"/>
                  <a:pt x="1055" y="150"/>
                  <a:pt x="1055" y="150"/>
                </a:cubicBezTo>
                <a:cubicBezTo>
                  <a:pt x="1055" y="151"/>
                  <a:pt x="1055" y="151"/>
                  <a:pt x="1055" y="151"/>
                </a:cubicBezTo>
                <a:cubicBezTo>
                  <a:pt x="1056" y="151"/>
                  <a:pt x="1056" y="151"/>
                  <a:pt x="1056" y="151"/>
                </a:cubicBezTo>
                <a:cubicBezTo>
                  <a:pt x="1057" y="152"/>
                  <a:pt x="1057" y="152"/>
                  <a:pt x="1057" y="152"/>
                </a:cubicBezTo>
                <a:cubicBezTo>
                  <a:pt x="1058" y="152"/>
                  <a:pt x="1058" y="152"/>
                  <a:pt x="1058" y="152"/>
                </a:cubicBezTo>
                <a:cubicBezTo>
                  <a:pt x="1058" y="153"/>
                  <a:pt x="1058" y="153"/>
                  <a:pt x="1058" y="153"/>
                </a:cubicBezTo>
                <a:cubicBezTo>
                  <a:pt x="1058" y="154"/>
                  <a:pt x="1058" y="154"/>
                  <a:pt x="1058" y="154"/>
                </a:cubicBezTo>
                <a:cubicBezTo>
                  <a:pt x="1057" y="155"/>
                  <a:pt x="1057" y="155"/>
                  <a:pt x="1057" y="155"/>
                </a:cubicBezTo>
                <a:cubicBezTo>
                  <a:pt x="1057" y="156"/>
                  <a:pt x="1057" y="156"/>
                  <a:pt x="1057" y="156"/>
                </a:cubicBezTo>
                <a:cubicBezTo>
                  <a:pt x="1057" y="158"/>
                  <a:pt x="1057" y="158"/>
                  <a:pt x="1057" y="158"/>
                </a:cubicBezTo>
                <a:cubicBezTo>
                  <a:pt x="1057" y="160"/>
                  <a:pt x="1057" y="160"/>
                  <a:pt x="1057" y="160"/>
                </a:cubicBezTo>
                <a:cubicBezTo>
                  <a:pt x="1056" y="161"/>
                  <a:pt x="1056" y="161"/>
                  <a:pt x="1056" y="161"/>
                </a:cubicBezTo>
                <a:cubicBezTo>
                  <a:pt x="1056" y="162"/>
                  <a:pt x="1056" y="162"/>
                  <a:pt x="1056" y="162"/>
                </a:cubicBezTo>
                <a:cubicBezTo>
                  <a:pt x="1055" y="162"/>
                  <a:pt x="1055" y="162"/>
                  <a:pt x="1055" y="162"/>
                </a:cubicBezTo>
                <a:cubicBezTo>
                  <a:pt x="1055" y="161"/>
                  <a:pt x="1055" y="161"/>
                  <a:pt x="1055" y="161"/>
                </a:cubicBezTo>
                <a:cubicBezTo>
                  <a:pt x="1053" y="161"/>
                  <a:pt x="1053" y="161"/>
                  <a:pt x="1053" y="161"/>
                </a:cubicBezTo>
                <a:cubicBezTo>
                  <a:pt x="1053" y="160"/>
                  <a:pt x="1053" y="160"/>
                  <a:pt x="1053" y="160"/>
                </a:cubicBezTo>
                <a:cubicBezTo>
                  <a:pt x="1052" y="160"/>
                  <a:pt x="1052" y="160"/>
                  <a:pt x="1052" y="160"/>
                </a:cubicBezTo>
                <a:cubicBezTo>
                  <a:pt x="1051" y="160"/>
                  <a:pt x="1051" y="160"/>
                  <a:pt x="1051" y="160"/>
                </a:cubicBezTo>
                <a:cubicBezTo>
                  <a:pt x="1051" y="159"/>
                  <a:pt x="1051" y="159"/>
                  <a:pt x="1051" y="159"/>
                </a:cubicBezTo>
                <a:cubicBezTo>
                  <a:pt x="1051" y="158"/>
                  <a:pt x="1051" y="158"/>
                  <a:pt x="1051" y="158"/>
                </a:cubicBezTo>
                <a:cubicBezTo>
                  <a:pt x="1050" y="158"/>
                  <a:pt x="1050" y="158"/>
                  <a:pt x="1050" y="158"/>
                </a:cubicBezTo>
                <a:cubicBezTo>
                  <a:pt x="1050" y="157"/>
                  <a:pt x="1050" y="157"/>
                  <a:pt x="1050" y="157"/>
                </a:cubicBezTo>
                <a:cubicBezTo>
                  <a:pt x="1049" y="158"/>
                  <a:pt x="1049" y="158"/>
                  <a:pt x="1049" y="158"/>
                </a:cubicBezTo>
                <a:cubicBezTo>
                  <a:pt x="1049" y="157"/>
                  <a:pt x="1049" y="157"/>
                  <a:pt x="1049" y="157"/>
                </a:cubicBezTo>
                <a:cubicBezTo>
                  <a:pt x="1048" y="157"/>
                  <a:pt x="1048" y="157"/>
                  <a:pt x="1048" y="157"/>
                </a:cubicBezTo>
                <a:cubicBezTo>
                  <a:pt x="1047" y="156"/>
                  <a:pt x="1047" y="156"/>
                  <a:pt x="1047" y="156"/>
                </a:cubicBezTo>
                <a:cubicBezTo>
                  <a:pt x="1046" y="157"/>
                  <a:pt x="1046" y="157"/>
                  <a:pt x="1046" y="157"/>
                </a:cubicBezTo>
                <a:cubicBezTo>
                  <a:pt x="1046" y="158"/>
                  <a:pt x="1046" y="158"/>
                  <a:pt x="1046" y="158"/>
                </a:cubicBezTo>
                <a:cubicBezTo>
                  <a:pt x="1045" y="158"/>
                  <a:pt x="1045" y="158"/>
                  <a:pt x="1045" y="158"/>
                </a:cubicBezTo>
                <a:cubicBezTo>
                  <a:pt x="1044" y="157"/>
                  <a:pt x="1044" y="157"/>
                  <a:pt x="1044" y="157"/>
                </a:cubicBezTo>
                <a:cubicBezTo>
                  <a:pt x="1043" y="158"/>
                  <a:pt x="1043" y="158"/>
                  <a:pt x="1043" y="158"/>
                </a:cubicBezTo>
                <a:cubicBezTo>
                  <a:pt x="1044" y="158"/>
                  <a:pt x="1044" y="158"/>
                  <a:pt x="1044" y="158"/>
                </a:cubicBezTo>
                <a:cubicBezTo>
                  <a:pt x="1045" y="158"/>
                  <a:pt x="1045" y="158"/>
                  <a:pt x="1045" y="158"/>
                </a:cubicBezTo>
                <a:cubicBezTo>
                  <a:pt x="1046" y="159"/>
                  <a:pt x="1046" y="159"/>
                  <a:pt x="1046" y="159"/>
                </a:cubicBezTo>
                <a:cubicBezTo>
                  <a:pt x="1045" y="159"/>
                  <a:pt x="1045" y="159"/>
                  <a:pt x="1045" y="159"/>
                </a:cubicBezTo>
                <a:cubicBezTo>
                  <a:pt x="1043" y="161"/>
                  <a:pt x="1043" y="161"/>
                  <a:pt x="1043" y="161"/>
                </a:cubicBezTo>
                <a:cubicBezTo>
                  <a:pt x="1042" y="161"/>
                  <a:pt x="1042" y="161"/>
                  <a:pt x="1042" y="161"/>
                </a:cubicBezTo>
                <a:cubicBezTo>
                  <a:pt x="1041" y="161"/>
                  <a:pt x="1041" y="161"/>
                  <a:pt x="1041" y="161"/>
                </a:cubicBezTo>
                <a:cubicBezTo>
                  <a:pt x="1041" y="160"/>
                  <a:pt x="1041" y="160"/>
                  <a:pt x="1041" y="160"/>
                </a:cubicBezTo>
                <a:cubicBezTo>
                  <a:pt x="1040" y="160"/>
                  <a:pt x="1040" y="160"/>
                  <a:pt x="1040" y="160"/>
                </a:cubicBezTo>
                <a:cubicBezTo>
                  <a:pt x="1040" y="161"/>
                  <a:pt x="1040" y="161"/>
                  <a:pt x="1040" y="161"/>
                </a:cubicBezTo>
                <a:cubicBezTo>
                  <a:pt x="1041" y="161"/>
                  <a:pt x="1041" y="161"/>
                  <a:pt x="1041" y="161"/>
                </a:cubicBezTo>
                <a:cubicBezTo>
                  <a:pt x="1040" y="162"/>
                  <a:pt x="1040" y="162"/>
                  <a:pt x="1040" y="162"/>
                </a:cubicBezTo>
                <a:cubicBezTo>
                  <a:pt x="1040" y="163"/>
                  <a:pt x="1040" y="163"/>
                  <a:pt x="1040" y="163"/>
                </a:cubicBezTo>
                <a:cubicBezTo>
                  <a:pt x="1041" y="163"/>
                  <a:pt x="1041" y="163"/>
                  <a:pt x="1041" y="163"/>
                </a:cubicBezTo>
                <a:cubicBezTo>
                  <a:pt x="1040" y="164"/>
                  <a:pt x="1040" y="164"/>
                  <a:pt x="1040" y="164"/>
                </a:cubicBezTo>
                <a:cubicBezTo>
                  <a:pt x="1041" y="164"/>
                  <a:pt x="1041" y="164"/>
                  <a:pt x="1041" y="164"/>
                </a:cubicBezTo>
                <a:cubicBezTo>
                  <a:pt x="1041" y="165"/>
                  <a:pt x="1041" y="165"/>
                  <a:pt x="1041" y="165"/>
                </a:cubicBezTo>
                <a:cubicBezTo>
                  <a:pt x="1040" y="165"/>
                  <a:pt x="1040" y="165"/>
                  <a:pt x="1040" y="165"/>
                </a:cubicBezTo>
                <a:cubicBezTo>
                  <a:pt x="1039" y="165"/>
                  <a:pt x="1039" y="165"/>
                  <a:pt x="1039" y="165"/>
                </a:cubicBezTo>
                <a:cubicBezTo>
                  <a:pt x="1038" y="165"/>
                  <a:pt x="1038" y="165"/>
                  <a:pt x="1038" y="165"/>
                </a:cubicBezTo>
                <a:cubicBezTo>
                  <a:pt x="1039" y="166"/>
                  <a:pt x="1039" y="166"/>
                  <a:pt x="1039" y="166"/>
                </a:cubicBezTo>
                <a:cubicBezTo>
                  <a:pt x="1041" y="166"/>
                  <a:pt x="1041" y="166"/>
                  <a:pt x="1041" y="166"/>
                </a:cubicBezTo>
                <a:cubicBezTo>
                  <a:pt x="1041" y="167"/>
                  <a:pt x="1041" y="167"/>
                  <a:pt x="1041" y="167"/>
                </a:cubicBezTo>
                <a:cubicBezTo>
                  <a:pt x="1041" y="168"/>
                  <a:pt x="1041" y="168"/>
                  <a:pt x="1041" y="168"/>
                </a:cubicBezTo>
                <a:cubicBezTo>
                  <a:pt x="1042" y="168"/>
                  <a:pt x="1042" y="168"/>
                  <a:pt x="1042" y="168"/>
                </a:cubicBezTo>
                <a:cubicBezTo>
                  <a:pt x="1043" y="167"/>
                  <a:pt x="1043" y="167"/>
                  <a:pt x="1043" y="167"/>
                </a:cubicBezTo>
                <a:cubicBezTo>
                  <a:pt x="1044" y="168"/>
                  <a:pt x="1044" y="168"/>
                  <a:pt x="1044" y="168"/>
                </a:cubicBezTo>
                <a:cubicBezTo>
                  <a:pt x="1045" y="168"/>
                  <a:pt x="1045" y="168"/>
                  <a:pt x="1045" y="168"/>
                </a:cubicBezTo>
                <a:cubicBezTo>
                  <a:pt x="1046" y="168"/>
                  <a:pt x="1046" y="168"/>
                  <a:pt x="1046" y="168"/>
                </a:cubicBezTo>
                <a:cubicBezTo>
                  <a:pt x="1047" y="169"/>
                  <a:pt x="1047" y="169"/>
                  <a:pt x="1047" y="169"/>
                </a:cubicBezTo>
                <a:cubicBezTo>
                  <a:pt x="1048" y="168"/>
                  <a:pt x="1048" y="168"/>
                  <a:pt x="1048" y="168"/>
                </a:cubicBezTo>
                <a:cubicBezTo>
                  <a:pt x="1049" y="168"/>
                  <a:pt x="1049" y="168"/>
                  <a:pt x="1049" y="168"/>
                </a:cubicBezTo>
                <a:cubicBezTo>
                  <a:pt x="1049" y="169"/>
                  <a:pt x="1049" y="169"/>
                  <a:pt x="1049" y="169"/>
                </a:cubicBezTo>
                <a:cubicBezTo>
                  <a:pt x="1049" y="170"/>
                  <a:pt x="1049" y="170"/>
                  <a:pt x="1049" y="170"/>
                </a:cubicBezTo>
                <a:cubicBezTo>
                  <a:pt x="1049" y="171"/>
                  <a:pt x="1049" y="171"/>
                  <a:pt x="1049" y="171"/>
                </a:cubicBezTo>
                <a:cubicBezTo>
                  <a:pt x="1048" y="171"/>
                  <a:pt x="1048" y="171"/>
                  <a:pt x="1048" y="171"/>
                </a:cubicBezTo>
                <a:cubicBezTo>
                  <a:pt x="1047" y="171"/>
                  <a:pt x="1047" y="171"/>
                  <a:pt x="1047" y="171"/>
                </a:cubicBezTo>
                <a:cubicBezTo>
                  <a:pt x="1046" y="171"/>
                  <a:pt x="1046" y="171"/>
                  <a:pt x="1046" y="171"/>
                </a:cubicBezTo>
                <a:cubicBezTo>
                  <a:pt x="1045" y="171"/>
                  <a:pt x="1045" y="171"/>
                  <a:pt x="1045" y="171"/>
                </a:cubicBezTo>
                <a:cubicBezTo>
                  <a:pt x="1043" y="171"/>
                  <a:pt x="1043" y="171"/>
                  <a:pt x="1043" y="171"/>
                </a:cubicBezTo>
                <a:cubicBezTo>
                  <a:pt x="1042" y="171"/>
                  <a:pt x="1042" y="171"/>
                  <a:pt x="1042" y="171"/>
                </a:cubicBezTo>
                <a:cubicBezTo>
                  <a:pt x="1041" y="171"/>
                  <a:pt x="1041" y="171"/>
                  <a:pt x="1041" y="171"/>
                </a:cubicBezTo>
                <a:cubicBezTo>
                  <a:pt x="1040" y="171"/>
                  <a:pt x="1040" y="171"/>
                  <a:pt x="1040" y="171"/>
                </a:cubicBezTo>
                <a:cubicBezTo>
                  <a:pt x="1041" y="172"/>
                  <a:pt x="1041" y="172"/>
                  <a:pt x="1041" y="172"/>
                </a:cubicBezTo>
                <a:cubicBezTo>
                  <a:pt x="1042" y="172"/>
                  <a:pt x="1042" y="172"/>
                  <a:pt x="1042" y="172"/>
                </a:cubicBezTo>
                <a:cubicBezTo>
                  <a:pt x="1043" y="172"/>
                  <a:pt x="1043" y="172"/>
                  <a:pt x="1043" y="172"/>
                </a:cubicBezTo>
                <a:cubicBezTo>
                  <a:pt x="1045" y="172"/>
                  <a:pt x="1045" y="172"/>
                  <a:pt x="1045" y="172"/>
                </a:cubicBezTo>
                <a:cubicBezTo>
                  <a:pt x="1046" y="173"/>
                  <a:pt x="1046" y="173"/>
                  <a:pt x="1046" y="173"/>
                </a:cubicBezTo>
                <a:cubicBezTo>
                  <a:pt x="1047" y="173"/>
                  <a:pt x="1047" y="173"/>
                  <a:pt x="1047" y="173"/>
                </a:cubicBezTo>
                <a:cubicBezTo>
                  <a:pt x="1048" y="173"/>
                  <a:pt x="1048" y="173"/>
                  <a:pt x="1048" y="173"/>
                </a:cubicBezTo>
                <a:cubicBezTo>
                  <a:pt x="1048" y="174"/>
                  <a:pt x="1048" y="174"/>
                  <a:pt x="1048" y="174"/>
                </a:cubicBezTo>
                <a:cubicBezTo>
                  <a:pt x="1049" y="175"/>
                  <a:pt x="1049" y="175"/>
                  <a:pt x="1049" y="175"/>
                </a:cubicBezTo>
                <a:cubicBezTo>
                  <a:pt x="1050" y="176"/>
                  <a:pt x="1050" y="176"/>
                  <a:pt x="1050" y="176"/>
                </a:cubicBezTo>
                <a:cubicBezTo>
                  <a:pt x="1050" y="177"/>
                  <a:pt x="1050" y="177"/>
                  <a:pt x="1050" y="177"/>
                </a:cubicBezTo>
                <a:cubicBezTo>
                  <a:pt x="1049" y="176"/>
                  <a:pt x="1049" y="176"/>
                  <a:pt x="1049" y="176"/>
                </a:cubicBezTo>
                <a:cubicBezTo>
                  <a:pt x="1049" y="177"/>
                  <a:pt x="1049" y="177"/>
                  <a:pt x="1049" y="177"/>
                </a:cubicBezTo>
                <a:cubicBezTo>
                  <a:pt x="1048" y="177"/>
                  <a:pt x="1048" y="177"/>
                  <a:pt x="1048" y="177"/>
                </a:cubicBezTo>
                <a:cubicBezTo>
                  <a:pt x="1049" y="178"/>
                  <a:pt x="1049" y="178"/>
                  <a:pt x="1049" y="178"/>
                </a:cubicBezTo>
                <a:cubicBezTo>
                  <a:pt x="1049" y="180"/>
                  <a:pt x="1049" y="180"/>
                  <a:pt x="1049" y="180"/>
                </a:cubicBezTo>
                <a:cubicBezTo>
                  <a:pt x="1049" y="181"/>
                  <a:pt x="1049" y="181"/>
                  <a:pt x="1049" y="181"/>
                </a:cubicBezTo>
                <a:cubicBezTo>
                  <a:pt x="1049" y="182"/>
                  <a:pt x="1049" y="182"/>
                  <a:pt x="1049" y="182"/>
                </a:cubicBezTo>
                <a:cubicBezTo>
                  <a:pt x="1049" y="183"/>
                  <a:pt x="1049" y="183"/>
                  <a:pt x="1049" y="183"/>
                </a:cubicBezTo>
                <a:cubicBezTo>
                  <a:pt x="1048" y="185"/>
                  <a:pt x="1048" y="185"/>
                  <a:pt x="1048" y="185"/>
                </a:cubicBezTo>
                <a:cubicBezTo>
                  <a:pt x="1047" y="185"/>
                  <a:pt x="1047" y="185"/>
                  <a:pt x="1047" y="185"/>
                </a:cubicBezTo>
                <a:cubicBezTo>
                  <a:pt x="1046" y="185"/>
                  <a:pt x="1046" y="185"/>
                  <a:pt x="1046" y="185"/>
                </a:cubicBezTo>
                <a:cubicBezTo>
                  <a:pt x="1045" y="184"/>
                  <a:pt x="1045" y="184"/>
                  <a:pt x="1045" y="184"/>
                </a:cubicBezTo>
                <a:cubicBezTo>
                  <a:pt x="1046" y="183"/>
                  <a:pt x="1046" y="183"/>
                  <a:pt x="1046" y="183"/>
                </a:cubicBezTo>
                <a:cubicBezTo>
                  <a:pt x="1045" y="183"/>
                  <a:pt x="1045" y="183"/>
                  <a:pt x="1045" y="183"/>
                </a:cubicBezTo>
                <a:cubicBezTo>
                  <a:pt x="1044" y="183"/>
                  <a:pt x="1044" y="183"/>
                  <a:pt x="1044" y="183"/>
                </a:cubicBezTo>
                <a:cubicBezTo>
                  <a:pt x="1043" y="181"/>
                  <a:pt x="1043" y="181"/>
                  <a:pt x="1043" y="181"/>
                </a:cubicBezTo>
                <a:cubicBezTo>
                  <a:pt x="1042" y="180"/>
                  <a:pt x="1042" y="180"/>
                  <a:pt x="1042" y="180"/>
                </a:cubicBezTo>
                <a:cubicBezTo>
                  <a:pt x="1040" y="179"/>
                  <a:pt x="1040" y="179"/>
                  <a:pt x="1040" y="179"/>
                </a:cubicBezTo>
                <a:cubicBezTo>
                  <a:pt x="1040" y="178"/>
                  <a:pt x="1040" y="178"/>
                  <a:pt x="1040" y="178"/>
                </a:cubicBezTo>
                <a:cubicBezTo>
                  <a:pt x="1040" y="177"/>
                  <a:pt x="1040" y="177"/>
                  <a:pt x="1040" y="177"/>
                </a:cubicBezTo>
                <a:cubicBezTo>
                  <a:pt x="1039" y="176"/>
                  <a:pt x="1039" y="176"/>
                  <a:pt x="1039" y="176"/>
                </a:cubicBezTo>
                <a:cubicBezTo>
                  <a:pt x="1038" y="176"/>
                  <a:pt x="1038" y="176"/>
                  <a:pt x="1038" y="176"/>
                </a:cubicBezTo>
                <a:cubicBezTo>
                  <a:pt x="1039" y="178"/>
                  <a:pt x="1039" y="178"/>
                  <a:pt x="1039" y="178"/>
                </a:cubicBezTo>
                <a:cubicBezTo>
                  <a:pt x="1039" y="179"/>
                  <a:pt x="1039" y="179"/>
                  <a:pt x="1039" y="179"/>
                </a:cubicBezTo>
                <a:cubicBezTo>
                  <a:pt x="1037" y="179"/>
                  <a:pt x="1037" y="179"/>
                  <a:pt x="1037" y="179"/>
                </a:cubicBezTo>
                <a:cubicBezTo>
                  <a:pt x="1037" y="178"/>
                  <a:pt x="1037" y="178"/>
                  <a:pt x="1037" y="178"/>
                </a:cubicBezTo>
                <a:cubicBezTo>
                  <a:pt x="1036" y="177"/>
                  <a:pt x="1036" y="177"/>
                  <a:pt x="1036" y="177"/>
                </a:cubicBezTo>
                <a:cubicBezTo>
                  <a:pt x="1035" y="176"/>
                  <a:pt x="1035" y="176"/>
                  <a:pt x="1035" y="176"/>
                </a:cubicBezTo>
                <a:cubicBezTo>
                  <a:pt x="1035" y="177"/>
                  <a:pt x="1035" y="177"/>
                  <a:pt x="1035" y="177"/>
                </a:cubicBezTo>
                <a:cubicBezTo>
                  <a:pt x="1035" y="178"/>
                  <a:pt x="1035" y="178"/>
                  <a:pt x="1035" y="178"/>
                </a:cubicBezTo>
                <a:cubicBezTo>
                  <a:pt x="1036" y="179"/>
                  <a:pt x="1036" y="179"/>
                  <a:pt x="1036" y="179"/>
                </a:cubicBezTo>
                <a:cubicBezTo>
                  <a:pt x="1038" y="180"/>
                  <a:pt x="1038" y="180"/>
                  <a:pt x="1038" y="180"/>
                </a:cubicBezTo>
                <a:cubicBezTo>
                  <a:pt x="1040" y="180"/>
                  <a:pt x="1040" y="180"/>
                  <a:pt x="1040" y="180"/>
                </a:cubicBezTo>
                <a:cubicBezTo>
                  <a:pt x="1042" y="181"/>
                  <a:pt x="1042" y="181"/>
                  <a:pt x="1042" y="181"/>
                </a:cubicBezTo>
                <a:cubicBezTo>
                  <a:pt x="1044" y="183"/>
                  <a:pt x="1044" y="183"/>
                  <a:pt x="1044" y="183"/>
                </a:cubicBezTo>
                <a:cubicBezTo>
                  <a:pt x="1044" y="184"/>
                  <a:pt x="1044" y="184"/>
                  <a:pt x="1044" y="184"/>
                </a:cubicBezTo>
                <a:cubicBezTo>
                  <a:pt x="1044" y="185"/>
                  <a:pt x="1044" y="185"/>
                  <a:pt x="1044" y="185"/>
                </a:cubicBezTo>
                <a:cubicBezTo>
                  <a:pt x="1043" y="184"/>
                  <a:pt x="1043" y="184"/>
                  <a:pt x="1043" y="184"/>
                </a:cubicBezTo>
                <a:cubicBezTo>
                  <a:pt x="1042" y="184"/>
                  <a:pt x="1042" y="184"/>
                  <a:pt x="1042" y="184"/>
                </a:cubicBezTo>
                <a:cubicBezTo>
                  <a:pt x="1041" y="184"/>
                  <a:pt x="1041" y="184"/>
                  <a:pt x="1041" y="184"/>
                </a:cubicBezTo>
                <a:cubicBezTo>
                  <a:pt x="1039" y="186"/>
                  <a:pt x="1039" y="186"/>
                  <a:pt x="1039" y="186"/>
                </a:cubicBezTo>
                <a:cubicBezTo>
                  <a:pt x="1038" y="185"/>
                  <a:pt x="1038" y="185"/>
                  <a:pt x="1038" y="185"/>
                </a:cubicBezTo>
                <a:cubicBezTo>
                  <a:pt x="1037" y="184"/>
                  <a:pt x="1037" y="184"/>
                  <a:pt x="1037" y="184"/>
                </a:cubicBezTo>
                <a:cubicBezTo>
                  <a:pt x="1038" y="184"/>
                  <a:pt x="1038" y="184"/>
                  <a:pt x="1038" y="184"/>
                </a:cubicBezTo>
                <a:cubicBezTo>
                  <a:pt x="1037" y="183"/>
                  <a:pt x="1037" y="183"/>
                  <a:pt x="1037" y="183"/>
                </a:cubicBezTo>
                <a:cubicBezTo>
                  <a:pt x="1037" y="184"/>
                  <a:pt x="1037" y="184"/>
                  <a:pt x="1037" y="184"/>
                </a:cubicBezTo>
                <a:cubicBezTo>
                  <a:pt x="1037" y="185"/>
                  <a:pt x="1037" y="185"/>
                  <a:pt x="1037" y="185"/>
                </a:cubicBezTo>
                <a:cubicBezTo>
                  <a:pt x="1038" y="186"/>
                  <a:pt x="1038" y="186"/>
                  <a:pt x="1038" y="186"/>
                </a:cubicBezTo>
                <a:cubicBezTo>
                  <a:pt x="1039" y="186"/>
                  <a:pt x="1039" y="186"/>
                  <a:pt x="1039" y="186"/>
                </a:cubicBezTo>
                <a:cubicBezTo>
                  <a:pt x="1040" y="186"/>
                  <a:pt x="1040" y="186"/>
                  <a:pt x="1040" y="186"/>
                </a:cubicBezTo>
                <a:cubicBezTo>
                  <a:pt x="1041" y="185"/>
                  <a:pt x="1041" y="185"/>
                  <a:pt x="1041" y="185"/>
                </a:cubicBezTo>
                <a:cubicBezTo>
                  <a:pt x="1042" y="185"/>
                  <a:pt x="1042" y="185"/>
                  <a:pt x="1042" y="185"/>
                </a:cubicBezTo>
                <a:cubicBezTo>
                  <a:pt x="1043" y="186"/>
                  <a:pt x="1043" y="186"/>
                  <a:pt x="1043" y="186"/>
                </a:cubicBezTo>
                <a:cubicBezTo>
                  <a:pt x="1043" y="187"/>
                  <a:pt x="1043" y="187"/>
                  <a:pt x="1043" y="187"/>
                </a:cubicBezTo>
                <a:cubicBezTo>
                  <a:pt x="1042" y="189"/>
                  <a:pt x="1042" y="189"/>
                  <a:pt x="1042" y="189"/>
                </a:cubicBezTo>
                <a:cubicBezTo>
                  <a:pt x="1042" y="190"/>
                  <a:pt x="1042" y="190"/>
                  <a:pt x="1042" y="190"/>
                </a:cubicBezTo>
                <a:cubicBezTo>
                  <a:pt x="1041" y="190"/>
                  <a:pt x="1041" y="190"/>
                  <a:pt x="1041" y="190"/>
                </a:cubicBezTo>
                <a:cubicBezTo>
                  <a:pt x="1042" y="191"/>
                  <a:pt x="1042" y="191"/>
                  <a:pt x="1042" y="191"/>
                </a:cubicBezTo>
                <a:cubicBezTo>
                  <a:pt x="1043" y="190"/>
                  <a:pt x="1043" y="190"/>
                  <a:pt x="1043" y="190"/>
                </a:cubicBezTo>
                <a:cubicBezTo>
                  <a:pt x="1044" y="190"/>
                  <a:pt x="1044" y="190"/>
                  <a:pt x="1044" y="190"/>
                </a:cubicBezTo>
                <a:cubicBezTo>
                  <a:pt x="1045" y="192"/>
                  <a:pt x="1045" y="192"/>
                  <a:pt x="1045" y="192"/>
                </a:cubicBezTo>
                <a:cubicBezTo>
                  <a:pt x="1046" y="192"/>
                  <a:pt x="1046" y="192"/>
                  <a:pt x="1046" y="192"/>
                </a:cubicBezTo>
                <a:cubicBezTo>
                  <a:pt x="1047" y="192"/>
                  <a:pt x="1047" y="192"/>
                  <a:pt x="1047" y="192"/>
                </a:cubicBezTo>
                <a:cubicBezTo>
                  <a:pt x="1048" y="191"/>
                  <a:pt x="1048" y="191"/>
                  <a:pt x="1048" y="191"/>
                </a:cubicBezTo>
                <a:cubicBezTo>
                  <a:pt x="1049" y="192"/>
                  <a:pt x="1049" y="192"/>
                  <a:pt x="1049" y="192"/>
                </a:cubicBezTo>
                <a:cubicBezTo>
                  <a:pt x="1048" y="193"/>
                  <a:pt x="1048" y="193"/>
                  <a:pt x="1048" y="193"/>
                </a:cubicBezTo>
                <a:cubicBezTo>
                  <a:pt x="1048" y="194"/>
                  <a:pt x="1048" y="194"/>
                  <a:pt x="1048" y="194"/>
                </a:cubicBezTo>
                <a:cubicBezTo>
                  <a:pt x="1049" y="194"/>
                  <a:pt x="1049" y="194"/>
                  <a:pt x="1049" y="194"/>
                </a:cubicBezTo>
                <a:cubicBezTo>
                  <a:pt x="1049" y="195"/>
                  <a:pt x="1049" y="195"/>
                  <a:pt x="1049" y="195"/>
                </a:cubicBezTo>
                <a:cubicBezTo>
                  <a:pt x="1047" y="197"/>
                  <a:pt x="1047" y="197"/>
                  <a:pt x="1047" y="197"/>
                </a:cubicBezTo>
                <a:cubicBezTo>
                  <a:pt x="1046" y="198"/>
                  <a:pt x="1046" y="198"/>
                  <a:pt x="1046" y="198"/>
                </a:cubicBezTo>
                <a:cubicBezTo>
                  <a:pt x="1045" y="198"/>
                  <a:pt x="1045" y="198"/>
                  <a:pt x="1045" y="198"/>
                </a:cubicBezTo>
                <a:cubicBezTo>
                  <a:pt x="1045" y="197"/>
                  <a:pt x="1045" y="197"/>
                  <a:pt x="1045" y="197"/>
                </a:cubicBezTo>
                <a:cubicBezTo>
                  <a:pt x="1045" y="196"/>
                  <a:pt x="1045" y="196"/>
                  <a:pt x="1045" y="196"/>
                </a:cubicBezTo>
                <a:cubicBezTo>
                  <a:pt x="1044" y="196"/>
                  <a:pt x="1044" y="196"/>
                  <a:pt x="1044" y="196"/>
                </a:cubicBezTo>
                <a:cubicBezTo>
                  <a:pt x="1044" y="195"/>
                  <a:pt x="1044" y="195"/>
                  <a:pt x="1044" y="195"/>
                </a:cubicBezTo>
                <a:cubicBezTo>
                  <a:pt x="1043" y="194"/>
                  <a:pt x="1043" y="194"/>
                  <a:pt x="1043" y="194"/>
                </a:cubicBezTo>
                <a:cubicBezTo>
                  <a:pt x="1042" y="193"/>
                  <a:pt x="1042" y="193"/>
                  <a:pt x="1042" y="193"/>
                </a:cubicBezTo>
                <a:cubicBezTo>
                  <a:pt x="1041" y="193"/>
                  <a:pt x="1041" y="193"/>
                  <a:pt x="1041" y="193"/>
                </a:cubicBezTo>
                <a:cubicBezTo>
                  <a:pt x="1040" y="193"/>
                  <a:pt x="1040" y="193"/>
                  <a:pt x="1040" y="193"/>
                </a:cubicBezTo>
                <a:cubicBezTo>
                  <a:pt x="1039" y="193"/>
                  <a:pt x="1039" y="193"/>
                  <a:pt x="1039" y="193"/>
                </a:cubicBezTo>
                <a:cubicBezTo>
                  <a:pt x="1038" y="193"/>
                  <a:pt x="1038" y="193"/>
                  <a:pt x="1038" y="193"/>
                </a:cubicBezTo>
                <a:cubicBezTo>
                  <a:pt x="1037" y="192"/>
                  <a:pt x="1037" y="192"/>
                  <a:pt x="1037" y="192"/>
                </a:cubicBezTo>
                <a:cubicBezTo>
                  <a:pt x="1037" y="191"/>
                  <a:pt x="1037" y="191"/>
                  <a:pt x="1037" y="191"/>
                </a:cubicBezTo>
                <a:cubicBezTo>
                  <a:pt x="1036" y="191"/>
                  <a:pt x="1036" y="191"/>
                  <a:pt x="1036" y="191"/>
                </a:cubicBezTo>
                <a:cubicBezTo>
                  <a:pt x="1036" y="192"/>
                  <a:pt x="1036" y="192"/>
                  <a:pt x="1036" y="192"/>
                </a:cubicBezTo>
                <a:cubicBezTo>
                  <a:pt x="1037" y="192"/>
                  <a:pt x="1037" y="192"/>
                  <a:pt x="1037" y="192"/>
                </a:cubicBezTo>
                <a:cubicBezTo>
                  <a:pt x="1037" y="194"/>
                  <a:pt x="1037" y="194"/>
                  <a:pt x="1037" y="194"/>
                </a:cubicBezTo>
                <a:cubicBezTo>
                  <a:pt x="1036" y="195"/>
                  <a:pt x="1036" y="195"/>
                  <a:pt x="1036" y="195"/>
                </a:cubicBezTo>
                <a:cubicBezTo>
                  <a:pt x="1035" y="195"/>
                  <a:pt x="1035" y="195"/>
                  <a:pt x="1035" y="195"/>
                </a:cubicBezTo>
                <a:cubicBezTo>
                  <a:pt x="1034" y="195"/>
                  <a:pt x="1034" y="195"/>
                  <a:pt x="1034" y="195"/>
                </a:cubicBezTo>
                <a:cubicBezTo>
                  <a:pt x="1035" y="196"/>
                  <a:pt x="1035" y="196"/>
                  <a:pt x="1035" y="196"/>
                </a:cubicBezTo>
                <a:cubicBezTo>
                  <a:pt x="1035" y="197"/>
                  <a:pt x="1035" y="197"/>
                  <a:pt x="1035" y="197"/>
                </a:cubicBezTo>
                <a:cubicBezTo>
                  <a:pt x="1034" y="198"/>
                  <a:pt x="1034" y="198"/>
                  <a:pt x="1034" y="198"/>
                </a:cubicBezTo>
                <a:cubicBezTo>
                  <a:pt x="1034" y="199"/>
                  <a:pt x="1034" y="199"/>
                  <a:pt x="1034" y="199"/>
                </a:cubicBezTo>
                <a:cubicBezTo>
                  <a:pt x="1035" y="200"/>
                  <a:pt x="1035" y="200"/>
                  <a:pt x="1035" y="200"/>
                </a:cubicBezTo>
                <a:cubicBezTo>
                  <a:pt x="1035" y="201"/>
                  <a:pt x="1035" y="201"/>
                  <a:pt x="1035" y="201"/>
                </a:cubicBezTo>
                <a:cubicBezTo>
                  <a:pt x="1036" y="201"/>
                  <a:pt x="1036" y="201"/>
                  <a:pt x="1036" y="201"/>
                </a:cubicBezTo>
                <a:cubicBezTo>
                  <a:pt x="1036" y="203"/>
                  <a:pt x="1036" y="203"/>
                  <a:pt x="1036" y="203"/>
                </a:cubicBezTo>
                <a:cubicBezTo>
                  <a:pt x="1037" y="203"/>
                  <a:pt x="1037" y="203"/>
                  <a:pt x="1037" y="203"/>
                </a:cubicBezTo>
                <a:cubicBezTo>
                  <a:pt x="1037" y="202"/>
                  <a:pt x="1037" y="202"/>
                  <a:pt x="1037" y="202"/>
                </a:cubicBezTo>
                <a:cubicBezTo>
                  <a:pt x="1036" y="201"/>
                  <a:pt x="1036" y="201"/>
                  <a:pt x="1036" y="201"/>
                </a:cubicBezTo>
                <a:cubicBezTo>
                  <a:pt x="1036" y="200"/>
                  <a:pt x="1036" y="200"/>
                  <a:pt x="1036" y="200"/>
                </a:cubicBezTo>
                <a:cubicBezTo>
                  <a:pt x="1037" y="199"/>
                  <a:pt x="1037" y="199"/>
                  <a:pt x="1037" y="199"/>
                </a:cubicBezTo>
                <a:cubicBezTo>
                  <a:pt x="1037" y="200"/>
                  <a:pt x="1037" y="200"/>
                  <a:pt x="1037" y="200"/>
                </a:cubicBezTo>
                <a:cubicBezTo>
                  <a:pt x="1038" y="201"/>
                  <a:pt x="1038" y="201"/>
                  <a:pt x="1038" y="201"/>
                </a:cubicBezTo>
                <a:cubicBezTo>
                  <a:pt x="1038" y="202"/>
                  <a:pt x="1038" y="202"/>
                  <a:pt x="1038" y="202"/>
                </a:cubicBezTo>
                <a:cubicBezTo>
                  <a:pt x="1039" y="202"/>
                  <a:pt x="1039" y="202"/>
                  <a:pt x="1039" y="202"/>
                </a:cubicBezTo>
                <a:cubicBezTo>
                  <a:pt x="1040" y="202"/>
                  <a:pt x="1040" y="202"/>
                  <a:pt x="1040" y="202"/>
                </a:cubicBezTo>
                <a:cubicBezTo>
                  <a:pt x="1041" y="202"/>
                  <a:pt x="1041" y="202"/>
                  <a:pt x="1041" y="202"/>
                </a:cubicBezTo>
                <a:cubicBezTo>
                  <a:pt x="1042" y="201"/>
                  <a:pt x="1042" y="201"/>
                  <a:pt x="1042" y="201"/>
                </a:cubicBezTo>
                <a:cubicBezTo>
                  <a:pt x="1043" y="202"/>
                  <a:pt x="1043" y="202"/>
                  <a:pt x="1043" y="202"/>
                </a:cubicBezTo>
                <a:cubicBezTo>
                  <a:pt x="1043" y="203"/>
                  <a:pt x="1043" y="203"/>
                  <a:pt x="1043" y="203"/>
                </a:cubicBezTo>
                <a:cubicBezTo>
                  <a:pt x="1042" y="204"/>
                  <a:pt x="1042" y="204"/>
                  <a:pt x="1042" y="204"/>
                </a:cubicBezTo>
                <a:cubicBezTo>
                  <a:pt x="1042" y="205"/>
                  <a:pt x="1042" y="205"/>
                  <a:pt x="1042" y="205"/>
                </a:cubicBezTo>
                <a:cubicBezTo>
                  <a:pt x="1042" y="206"/>
                  <a:pt x="1042" y="206"/>
                  <a:pt x="1042" y="206"/>
                </a:cubicBezTo>
                <a:cubicBezTo>
                  <a:pt x="1042" y="208"/>
                  <a:pt x="1042" y="208"/>
                  <a:pt x="1042" y="208"/>
                </a:cubicBezTo>
                <a:cubicBezTo>
                  <a:pt x="1041" y="208"/>
                  <a:pt x="1041" y="208"/>
                  <a:pt x="1041" y="208"/>
                </a:cubicBezTo>
                <a:cubicBezTo>
                  <a:pt x="1040" y="208"/>
                  <a:pt x="1040" y="208"/>
                  <a:pt x="1040" y="208"/>
                </a:cubicBezTo>
                <a:cubicBezTo>
                  <a:pt x="1039" y="209"/>
                  <a:pt x="1039" y="209"/>
                  <a:pt x="1039" y="209"/>
                </a:cubicBezTo>
                <a:cubicBezTo>
                  <a:pt x="1038" y="208"/>
                  <a:pt x="1038" y="208"/>
                  <a:pt x="1038" y="208"/>
                </a:cubicBezTo>
                <a:cubicBezTo>
                  <a:pt x="1037" y="208"/>
                  <a:pt x="1037" y="208"/>
                  <a:pt x="1037" y="208"/>
                </a:cubicBezTo>
                <a:cubicBezTo>
                  <a:pt x="1036" y="209"/>
                  <a:pt x="1036" y="209"/>
                  <a:pt x="1036" y="209"/>
                </a:cubicBezTo>
                <a:cubicBezTo>
                  <a:pt x="1035" y="210"/>
                  <a:pt x="1035" y="210"/>
                  <a:pt x="1035" y="210"/>
                </a:cubicBezTo>
                <a:cubicBezTo>
                  <a:pt x="1034" y="210"/>
                  <a:pt x="1034" y="210"/>
                  <a:pt x="1034" y="210"/>
                </a:cubicBezTo>
                <a:cubicBezTo>
                  <a:pt x="1033" y="211"/>
                  <a:pt x="1033" y="211"/>
                  <a:pt x="1033" y="211"/>
                </a:cubicBezTo>
                <a:cubicBezTo>
                  <a:pt x="1032" y="211"/>
                  <a:pt x="1032" y="211"/>
                  <a:pt x="1032" y="211"/>
                </a:cubicBezTo>
                <a:cubicBezTo>
                  <a:pt x="1031" y="210"/>
                  <a:pt x="1031" y="210"/>
                  <a:pt x="1031" y="210"/>
                </a:cubicBezTo>
                <a:cubicBezTo>
                  <a:pt x="1029" y="210"/>
                  <a:pt x="1029" y="210"/>
                  <a:pt x="1029" y="210"/>
                </a:cubicBezTo>
                <a:cubicBezTo>
                  <a:pt x="1028" y="208"/>
                  <a:pt x="1028" y="208"/>
                  <a:pt x="1028" y="208"/>
                </a:cubicBezTo>
                <a:cubicBezTo>
                  <a:pt x="1026" y="206"/>
                  <a:pt x="1026" y="206"/>
                  <a:pt x="1026" y="206"/>
                </a:cubicBezTo>
                <a:cubicBezTo>
                  <a:pt x="1025" y="205"/>
                  <a:pt x="1025" y="205"/>
                  <a:pt x="1025" y="205"/>
                </a:cubicBezTo>
                <a:cubicBezTo>
                  <a:pt x="1025" y="204"/>
                  <a:pt x="1025" y="204"/>
                  <a:pt x="1025" y="204"/>
                </a:cubicBezTo>
                <a:cubicBezTo>
                  <a:pt x="1026" y="204"/>
                  <a:pt x="1026" y="204"/>
                  <a:pt x="1026" y="204"/>
                </a:cubicBezTo>
                <a:cubicBezTo>
                  <a:pt x="1027" y="205"/>
                  <a:pt x="1027" y="205"/>
                  <a:pt x="1027" y="205"/>
                </a:cubicBezTo>
                <a:cubicBezTo>
                  <a:pt x="1029" y="206"/>
                  <a:pt x="1029" y="206"/>
                  <a:pt x="1029" y="206"/>
                </a:cubicBezTo>
                <a:cubicBezTo>
                  <a:pt x="1030" y="207"/>
                  <a:pt x="1030" y="207"/>
                  <a:pt x="1030" y="207"/>
                </a:cubicBezTo>
                <a:cubicBezTo>
                  <a:pt x="1031" y="207"/>
                  <a:pt x="1031" y="207"/>
                  <a:pt x="1031" y="207"/>
                </a:cubicBezTo>
                <a:cubicBezTo>
                  <a:pt x="1032" y="206"/>
                  <a:pt x="1032" y="206"/>
                  <a:pt x="1032" y="206"/>
                </a:cubicBezTo>
                <a:cubicBezTo>
                  <a:pt x="1033" y="206"/>
                  <a:pt x="1033" y="206"/>
                  <a:pt x="1033" y="206"/>
                </a:cubicBezTo>
                <a:cubicBezTo>
                  <a:pt x="1032" y="205"/>
                  <a:pt x="1032" y="205"/>
                  <a:pt x="1032" y="205"/>
                </a:cubicBezTo>
                <a:cubicBezTo>
                  <a:pt x="1031" y="206"/>
                  <a:pt x="1031" y="206"/>
                  <a:pt x="1031" y="206"/>
                </a:cubicBezTo>
                <a:cubicBezTo>
                  <a:pt x="1030" y="205"/>
                  <a:pt x="1030" y="205"/>
                  <a:pt x="1030" y="205"/>
                </a:cubicBezTo>
                <a:cubicBezTo>
                  <a:pt x="1028" y="204"/>
                  <a:pt x="1028" y="204"/>
                  <a:pt x="1028" y="204"/>
                </a:cubicBezTo>
                <a:cubicBezTo>
                  <a:pt x="1026" y="203"/>
                  <a:pt x="1026" y="203"/>
                  <a:pt x="1026" y="203"/>
                </a:cubicBezTo>
                <a:cubicBezTo>
                  <a:pt x="1025" y="203"/>
                  <a:pt x="1025" y="203"/>
                  <a:pt x="1025" y="203"/>
                </a:cubicBezTo>
                <a:cubicBezTo>
                  <a:pt x="1025" y="202"/>
                  <a:pt x="1025" y="202"/>
                  <a:pt x="1025" y="202"/>
                </a:cubicBezTo>
                <a:cubicBezTo>
                  <a:pt x="1024" y="202"/>
                  <a:pt x="1024" y="202"/>
                  <a:pt x="1024" y="202"/>
                </a:cubicBezTo>
                <a:cubicBezTo>
                  <a:pt x="1024" y="203"/>
                  <a:pt x="1024" y="203"/>
                  <a:pt x="1024" y="203"/>
                </a:cubicBezTo>
                <a:cubicBezTo>
                  <a:pt x="1023" y="205"/>
                  <a:pt x="1023" y="205"/>
                  <a:pt x="1023" y="205"/>
                </a:cubicBezTo>
                <a:cubicBezTo>
                  <a:pt x="1023" y="206"/>
                  <a:pt x="1023" y="206"/>
                  <a:pt x="1023" y="206"/>
                </a:cubicBezTo>
                <a:cubicBezTo>
                  <a:pt x="1021" y="204"/>
                  <a:pt x="1021" y="204"/>
                  <a:pt x="1021" y="204"/>
                </a:cubicBezTo>
                <a:cubicBezTo>
                  <a:pt x="1020" y="202"/>
                  <a:pt x="1020" y="202"/>
                  <a:pt x="1020" y="202"/>
                </a:cubicBezTo>
                <a:cubicBezTo>
                  <a:pt x="1019" y="201"/>
                  <a:pt x="1019" y="201"/>
                  <a:pt x="1019" y="201"/>
                </a:cubicBezTo>
                <a:cubicBezTo>
                  <a:pt x="1019" y="200"/>
                  <a:pt x="1019" y="200"/>
                  <a:pt x="1019" y="200"/>
                </a:cubicBezTo>
                <a:cubicBezTo>
                  <a:pt x="1018" y="200"/>
                  <a:pt x="1018" y="200"/>
                  <a:pt x="1018" y="200"/>
                </a:cubicBezTo>
                <a:cubicBezTo>
                  <a:pt x="1018" y="201"/>
                  <a:pt x="1018" y="201"/>
                  <a:pt x="1018" y="201"/>
                </a:cubicBezTo>
                <a:cubicBezTo>
                  <a:pt x="1019" y="202"/>
                  <a:pt x="1019" y="202"/>
                  <a:pt x="1019" y="202"/>
                </a:cubicBezTo>
                <a:cubicBezTo>
                  <a:pt x="1020" y="204"/>
                  <a:pt x="1020" y="204"/>
                  <a:pt x="1020" y="204"/>
                </a:cubicBezTo>
                <a:cubicBezTo>
                  <a:pt x="1020" y="205"/>
                  <a:pt x="1020" y="205"/>
                  <a:pt x="1020" y="205"/>
                </a:cubicBezTo>
                <a:cubicBezTo>
                  <a:pt x="1021" y="205"/>
                  <a:pt x="1021" y="205"/>
                  <a:pt x="1021" y="205"/>
                </a:cubicBezTo>
                <a:cubicBezTo>
                  <a:pt x="1022" y="206"/>
                  <a:pt x="1022" y="206"/>
                  <a:pt x="1022" y="206"/>
                </a:cubicBezTo>
                <a:cubicBezTo>
                  <a:pt x="1021" y="207"/>
                  <a:pt x="1021" y="207"/>
                  <a:pt x="1021" y="207"/>
                </a:cubicBezTo>
                <a:cubicBezTo>
                  <a:pt x="1020" y="207"/>
                  <a:pt x="1020" y="207"/>
                  <a:pt x="1020" y="207"/>
                </a:cubicBezTo>
                <a:cubicBezTo>
                  <a:pt x="1019" y="208"/>
                  <a:pt x="1019" y="208"/>
                  <a:pt x="1019" y="208"/>
                </a:cubicBezTo>
                <a:cubicBezTo>
                  <a:pt x="1018" y="209"/>
                  <a:pt x="1018" y="209"/>
                  <a:pt x="1018" y="209"/>
                </a:cubicBezTo>
                <a:cubicBezTo>
                  <a:pt x="1017" y="209"/>
                  <a:pt x="1017" y="209"/>
                  <a:pt x="1017" y="209"/>
                </a:cubicBezTo>
                <a:cubicBezTo>
                  <a:pt x="1016" y="209"/>
                  <a:pt x="1016" y="209"/>
                  <a:pt x="1016" y="209"/>
                </a:cubicBezTo>
                <a:cubicBezTo>
                  <a:pt x="1015" y="209"/>
                  <a:pt x="1015" y="209"/>
                  <a:pt x="1015" y="209"/>
                </a:cubicBezTo>
                <a:cubicBezTo>
                  <a:pt x="1014" y="209"/>
                  <a:pt x="1014" y="209"/>
                  <a:pt x="1014" y="209"/>
                </a:cubicBezTo>
                <a:cubicBezTo>
                  <a:pt x="1014" y="208"/>
                  <a:pt x="1014" y="208"/>
                  <a:pt x="1014" y="208"/>
                </a:cubicBezTo>
                <a:cubicBezTo>
                  <a:pt x="1013" y="208"/>
                  <a:pt x="1013" y="208"/>
                  <a:pt x="1013" y="208"/>
                </a:cubicBezTo>
                <a:cubicBezTo>
                  <a:pt x="1011" y="207"/>
                  <a:pt x="1011" y="207"/>
                  <a:pt x="1011" y="207"/>
                </a:cubicBezTo>
                <a:cubicBezTo>
                  <a:pt x="1011" y="206"/>
                  <a:pt x="1011" y="206"/>
                  <a:pt x="1011" y="206"/>
                </a:cubicBezTo>
                <a:cubicBezTo>
                  <a:pt x="1011" y="205"/>
                  <a:pt x="1011" y="205"/>
                  <a:pt x="1011" y="205"/>
                </a:cubicBezTo>
                <a:cubicBezTo>
                  <a:pt x="1010" y="205"/>
                  <a:pt x="1010" y="205"/>
                  <a:pt x="1010" y="205"/>
                </a:cubicBezTo>
                <a:cubicBezTo>
                  <a:pt x="1010" y="206"/>
                  <a:pt x="1010" y="206"/>
                  <a:pt x="1010" y="206"/>
                </a:cubicBezTo>
                <a:cubicBezTo>
                  <a:pt x="1010" y="207"/>
                  <a:pt x="1010" y="207"/>
                  <a:pt x="1010" y="207"/>
                </a:cubicBezTo>
                <a:cubicBezTo>
                  <a:pt x="1011" y="207"/>
                  <a:pt x="1011" y="207"/>
                  <a:pt x="1011" y="207"/>
                </a:cubicBezTo>
                <a:cubicBezTo>
                  <a:pt x="1012" y="208"/>
                  <a:pt x="1012" y="208"/>
                  <a:pt x="1012" y="208"/>
                </a:cubicBezTo>
                <a:cubicBezTo>
                  <a:pt x="1013" y="209"/>
                  <a:pt x="1013" y="209"/>
                  <a:pt x="1013" y="209"/>
                </a:cubicBezTo>
                <a:cubicBezTo>
                  <a:pt x="1013" y="210"/>
                  <a:pt x="1013" y="210"/>
                  <a:pt x="1013" y="210"/>
                </a:cubicBezTo>
                <a:cubicBezTo>
                  <a:pt x="1012" y="210"/>
                  <a:pt x="1012" y="210"/>
                  <a:pt x="1012" y="210"/>
                </a:cubicBezTo>
                <a:cubicBezTo>
                  <a:pt x="1010" y="210"/>
                  <a:pt x="1010" y="210"/>
                  <a:pt x="1010" y="210"/>
                </a:cubicBezTo>
                <a:cubicBezTo>
                  <a:pt x="1009" y="210"/>
                  <a:pt x="1009" y="210"/>
                  <a:pt x="1009" y="210"/>
                </a:cubicBezTo>
                <a:cubicBezTo>
                  <a:pt x="1008" y="210"/>
                  <a:pt x="1008" y="210"/>
                  <a:pt x="1008" y="210"/>
                </a:cubicBezTo>
                <a:cubicBezTo>
                  <a:pt x="1007" y="211"/>
                  <a:pt x="1007" y="211"/>
                  <a:pt x="1007" y="211"/>
                </a:cubicBezTo>
                <a:cubicBezTo>
                  <a:pt x="1008" y="211"/>
                  <a:pt x="1008" y="211"/>
                  <a:pt x="1008" y="211"/>
                </a:cubicBezTo>
                <a:cubicBezTo>
                  <a:pt x="1008" y="212"/>
                  <a:pt x="1008" y="212"/>
                  <a:pt x="1008" y="212"/>
                </a:cubicBezTo>
                <a:cubicBezTo>
                  <a:pt x="1009" y="212"/>
                  <a:pt x="1009" y="212"/>
                  <a:pt x="1009" y="212"/>
                </a:cubicBezTo>
                <a:cubicBezTo>
                  <a:pt x="1009" y="211"/>
                  <a:pt x="1009" y="211"/>
                  <a:pt x="1009" y="211"/>
                </a:cubicBezTo>
                <a:cubicBezTo>
                  <a:pt x="1011" y="211"/>
                  <a:pt x="1011" y="211"/>
                  <a:pt x="1011" y="211"/>
                </a:cubicBezTo>
                <a:cubicBezTo>
                  <a:pt x="1012" y="211"/>
                  <a:pt x="1012" y="212"/>
                  <a:pt x="1012" y="212"/>
                </a:cubicBezTo>
                <a:cubicBezTo>
                  <a:pt x="1013" y="211"/>
                  <a:pt x="1013" y="211"/>
                  <a:pt x="1013" y="211"/>
                </a:cubicBezTo>
                <a:cubicBezTo>
                  <a:pt x="1013" y="210"/>
                  <a:pt x="1013" y="210"/>
                  <a:pt x="1013" y="210"/>
                </a:cubicBezTo>
                <a:cubicBezTo>
                  <a:pt x="1014" y="210"/>
                  <a:pt x="1014" y="210"/>
                  <a:pt x="1014" y="210"/>
                </a:cubicBezTo>
                <a:cubicBezTo>
                  <a:pt x="1015" y="210"/>
                  <a:pt x="1015" y="210"/>
                  <a:pt x="1015" y="210"/>
                </a:cubicBezTo>
                <a:cubicBezTo>
                  <a:pt x="1016" y="210"/>
                  <a:pt x="1016" y="210"/>
                  <a:pt x="1016" y="210"/>
                </a:cubicBezTo>
                <a:cubicBezTo>
                  <a:pt x="1017" y="211"/>
                  <a:pt x="1017" y="211"/>
                  <a:pt x="1017" y="211"/>
                </a:cubicBezTo>
                <a:cubicBezTo>
                  <a:pt x="1018" y="211"/>
                  <a:pt x="1018" y="211"/>
                  <a:pt x="1018" y="211"/>
                </a:cubicBezTo>
                <a:cubicBezTo>
                  <a:pt x="1019" y="212"/>
                  <a:pt x="1019" y="212"/>
                  <a:pt x="1019" y="212"/>
                </a:cubicBezTo>
                <a:cubicBezTo>
                  <a:pt x="1020" y="212"/>
                  <a:pt x="1020" y="212"/>
                  <a:pt x="1020" y="212"/>
                </a:cubicBezTo>
                <a:cubicBezTo>
                  <a:pt x="1020" y="213"/>
                  <a:pt x="1020" y="213"/>
                  <a:pt x="1020" y="213"/>
                </a:cubicBezTo>
                <a:cubicBezTo>
                  <a:pt x="1020" y="214"/>
                  <a:pt x="1020" y="214"/>
                  <a:pt x="1020" y="214"/>
                </a:cubicBezTo>
                <a:cubicBezTo>
                  <a:pt x="1019" y="214"/>
                  <a:pt x="1019" y="214"/>
                  <a:pt x="1019" y="214"/>
                </a:cubicBezTo>
                <a:cubicBezTo>
                  <a:pt x="1019" y="215"/>
                  <a:pt x="1019" y="215"/>
                  <a:pt x="1019" y="215"/>
                </a:cubicBezTo>
                <a:cubicBezTo>
                  <a:pt x="1018" y="214"/>
                  <a:pt x="1018" y="214"/>
                  <a:pt x="1018" y="214"/>
                </a:cubicBezTo>
                <a:cubicBezTo>
                  <a:pt x="1017" y="215"/>
                  <a:pt x="1017" y="215"/>
                  <a:pt x="1017" y="215"/>
                </a:cubicBezTo>
                <a:cubicBezTo>
                  <a:pt x="1016" y="215"/>
                  <a:pt x="1016" y="215"/>
                  <a:pt x="1016" y="215"/>
                </a:cubicBezTo>
                <a:cubicBezTo>
                  <a:pt x="1015" y="216"/>
                  <a:pt x="1015" y="216"/>
                  <a:pt x="1015" y="216"/>
                </a:cubicBezTo>
                <a:cubicBezTo>
                  <a:pt x="1014" y="216"/>
                  <a:pt x="1014" y="216"/>
                  <a:pt x="1014" y="216"/>
                </a:cubicBezTo>
                <a:cubicBezTo>
                  <a:pt x="1013" y="214"/>
                  <a:pt x="1013" y="214"/>
                  <a:pt x="1013" y="214"/>
                </a:cubicBezTo>
                <a:cubicBezTo>
                  <a:pt x="1012" y="214"/>
                  <a:pt x="1012" y="214"/>
                  <a:pt x="1012" y="214"/>
                </a:cubicBezTo>
                <a:cubicBezTo>
                  <a:pt x="1011" y="215"/>
                  <a:pt x="1011" y="215"/>
                  <a:pt x="1011" y="215"/>
                </a:cubicBezTo>
                <a:cubicBezTo>
                  <a:pt x="1012" y="215"/>
                  <a:pt x="1012" y="215"/>
                  <a:pt x="1012" y="215"/>
                </a:cubicBezTo>
                <a:cubicBezTo>
                  <a:pt x="1013" y="216"/>
                  <a:pt x="1013" y="216"/>
                  <a:pt x="1013" y="216"/>
                </a:cubicBezTo>
                <a:cubicBezTo>
                  <a:pt x="1012" y="216"/>
                  <a:pt x="1012" y="216"/>
                  <a:pt x="1012" y="216"/>
                </a:cubicBezTo>
                <a:cubicBezTo>
                  <a:pt x="1011" y="216"/>
                  <a:pt x="1011" y="216"/>
                  <a:pt x="1011" y="216"/>
                </a:cubicBezTo>
                <a:cubicBezTo>
                  <a:pt x="1010" y="217"/>
                  <a:pt x="1010" y="217"/>
                  <a:pt x="1010" y="217"/>
                </a:cubicBezTo>
                <a:cubicBezTo>
                  <a:pt x="1011" y="217"/>
                  <a:pt x="1011" y="217"/>
                  <a:pt x="1011" y="217"/>
                </a:cubicBezTo>
                <a:cubicBezTo>
                  <a:pt x="1012" y="217"/>
                  <a:pt x="1012" y="217"/>
                  <a:pt x="1012" y="217"/>
                </a:cubicBezTo>
                <a:cubicBezTo>
                  <a:pt x="1013" y="217"/>
                  <a:pt x="1013" y="217"/>
                  <a:pt x="1013" y="217"/>
                </a:cubicBezTo>
                <a:cubicBezTo>
                  <a:pt x="1013" y="218"/>
                  <a:pt x="1013" y="218"/>
                  <a:pt x="1013" y="218"/>
                </a:cubicBezTo>
                <a:cubicBezTo>
                  <a:pt x="1014" y="218"/>
                  <a:pt x="1014" y="218"/>
                  <a:pt x="1014" y="218"/>
                </a:cubicBezTo>
                <a:cubicBezTo>
                  <a:pt x="1014" y="217"/>
                  <a:pt x="1014" y="217"/>
                  <a:pt x="1014" y="217"/>
                </a:cubicBezTo>
                <a:cubicBezTo>
                  <a:pt x="1015" y="217"/>
                  <a:pt x="1015" y="217"/>
                  <a:pt x="1015" y="217"/>
                </a:cubicBezTo>
                <a:cubicBezTo>
                  <a:pt x="1016" y="217"/>
                  <a:pt x="1016" y="217"/>
                  <a:pt x="1016" y="217"/>
                </a:cubicBezTo>
                <a:cubicBezTo>
                  <a:pt x="1017" y="216"/>
                  <a:pt x="1017" y="216"/>
                  <a:pt x="1017" y="216"/>
                </a:cubicBezTo>
                <a:cubicBezTo>
                  <a:pt x="1018" y="216"/>
                  <a:pt x="1018" y="216"/>
                  <a:pt x="1018" y="216"/>
                </a:cubicBezTo>
                <a:cubicBezTo>
                  <a:pt x="1019" y="217"/>
                  <a:pt x="1019" y="217"/>
                  <a:pt x="1019" y="217"/>
                </a:cubicBezTo>
                <a:cubicBezTo>
                  <a:pt x="1020" y="217"/>
                  <a:pt x="1020" y="217"/>
                  <a:pt x="1020" y="217"/>
                </a:cubicBezTo>
                <a:cubicBezTo>
                  <a:pt x="1020" y="218"/>
                  <a:pt x="1020" y="218"/>
                  <a:pt x="1020" y="218"/>
                </a:cubicBezTo>
                <a:cubicBezTo>
                  <a:pt x="1020" y="220"/>
                  <a:pt x="1020" y="220"/>
                  <a:pt x="1020" y="220"/>
                </a:cubicBezTo>
                <a:cubicBezTo>
                  <a:pt x="1019" y="221"/>
                  <a:pt x="1019" y="221"/>
                  <a:pt x="1019" y="221"/>
                </a:cubicBezTo>
                <a:cubicBezTo>
                  <a:pt x="1018" y="221"/>
                  <a:pt x="1018" y="221"/>
                  <a:pt x="1018" y="221"/>
                </a:cubicBezTo>
                <a:cubicBezTo>
                  <a:pt x="1017" y="221"/>
                  <a:pt x="1017" y="221"/>
                  <a:pt x="1017" y="221"/>
                </a:cubicBezTo>
                <a:cubicBezTo>
                  <a:pt x="1016" y="221"/>
                  <a:pt x="1016" y="221"/>
                  <a:pt x="1016" y="221"/>
                </a:cubicBezTo>
                <a:cubicBezTo>
                  <a:pt x="1017" y="222"/>
                  <a:pt x="1017" y="222"/>
                  <a:pt x="1017" y="222"/>
                </a:cubicBezTo>
                <a:cubicBezTo>
                  <a:pt x="1017" y="222"/>
                  <a:pt x="1017" y="222"/>
                  <a:pt x="1018" y="222"/>
                </a:cubicBezTo>
                <a:cubicBezTo>
                  <a:pt x="1017" y="223"/>
                  <a:pt x="1017" y="223"/>
                  <a:pt x="1017" y="223"/>
                </a:cubicBezTo>
                <a:cubicBezTo>
                  <a:pt x="1017" y="223"/>
                  <a:pt x="1017" y="223"/>
                  <a:pt x="1018" y="223"/>
                </a:cubicBezTo>
                <a:cubicBezTo>
                  <a:pt x="1018" y="223"/>
                  <a:pt x="1018" y="223"/>
                  <a:pt x="1018" y="222"/>
                </a:cubicBezTo>
                <a:cubicBezTo>
                  <a:pt x="1018" y="222"/>
                  <a:pt x="1018" y="222"/>
                  <a:pt x="1018" y="222"/>
                </a:cubicBezTo>
                <a:cubicBezTo>
                  <a:pt x="1019" y="222"/>
                  <a:pt x="1019" y="222"/>
                  <a:pt x="1019" y="222"/>
                </a:cubicBezTo>
                <a:cubicBezTo>
                  <a:pt x="1021" y="222"/>
                  <a:pt x="1021" y="222"/>
                  <a:pt x="1021" y="222"/>
                </a:cubicBezTo>
                <a:cubicBezTo>
                  <a:pt x="1022" y="222"/>
                  <a:pt x="1022" y="222"/>
                  <a:pt x="1022" y="222"/>
                </a:cubicBezTo>
                <a:cubicBezTo>
                  <a:pt x="1022" y="223"/>
                  <a:pt x="1022" y="223"/>
                  <a:pt x="1022" y="223"/>
                </a:cubicBezTo>
                <a:cubicBezTo>
                  <a:pt x="1024" y="224"/>
                  <a:pt x="1024" y="224"/>
                  <a:pt x="1024" y="224"/>
                </a:cubicBezTo>
                <a:cubicBezTo>
                  <a:pt x="1024" y="225"/>
                  <a:pt x="1024" y="225"/>
                  <a:pt x="1024" y="225"/>
                </a:cubicBezTo>
                <a:cubicBezTo>
                  <a:pt x="1025" y="225"/>
                  <a:pt x="1025" y="225"/>
                  <a:pt x="1025" y="225"/>
                </a:cubicBezTo>
                <a:cubicBezTo>
                  <a:pt x="1025" y="226"/>
                  <a:pt x="1025" y="226"/>
                  <a:pt x="1025" y="226"/>
                </a:cubicBezTo>
                <a:cubicBezTo>
                  <a:pt x="1026" y="226"/>
                  <a:pt x="1026" y="226"/>
                  <a:pt x="1026" y="226"/>
                </a:cubicBezTo>
                <a:cubicBezTo>
                  <a:pt x="1027" y="227"/>
                  <a:pt x="1027" y="227"/>
                  <a:pt x="1027" y="227"/>
                </a:cubicBezTo>
                <a:cubicBezTo>
                  <a:pt x="1028" y="228"/>
                  <a:pt x="1028" y="228"/>
                  <a:pt x="1028" y="228"/>
                </a:cubicBezTo>
                <a:cubicBezTo>
                  <a:pt x="1029" y="228"/>
                  <a:pt x="1029" y="228"/>
                  <a:pt x="1029" y="228"/>
                </a:cubicBezTo>
                <a:cubicBezTo>
                  <a:pt x="1029" y="229"/>
                  <a:pt x="1029" y="229"/>
                  <a:pt x="1029" y="229"/>
                </a:cubicBezTo>
                <a:cubicBezTo>
                  <a:pt x="1030" y="229"/>
                  <a:pt x="1030" y="229"/>
                  <a:pt x="1030" y="229"/>
                </a:cubicBezTo>
                <a:cubicBezTo>
                  <a:pt x="1030" y="230"/>
                  <a:pt x="1030" y="230"/>
                  <a:pt x="1030" y="230"/>
                </a:cubicBezTo>
                <a:cubicBezTo>
                  <a:pt x="1029" y="231"/>
                  <a:pt x="1029" y="231"/>
                  <a:pt x="1029" y="231"/>
                </a:cubicBezTo>
                <a:cubicBezTo>
                  <a:pt x="1028" y="231"/>
                  <a:pt x="1028" y="231"/>
                  <a:pt x="1028" y="231"/>
                </a:cubicBezTo>
                <a:cubicBezTo>
                  <a:pt x="1028" y="232"/>
                  <a:pt x="1028" y="232"/>
                  <a:pt x="1028" y="232"/>
                </a:cubicBezTo>
                <a:cubicBezTo>
                  <a:pt x="1029" y="231"/>
                  <a:pt x="1029" y="231"/>
                  <a:pt x="1029" y="231"/>
                </a:cubicBezTo>
                <a:cubicBezTo>
                  <a:pt x="1030" y="231"/>
                  <a:pt x="1030" y="231"/>
                  <a:pt x="1030" y="231"/>
                </a:cubicBezTo>
                <a:cubicBezTo>
                  <a:pt x="1030" y="232"/>
                  <a:pt x="1030" y="232"/>
                  <a:pt x="1030" y="232"/>
                </a:cubicBezTo>
                <a:cubicBezTo>
                  <a:pt x="1031" y="232"/>
                  <a:pt x="1031" y="232"/>
                  <a:pt x="1031" y="232"/>
                </a:cubicBezTo>
                <a:cubicBezTo>
                  <a:pt x="1032" y="232"/>
                  <a:pt x="1032" y="232"/>
                  <a:pt x="1032" y="232"/>
                </a:cubicBezTo>
                <a:cubicBezTo>
                  <a:pt x="1032" y="233"/>
                  <a:pt x="1032" y="233"/>
                  <a:pt x="1032" y="233"/>
                </a:cubicBezTo>
                <a:cubicBezTo>
                  <a:pt x="1031" y="234"/>
                  <a:pt x="1031" y="234"/>
                  <a:pt x="1031" y="234"/>
                </a:cubicBezTo>
                <a:cubicBezTo>
                  <a:pt x="1030" y="234"/>
                  <a:pt x="1030" y="234"/>
                  <a:pt x="1030" y="234"/>
                </a:cubicBezTo>
                <a:cubicBezTo>
                  <a:pt x="1030" y="235"/>
                  <a:pt x="1030" y="235"/>
                  <a:pt x="1030" y="235"/>
                </a:cubicBezTo>
                <a:cubicBezTo>
                  <a:pt x="1030" y="236"/>
                  <a:pt x="1030" y="236"/>
                  <a:pt x="1030" y="236"/>
                </a:cubicBezTo>
                <a:cubicBezTo>
                  <a:pt x="1030" y="237"/>
                  <a:pt x="1030" y="237"/>
                  <a:pt x="1030" y="237"/>
                </a:cubicBezTo>
                <a:cubicBezTo>
                  <a:pt x="1031" y="236"/>
                  <a:pt x="1031" y="236"/>
                  <a:pt x="1031" y="236"/>
                </a:cubicBezTo>
                <a:cubicBezTo>
                  <a:pt x="1032" y="235"/>
                  <a:pt x="1032" y="235"/>
                  <a:pt x="1032" y="235"/>
                </a:cubicBezTo>
                <a:cubicBezTo>
                  <a:pt x="1033" y="235"/>
                  <a:pt x="1033" y="235"/>
                  <a:pt x="1033" y="235"/>
                </a:cubicBezTo>
                <a:cubicBezTo>
                  <a:pt x="1033" y="236"/>
                  <a:pt x="1033" y="236"/>
                  <a:pt x="1033" y="236"/>
                </a:cubicBezTo>
                <a:cubicBezTo>
                  <a:pt x="1032" y="237"/>
                  <a:pt x="1032" y="237"/>
                  <a:pt x="1032" y="237"/>
                </a:cubicBezTo>
                <a:cubicBezTo>
                  <a:pt x="1032" y="238"/>
                  <a:pt x="1032" y="238"/>
                  <a:pt x="1032" y="238"/>
                </a:cubicBezTo>
                <a:cubicBezTo>
                  <a:pt x="1033" y="238"/>
                  <a:pt x="1033" y="238"/>
                  <a:pt x="1033" y="238"/>
                </a:cubicBezTo>
                <a:cubicBezTo>
                  <a:pt x="1033" y="240"/>
                  <a:pt x="1033" y="240"/>
                  <a:pt x="1033" y="240"/>
                </a:cubicBezTo>
                <a:cubicBezTo>
                  <a:pt x="1032" y="240"/>
                  <a:pt x="1032" y="240"/>
                  <a:pt x="1032" y="240"/>
                </a:cubicBezTo>
                <a:cubicBezTo>
                  <a:pt x="1031" y="240"/>
                  <a:pt x="1031" y="240"/>
                  <a:pt x="1031" y="240"/>
                </a:cubicBezTo>
                <a:cubicBezTo>
                  <a:pt x="1031" y="241"/>
                  <a:pt x="1031" y="241"/>
                  <a:pt x="1031" y="241"/>
                </a:cubicBezTo>
                <a:cubicBezTo>
                  <a:pt x="1032" y="241"/>
                  <a:pt x="1032" y="241"/>
                  <a:pt x="1032" y="241"/>
                </a:cubicBezTo>
                <a:cubicBezTo>
                  <a:pt x="1032" y="242"/>
                  <a:pt x="1032" y="242"/>
                  <a:pt x="1032" y="242"/>
                </a:cubicBezTo>
                <a:cubicBezTo>
                  <a:pt x="1032" y="243"/>
                  <a:pt x="1032" y="243"/>
                  <a:pt x="1032" y="243"/>
                </a:cubicBezTo>
                <a:cubicBezTo>
                  <a:pt x="1033" y="243"/>
                  <a:pt x="1033" y="243"/>
                  <a:pt x="1033" y="243"/>
                </a:cubicBezTo>
                <a:cubicBezTo>
                  <a:pt x="1033" y="244"/>
                  <a:pt x="1033" y="244"/>
                  <a:pt x="1033" y="244"/>
                </a:cubicBezTo>
                <a:cubicBezTo>
                  <a:pt x="1032" y="245"/>
                  <a:pt x="1032" y="245"/>
                  <a:pt x="1032" y="245"/>
                </a:cubicBezTo>
                <a:cubicBezTo>
                  <a:pt x="1032" y="246"/>
                  <a:pt x="1032" y="246"/>
                  <a:pt x="1032" y="246"/>
                </a:cubicBezTo>
                <a:cubicBezTo>
                  <a:pt x="1032" y="248"/>
                  <a:pt x="1032" y="248"/>
                  <a:pt x="1032" y="248"/>
                </a:cubicBezTo>
                <a:cubicBezTo>
                  <a:pt x="1032" y="249"/>
                  <a:pt x="1032" y="249"/>
                  <a:pt x="1032" y="249"/>
                </a:cubicBezTo>
                <a:cubicBezTo>
                  <a:pt x="1032" y="250"/>
                  <a:pt x="1032" y="250"/>
                  <a:pt x="1032" y="250"/>
                </a:cubicBezTo>
                <a:cubicBezTo>
                  <a:pt x="1031" y="250"/>
                  <a:pt x="1031" y="250"/>
                  <a:pt x="1031" y="250"/>
                </a:cubicBezTo>
                <a:cubicBezTo>
                  <a:pt x="1030" y="249"/>
                  <a:pt x="1030" y="249"/>
                  <a:pt x="1030" y="249"/>
                </a:cubicBezTo>
                <a:cubicBezTo>
                  <a:pt x="1031" y="249"/>
                  <a:pt x="1031" y="249"/>
                  <a:pt x="1031" y="249"/>
                </a:cubicBezTo>
                <a:cubicBezTo>
                  <a:pt x="1030" y="248"/>
                  <a:pt x="1030" y="248"/>
                  <a:pt x="1030" y="248"/>
                </a:cubicBezTo>
                <a:cubicBezTo>
                  <a:pt x="1029" y="248"/>
                  <a:pt x="1029" y="248"/>
                  <a:pt x="1029" y="248"/>
                </a:cubicBezTo>
                <a:cubicBezTo>
                  <a:pt x="1029" y="249"/>
                  <a:pt x="1029" y="249"/>
                  <a:pt x="1029" y="249"/>
                </a:cubicBezTo>
                <a:cubicBezTo>
                  <a:pt x="1028" y="248"/>
                  <a:pt x="1028" y="248"/>
                  <a:pt x="1028" y="248"/>
                </a:cubicBezTo>
                <a:cubicBezTo>
                  <a:pt x="1028" y="247"/>
                  <a:pt x="1028" y="247"/>
                  <a:pt x="1028" y="247"/>
                </a:cubicBezTo>
                <a:cubicBezTo>
                  <a:pt x="1029" y="246"/>
                  <a:pt x="1029" y="246"/>
                  <a:pt x="1029" y="246"/>
                </a:cubicBezTo>
                <a:cubicBezTo>
                  <a:pt x="1028" y="245"/>
                  <a:pt x="1028" y="245"/>
                  <a:pt x="1028" y="245"/>
                </a:cubicBezTo>
                <a:cubicBezTo>
                  <a:pt x="1028" y="244"/>
                  <a:pt x="1028" y="244"/>
                  <a:pt x="1028" y="244"/>
                </a:cubicBezTo>
                <a:cubicBezTo>
                  <a:pt x="1028" y="243"/>
                  <a:pt x="1028" y="243"/>
                  <a:pt x="1028" y="243"/>
                </a:cubicBezTo>
                <a:cubicBezTo>
                  <a:pt x="1027" y="244"/>
                  <a:pt x="1027" y="244"/>
                  <a:pt x="1027" y="244"/>
                </a:cubicBezTo>
                <a:cubicBezTo>
                  <a:pt x="1027" y="245"/>
                  <a:pt x="1027" y="245"/>
                  <a:pt x="1027" y="245"/>
                </a:cubicBezTo>
                <a:cubicBezTo>
                  <a:pt x="1027" y="246"/>
                  <a:pt x="1027" y="246"/>
                  <a:pt x="1027" y="246"/>
                </a:cubicBezTo>
                <a:cubicBezTo>
                  <a:pt x="1027" y="248"/>
                  <a:pt x="1027" y="248"/>
                  <a:pt x="1027" y="248"/>
                </a:cubicBezTo>
                <a:cubicBezTo>
                  <a:pt x="1027" y="249"/>
                  <a:pt x="1027" y="249"/>
                  <a:pt x="1027" y="249"/>
                </a:cubicBezTo>
                <a:cubicBezTo>
                  <a:pt x="1026" y="249"/>
                  <a:pt x="1026" y="249"/>
                  <a:pt x="1026" y="249"/>
                </a:cubicBezTo>
                <a:cubicBezTo>
                  <a:pt x="1025" y="249"/>
                  <a:pt x="1025" y="249"/>
                  <a:pt x="1025" y="249"/>
                </a:cubicBezTo>
                <a:cubicBezTo>
                  <a:pt x="1024" y="249"/>
                  <a:pt x="1024" y="249"/>
                  <a:pt x="1024" y="249"/>
                </a:cubicBezTo>
                <a:cubicBezTo>
                  <a:pt x="1022" y="248"/>
                  <a:pt x="1022" y="248"/>
                  <a:pt x="1022" y="248"/>
                </a:cubicBezTo>
                <a:cubicBezTo>
                  <a:pt x="1021" y="246"/>
                  <a:pt x="1021" y="246"/>
                  <a:pt x="1021" y="246"/>
                </a:cubicBezTo>
                <a:cubicBezTo>
                  <a:pt x="1020" y="245"/>
                  <a:pt x="1020" y="245"/>
                  <a:pt x="1020" y="245"/>
                </a:cubicBezTo>
                <a:cubicBezTo>
                  <a:pt x="1020" y="244"/>
                  <a:pt x="1020" y="244"/>
                  <a:pt x="1020" y="244"/>
                </a:cubicBezTo>
                <a:cubicBezTo>
                  <a:pt x="1020" y="242"/>
                  <a:pt x="1020" y="242"/>
                  <a:pt x="1020" y="242"/>
                </a:cubicBezTo>
                <a:cubicBezTo>
                  <a:pt x="1019" y="241"/>
                  <a:pt x="1019" y="241"/>
                  <a:pt x="1019" y="241"/>
                </a:cubicBezTo>
                <a:cubicBezTo>
                  <a:pt x="1018" y="240"/>
                  <a:pt x="1018" y="240"/>
                  <a:pt x="1018" y="240"/>
                </a:cubicBezTo>
                <a:cubicBezTo>
                  <a:pt x="1018" y="239"/>
                  <a:pt x="1018" y="239"/>
                  <a:pt x="1018" y="239"/>
                </a:cubicBezTo>
                <a:cubicBezTo>
                  <a:pt x="1018" y="238"/>
                  <a:pt x="1018" y="238"/>
                  <a:pt x="1018" y="238"/>
                </a:cubicBezTo>
                <a:cubicBezTo>
                  <a:pt x="1019" y="237"/>
                  <a:pt x="1019" y="237"/>
                  <a:pt x="1019" y="237"/>
                </a:cubicBezTo>
                <a:cubicBezTo>
                  <a:pt x="1018" y="236"/>
                  <a:pt x="1018" y="236"/>
                  <a:pt x="1018" y="236"/>
                </a:cubicBezTo>
                <a:cubicBezTo>
                  <a:pt x="1017" y="236"/>
                  <a:pt x="1017" y="236"/>
                  <a:pt x="1017" y="236"/>
                </a:cubicBezTo>
                <a:cubicBezTo>
                  <a:pt x="1016" y="237"/>
                  <a:pt x="1016" y="237"/>
                  <a:pt x="1016" y="237"/>
                </a:cubicBezTo>
                <a:cubicBezTo>
                  <a:pt x="1016" y="236"/>
                  <a:pt x="1016" y="236"/>
                  <a:pt x="1016" y="236"/>
                </a:cubicBezTo>
                <a:cubicBezTo>
                  <a:pt x="1014" y="234"/>
                  <a:pt x="1014" y="234"/>
                  <a:pt x="1014" y="234"/>
                </a:cubicBezTo>
                <a:cubicBezTo>
                  <a:pt x="1013" y="233"/>
                  <a:pt x="1013" y="233"/>
                  <a:pt x="1013" y="233"/>
                </a:cubicBezTo>
                <a:cubicBezTo>
                  <a:pt x="1013" y="232"/>
                  <a:pt x="1013" y="232"/>
                  <a:pt x="1013" y="232"/>
                </a:cubicBezTo>
                <a:cubicBezTo>
                  <a:pt x="1012" y="233"/>
                  <a:pt x="1012" y="233"/>
                  <a:pt x="1012" y="233"/>
                </a:cubicBezTo>
                <a:cubicBezTo>
                  <a:pt x="1011" y="233"/>
                  <a:pt x="1011" y="233"/>
                  <a:pt x="1011" y="233"/>
                </a:cubicBezTo>
                <a:cubicBezTo>
                  <a:pt x="1010" y="232"/>
                  <a:pt x="1010" y="232"/>
                  <a:pt x="1010" y="232"/>
                </a:cubicBezTo>
                <a:cubicBezTo>
                  <a:pt x="1010" y="233"/>
                  <a:pt x="1010" y="233"/>
                  <a:pt x="1010" y="233"/>
                </a:cubicBezTo>
                <a:cubicBezTo>
                  <a:pt x="1009" y="233"/>
                  <a:pt x="1009" y="233"/>
                  <a:pt x="1009" y="233"/>
                </a:cubicBezTo>
                <a:cubicBezTo>
                  <a:pt x="1008" y="233"/>
                  <a:pt x="1008" y="233"/>
                  <a:pt x="1008" y="233"/>
                </a:cubicBezTo>
                <a:cubicBezTo>
                  <a:pt x="1007" y="232"/>
                  <a:pt x="1007" y="232"/>
                  <a:pt x="1007" y="232"/>
                </a:cubicBezTo>
                <a:cubicBezTo>
                  <a:pt x="1007" y="231"/>
                  <a:pt x="1007" y="231"/>
                  <a:pt x="1007" y="231"/>
                </a:cubicBezTo>
                <a:cubicBezTo>
                  <a:pt x="1006" y="230"/>
                  <a:pt x="1006" y="230"/>
                  <a:pt x="1006" y="230"/>
                </a:cubicBezTo>
                <a:cubicBezTo>
                  <a:pt x="1006" y="229"/>
                  <a:pt x="1006" y="229"/>
                  <a:pt x="1006" y="229"/>
                </a:cubicBezTo>
                <a:cubicBezTo>
                  <a:pt x="1005" y="229"/>
                  <a:pt x="1005" y="229"/>
                  <a:pt x="1005" y="229"/>
                </a:cubicBezTo>
                <a:cubicBezTo>
                  <a:pt x="1005" y="227"/>
                  <a:pt x="1005" y="227"/>
                  <a:pt x="1005" y="227"/>
                </a:cubicBezTo>
                <a:cubicBezTo>
                  <a:pt x="1004" y="226"/>
                  <a:pt x="1004" y="226"/>
                  <a:pt x="1004" y="226"/>
                </a:cubicBezTo>
                <a:cubicBezTo>
                  <a:pt x="1004" y="227"/>
                  <a:pt x="1004" y="227"/>
                  <a:pt x="1004" y="227"/>
                </a:cubicBezTo>
                <a:cubicBezTo>
                  <a:pt x="1004" y="228"/>
                  <a:pt x="1004" y="228"/>
                  <a:pt x="1004" y="228"/>
                </a:cubicBezTo>
                <a:cubicBezTo>
                  <a:pt x="1004" y="229"/>
                  <a:pt x="1004" y="229"/>
                  <a:pt x="1004" y="229"/>
                </a:cubicBezTo>
                <a:cubicBezTo>
                  <a:pt x="1003" y="229"/>
                  <a:pt x="1003" y="229"/>
                  <a:pt x="1003" y="229"/>
                </a:cubicBezTo>
                <a:cubicBezTo>
                  <a:pt x="1003" y="230"/>
                  <a:pt x="1003" y="230"/>
                  <a:pt x="1003" y="230"/>
                </a:cubicBezTo>
                <a:cubicBezTo>
                  <a:pt x="1004" y="230"/>
                  <a:pt x="1004" y="230"/>
                  <a:pt x="1004" y="230"/>
                </a:cubicBezTo>
                <a:cubicBezTo>
                  <a:pt x="1005" y="231"/>
                  <a:pt x="1005" y="231"/>
                  <a:pt x="1005" y="231"/>
                </a:cubicBezTo>
                <a:cubicBezTo>
                  <a:pt x="1006" y="232"/>
                  <a:pt x="1006" y="232"/>
                  <a:pt x="1006" y="232"/>
                </a:cubicBezTo>
                <a:cubicBezTo>
                  <a:pt x="1005" y="233"/>
                  <a:pt x="1005" y="233"/>
                  <a:pt x="1005" y="233"/>
                </a:cubicBezTo>
                <a:cubicBezTo>
                  <a:pt x="1004" y="233"/>
                  <a:pt x="1004" y="233"/>
                  <a:pt x="1004" y="233"/>
                </a:cubicBezTo>
                <a:cubicBezTo>
                  <a:pt x="1003" y="234"/>
                  <a:pt x="1003" y="234"/>
                  <a:pt x="1003" y="234"/>
                </a:cubicBezTo>
                <a:cubicBezTo>
                  <a:pt x="1002" y="233"/>
                  <a:pt x="1002" y="233"/>
                  <a:pt x="1002" y="233"/>
                </a:cubicBezTo>
                <a:cubicBezTo>
                  <a:pt x="1002" y="234"/>
                  <a:pt x="1002" y="234"/>
                  <a:pt x="1002" y="234"/>
                </a:cubicBezTo>
                <a:cubicBezTo>
                  <a:pt x="1003" y="234"/>
                  <a:pt x="1003" y="234"/>
                  <a:pt x="1003" y="234"/>
                </a:cubicBezTo>
                <a:cubicBezTo>
                  <a:pt x="1004" y="234"/>
                  <a:pt x="1004" y="234"/>
                  <a:pt x="1004" y="234"/>
                </a:cubicBezTo>
                <a:cubicBezTo>
                  <a:pt x="1005" y="233"/>
                  <a:pt x="1005" y="233"/>
                  <a:pt x="1005" y="233"/>
                </a:cubicBezTo>
                <a:cubicBezTo>
                  <a:pt x="1006" y="233"/>
                  <a:pt x="1006" y="233"/>
                  <a:pt x="1006" y="233"/>
                </a:cubicBezTo>
                <a:cubicBezTo>
                  <a:pt x="1007" y="233"/>
                  <a:pt x="1007" y="233"/>
                  <a:pt x="1007" y="233"/>
                </a:cubicBezTo>
                <a:cubicBezTo>
                  <a:pt x="1007" y="234"/>
                  <a:pt x="1007" y="234"/>
                  <a:pt x="1007" y="234"/>
                </a:cubicBezTo>
                <a:cubicBezTo>
                  <a:pt x="1008" y="234"/>
                  <a:pt x="1008" y="234"/>
                  <a:pt x="1008" y="234"/>
                </a:cubicBezTo>
                <a:cubicBezTo>
                  <a:pt x="1009" y="234"/>
                  <a:pt x="1009" y="234"/>
                  <a:pt x="1009" y="234"/>
                </a:cubicBezTo>
                <a:cubicBezTo>
                  <a:pt x="1012" y="235"/>
                  <a:pt x="1012" y="235"/>
                  <a:pt x="1012" y="235"/>
                </a:cubicBezTo>
                <a:cubicBezTo>
                  <a:pt x="1013" y="235"/>
                  <a:pt x="1013" y="235"/>
                  <a:pt x="1013" y="235"/>
                </a:cubicBezTo>
                <a:cubicBezTo>
                  <a:pt x="1014" y="235"/>
                  <a:pt x="1014" y="235"/>
                  <a:pt x="1014" y="235"/>
                </a:cubicBezTo>
                <a:cubicBezTo>
                  <a:pt x="1014" y="236"/>
                  <a:pt x="1014" y="236"/>
                  <a:pt x="1014" y="236"/>
                </a:cubicBezTo>
                <a:cubicBezTo>
                  <a:pt x="1015" y="237"/>
                  <a:pt x="1015" y="237"/>
                  <a:pt x="1015" y="237"/>
                </a:cubicBezTo>
                <a:cubicBezTo>
                  <a:pt x="1014" y="238"/>
                  <a:pt x="1014" y="238"/>
                  <a:pt x="1014" y="238"/>
                </a:cubicBezTo>
                <a:cubicBezTo>
                  <a:pt x="1013" y="239"/>
                  <a:pt x="1013" y="239"/>
                  <a:pt x="1013" y="239"/>
                </a:cubicBezTo>
                <a:cubicBezTo>
                  <a:pt x="1013" y="240"/>
                  <a:pt x="1013" y="240"/>
                  <a:pt x="1013" y="240"/>
                </a:cubicBezTo>
                <a:cubicBezTo>
                  <a:pt x="1012" y="240"/>
                  <a:pt x="1012" y="240"/>
                  <a:pt x="1012" y="240"/>
                </a:cubicBezTo>
                <a:cubicBezTo>
                  <a:pt x="1011" y="240"/>
                  <a:pt x="1011" y="240"/>
                  <a:pt x="1011" y="240"/>
                </a:cubicBezTo>
                <a:cubicBezTo>
                  <a:pt x="1008" y="241"/>
                  <a:pt x="1008" y="241"/>
                  <a:pt x="1008" y="241"/>
                </a:cubicBezTo>
                <a:cubicBezTo>
                  <a:pt x="1007" y="241"/>
                  <a:pt x="1007" y="241"/>
                  <a:pt x="1007" y="241"/>
                </a:cubicBezTo>
                <a:cubicBezTo>
                  <a:pt x="1005" y="242"/>
                  <a:pt x="1005" y="242"/>
                  <a:pt x="1005" y="242"/>
                </a:cubicBezTo>
                <a:cubicBezTo>
                  <a:pt x="1005" y="241"/>
                  <a:pt x="1005" y="241"/>
                  <a:pt x="1005" y="241"/>
                </a:cubicBezTo>
                <a:cubicBezTo>
                  <a:pt x="1004" y="240"/>
                  <a:pt x="1004" y="240"/>
                  <a:pt x="1004" y="240"/>
                </a:cubicBezTo>
                <a:cubicBezTo>
                  <a:pt x="1004" y="239"/>
                  <a:pt x="1004" y="239"/>
                  <a:pt x="1004" y="239"/>
                </a:cubicBezTo>
                <a:cubicBezTo>
                  <a:pt x="1003" y="239"/>
                  <a:pt x="1003" y="239"/>
                  <a:pt x="1003" y="239"/>
                </a:cubicBezTo>
                <a:cubicBezTo>
                  <a:pt x="1003" y="240"/>
                  <a:pt x="1003" y="240"/>
                  <a:pt x="1003" y="240"/>
                </a:cubicBezTo>
                <a:cubicBezTo>
                  <a:pt x="1003" y="241"/>
                  <a:pt x="1003" y="241"/>
                  <a:pt x="1003" y="241"/>
                </a:cubicBezTo>
                <a:cubicBezTo>
                  <a:pt x="1002" y="241"/>
                  <a:pt x="1002" y="241"/>
                  <a:pt x="1002" y="241"/>
                </a:cubicBezTo>
                <a:cubicBezTo>
                  <a:pt x="1001" y="241"/>
                  <a:pt x="1001" y="241"/>
                  <a:pt x="1001" y="241"/>
                </a:cubicBezTo>
                <a:cubicBezTo>
                  <a:pt x="1001" y="242"/>
                  <a:pt x="1001" y="242"/>
                  <a:pt x="1001" y="242"/>
                </a:cubicBezTo>
                <a:cubicBezTo>
                  <a:pt x="1002" y="242"/>
                  <a:pt x="1002" y="242"/>
                  <a:pt x="1002" y="242"/>
                </a:cubicBezTo>
                <a:cubicBezTo>
                  <a:pt x="1003" y="243"/>
                  <a:pt x="1003" y="243"/>
                  <a:pt x="1003" y="243"/>
                </a:cubicBezTo>
                <a:cubicBezTo>
                  <a:pt x="1002" y="244"/>
                  <a:pt x="1002" y="244"/>
                  <a:pt x="1002" y="244"/>
                </a:cubicBezTo>
                <a:cubicBezTo>
                  <a:pt x="1001" y="244"/>
                  <a:pt x="1001" y="244"/>
                  <a:pt x="1001" y="244"/>
                </a:cubicBezTo>
                <a:cubicBezTo>
                  <a:pt x="1001" y="245"/>
                  <a:pt x="1001" y="245"/>
                  <a:pt x="1001" y="245"/>
                </a:cubicBezTo>
                <a:cubicBezTo>
                  <a:pt x="1000" y="245"/>
                  <a:pt x="1000" y="245"/>
                  <a:pt x="1000" y="245"/>
                </a:cubicBezTo>
                <a:cubicBezTo>
                  <a:pt x="1000" y="246"/>
                  <a:pt x="1000" y="246"/>
                  <a:pt x="1000" y="246"/>
                </a:cubicBezTo>
                <a:cubicBezTo>
                  <a:pt x="998" y="247"/>
                  <a:pt x="998" y="247"/>
                  <a:pt x="998" y="247"/>
                </a:cubicBezTo>
                <a:cubicBezTo>
                  <a:pt x="996" y="247"/>
                  <a:pt x="996" y="247"/>
                  <a:pt x="996" y="247"/>
                </a:cubicBezTo>
                <a:cubicBezTo>
                  <a:pt x="995" y="248"/>
                  <a:pt x="995" y="248"/>
                  <a:pt x="995" y="248"/>
                </a:cubicBezTo>
                <a:cubicBezTo>
                  <a:pt x="994" y="248"/>
                  <a:pt x="994" y="248"/>
                  <a:pt x="994" y="248"/>
                </a:cubicBezTo>
                <a:cubicBezTo>
                  <a:pt x="995" y="249"/>
                  <a:pt x="995" y="249"/>
                  <a:pt x="995" y="249"/>
                </a:cubicBezTo>
                <a:cubicBezTo>
                  <a:pt x="997" y="248"/>
                  <a:pt x="997" y="248"/>
                  <a:pt x="997" y="248"/>
                </a:cubicBezTo>
                <a:cubicBezTo>
                  <a:pt x="998" y="248"/>
                  <a:pt x="998" y="248"/>
                  <a:pt x="998" y="248"/>
                </a:cubicBezTo>
                <a:cubicBezTo>
                  <a:pt x="999" y="247"/>
                  <a:pt x="999" y="247"/>
                  <a:pt x="999" y="247"/>
                </a:cubicBezTo>
                <a:cubicBezTo>
                  <a:pt x="1000" y="248"/>
                  <a:pt x="1000" y="248"/>
                  <a:pt x="1000" y="248"/>
                </a:cubicBezTo>
                <a:cubicBezTo>
                  <a:pt x="1001" y="249"/>
                  <a:pt x="1001" y="249"/>
                  <a:pt x="1001" y="249"/>
                </a:cubicBezTo>
                <a:cubicBezTo>
                  <a:pt x="1003" y="249"/>
                  <a:pt x="1003" y="249"/>
                  <a:pt x="1003" y="249"/>
                </a:cubicBezTo>
                <a:cubicBezTo>
                  <a:pt x="1004" y="248"/>
                  <a:pt x="1004" y="248"/>
                  <a:pt x="1004" y="248"/>
                </a:cubicBezTo>
                <a:cubicBezTo>
                  <a:pt x="1006" y="248"/>
                  <a:pt x="1006" y="248"/>
                  <a:pt x="1006" y="248"/>
                </a:cubicBezTo>
                <a:cubicBezTo>
                  <a:pt x="1006" y="249"/>
                  <a:pt x="1006" y="249"/>
                  <a:pt x="1006" y="249"/>
                </a:cubicBezTo>
                <a:cubicBezTo>
                  <a:pt x="1008" y="248"/>
                  <a:pt x="1008" y="248"/>
                  <a:pt x="1008" y="248"/>
                </a:cubicBezTo>
                <a:cubicBezTo>
                  <a:pt x="1008" y="249"/>
                  <a:pt x="1008" y="249"/>
                  <a:pt x="1008" y="249"/>
                </a:cubicBezTo>
                <a:cubicBezTo>
                  <a:pt x="1009" y="249"/>
                  <a:pt x="1009" y="249"/>
                  <a:pt x="1009" y="249"/>
                </a:cubicBezTo>
                <a:cubicBezTo>
                  <a:pt x="1009" y="250"/>
                  <a:pt x="1009" y="250"/>
                  <a:pt x="1009" y="250"/>
                </a:cubicBezTo>
                <a:cubicBezTo>
                  <a:pt x="1008" y="250"/>
                  <a:pt x="1008" y="250"/>
                  <a:pt x="1008" y="250"/>
                </a:cubicBezTo>
                <a:cubicBezTo>
                  <a:pt x="1007" y="250"/>
                  <a:pt x="1007" y="250"/>
                  <a:pt x="1007" y="250"/>
                </a:cubicBezTo>
                <a:cubicBezTo>
                  <a:pt x="1006" y="250"/>
                  <a:pt x="1006" y="250"/>
                  <a:pt x="1006" y="250"/>
                </a:cubicBezTo>
                <a:cubicBezTo>
                  <a:pt x="1005" y="251"/>
                  <a:pt x="1005" y="251"/>
                  <a:pt x="1005" y="251"/>
                </a:cubicBezTo>
                <a:cubicBezTo>
                  <a:pt x="1003" y="251"/>
                  <a:pt x="1003" y="251"/>
                  <a:pt x="1003" y="251"/>
                </a:cubicBezTo>
                <a:cubicBezTo>
                  <a:pt x="1002" y="252"/>
                  <a:pt x="1002" y="252"/>
                  <a:pt x="1002" y="252"/>
                </a:cubicBezTo>
                <a:cubicBezTo>
                  <a:pt x="1002" y="251"/>
                  <a:pt x="1002" y="251"/>
                  <a:pt x="1002" y="251"/>
                </a:cubicBezTo>
                <a:cubicBezTo>
                  <a:pt x="1001" y="251"/>
                  <a:pt x="1001" y="251"/>
                  <a:pt x="1001" y="251"/>
                </a:cubicBezTo>
                <a:cubicBezTo>
                  <a:pt x="1000" y="251"/>
                  <a:pt x="1000" y="251"/>
                  <a:pt x="1000" y="251"/>
                </a:cubicBezTo>
                <a:cubicBezTo>
                  <a:pt x="999" y="252"/>
                  <a:pt x="999" y="252"/>
                  <a:pt x="999" y="252"/>
                </a:cubicBezTo>
                <a:cubicBezTo>
                  <a:pt x="1000" y="252"/>
                  <a:pt x="1000" y="252"/>
                  <a:pt x="1000" y="252"/>
                </a:cubicBezTo>
                <a:cubicBezTo>
                  <a:pt x="1001" y="252"/>
                  <a:pt x="1001" y="252"/>
                  <a:pt x="1001" y="252"/>
                </a:cubicBezTo>
                <a:cubicBezTo>
                  <a:pt x="1002" y="252"/>
                  <a:pt x="1002" y="252"/>
                  <a:pt x="1002" y="252"/>
                </a:cubicBezTo>
                <a:cubicBezTo>
                  <a:pt x="1003" y="252"/>
                  <a:pt x="1003" y="252"/>
                  <a:pt x="1003" y="252"/>
                </a:cubicBezTo>
                <a:cubicBezTo>
                  <a:pt x="1004" y="253"/>
                  <a:pt x="1004" y="253"/>
                  <a:pt x="1004" y="253"/>
                </a:cubicBezTo>
                <a:cubicBezTo>
                  <a:pt x="1005" y="253"/>
                  <a:pt x="1005" y="253"/>
                  <a:pt x="1005" y="253"/>
                </a:cubicBezTo>
                <a:cubicBezTo>
                  <a:pt x="1006" y="251"/>
                  <a:pt x="1006" y="251"/>
                  <a:pt x="1006" y="251"/>
                </a:cubicBezTo>
                <a:cubicBezTo>
                  <a:pt x="1006" y="251"/>
                  <a:pt x="1006" y="251"/>
                  <a:pt x="1007" y="251"/>
                </a:cubicBezTo>
                <a:cubicBezTo>
                  <a:pt x="1007" y="251"/>
                  <a:pt x="1007" y="251"/>
                  <a:pt x="1008" y="251"/>
                </a:cubicBezTo>
                <a:cubicBezTo>
                  <a:pt x="1009" y="252"/>
                  <a:pt x="1009" y="252"/>
                  <a:pt x="1009" y="252"/>
                </a:cubicBezTo>
                <a:cubicBezTo>
                  <a:pt x="1010" y="251"/>
                  <a:pt x="1010" y="251"/>
                  <a:pt x="1010" y="251"/>
                </a:cubicBezTo>
                <a:cubicBezTo>
                  <a:pt x="1011" y="251"/>
                  <a:pt x="1011" y="251"/>
                  <a:pt x="1011" y="251"/>
                </a:cubicBezTo>
                <a:cubicBezTo>
                  <a:pt x="1012" y="251"/>
                  <a:pt x="1012" y="251"/>
                  <a:pt x="1012" y="251"/>
                </a:cubicBezTo>
                <a:cubicBezTo>
                  <a:pt x="1014" y="250"/>
                  <a:pt x="1014" y="250"/>
                  <a:pt x="1014" y="250"/>
                </a:cubicBezTo>
                <a:cubicBezTo>
                  <a:pt x="1015" y="250"/>
                  <a:pt x="1015" y="250"/>
                  <a:pt x="1015" y="250"/>
                </a:cubicBezTo>
                <a:cubicBezTo>
                  <a:pt x="1016" y="249"/>
                  <a:pt x="1016" y="249"/>
                  <a:pt x="1016" y="249"/>
                </a:cubicBezTo>
                <a:cubicBezTo>
                  <a:pt x="1016" y="250"/>
                  <a:pt x="1016" y="250"/>
                  <a:pt x="1016" y="250"/>
                </a:cubicBezTo>
                <a:cubicBezTo>
                  <a:pt x="1018" y="251"/>
                  <a:pt x="1018" y="251"/>
                  <a:pt x="1018" y="251"/>
                </a:cubicBezTo>
                <a:cubicBezTo>
                  <a:pt x="1020" y="252"/>
                  <a:pt x="1020" y="252"/>
                  <a:pt x="1020" y="252"/>
                </a:cubicBezTo>
                <a:cubicBezTo>
                  <a:pt x="1021" y="252"/>
                  <a:pt x="1021" y="252"/>
                  <a:pt x="1021" y="252"/>
                </a:cubicBezTo>
                <a:cubicBezTo>
                  <a:pt x="1023" y="253"/>
                  <a:pt x="1023" y="253"/>
                  <a:pt x="1023" y="253"/>
                </a:cubicBezTo>
                <a:cubicBezTo>
                  <a:pt x="1024" y="253"/>
                  <a:pt x="1024" y="253"/>
                  <a:pt x="1024" y="253"/>
                </a:cubicBezTo>
                <a:cubicBezTo>
                  <a:pt x="1025" y="253"/>
                  <a:pt x="1025" y="253"/>
                  <a:pt x="1025" y="253"/>
                </a:cubicBezTo>
                <a:cubicBezTo>
                  <a:pt x="1026" y="253"/>
                  <a:pt x="1026" y="253"/>
                  <a:pt x="1026" y="253"/>
                </a:cubicBezTo>
                <a:cubicBezTo>
                  <a:pt x="1027" y="253"/>
                  <a:pt x="1027" y="253"/>
                  <a:pt x="1027" y="253"/>
                </a:cubicBezTo>
                <a:cubicBezTo>
                  <a:pt x="1029" y="252"/>
                  <a:pt x="1029" y="252"/>
                  <a:pt x="1029" y="252"/>
                </a:cubicBezTo>
                <a:cubicBezTo>
                  <a:pt x="1029" y="253"/>
                  <a:pt x="1029" y="253"/>
                  <a:pt x="1029" y="253"/>
                </a:cubicBezTo>
                <a:cubicBezTo>
                  <a:pt x="1028" y="254"/>
                  <a:pt x="1028" y="254"/>
                  <a:pt x="1028" y="254"/>
                </a:cubicBezTo>
                <a:cubicBezTo>
                  <a:pt x="1027" y="255"/>
                  <a:pt x="1027" y="255"/>
                  <a:pt x="1027" y="255"/>
                </a:cubicBezTo>
                <a:cubicBezTo>
                  <a:pt x="1026" y="255"/>
                  <a:pt x="1026" y="255"/>
                  <a:pt x="1026" y="255"/>
                </a:cubicBezTo>
                <a:cubicBezTo>
                  <a:pt x="1025" y="255"/>
                  <a:pt x="1025" y="255"/>
                  <a:pt x="1025" y="255"/>
                </a:cubicBezTo>
                <a:cubicBezTo>
                  <a:pt x="1024" y="255"/>
                  <a:pt x="1024" y="255"/>
                  <a:pt x="1024" y="255"/>
                </a:cubicBezTo>
                <a:cubicBezTo>
                  <a:pt x="1024" y="256"/>
                  <a:pt x="1024" y="256"/>
                  <a:pt x="1024" y="256"/>
                </a:cubicBezTo>
                <a:cubicBezTo>
                  <a:pt x="1025" y="256"/>
                  <a:pt x="1025" y="256"/>
                  <a:pt x="1025" y="256"/>
                </a:cubicBezTo>
                <a:cubicBezTo>
                  <a:pt x="1025" y="257"/>
                  <a:pt x="1025" y="257"/>
                  <a:pt x="1025" y="257"/>
                </a:cubicBezTo>
                <a:cubicBezTo>
                  <a:pt x="1024" y="257"/>
                  <a:pt x="1024" y="257"/>
                  <a:pt x="1024" y="257"/>
                </a:cubicBezTo>
                <a:cubicBezTo>
                  <a:pt x="1023" y="256"/>
                  <a:pt x="1023" y="256"/>
                  <a:pt x="1023" y="256"/>
                </a:cubicBezTo>
                <a:cubicBezTo>
                  <a:pt x="1023" y="257"/>
                  <a:pt x="1023" y="257"/>
                  <a:pt x="1023" y="257"/>
                </a:cubicBezTo>
                <a:cubicBezTo>
                  <a:pt x="1023" y="258"/>
                  <a:pt x="1023" y="258"/>
                  <a:pt x="1023" y="258"/>
                </a:cubicBezTo>
                <a:cubicBezTo>
                  <a:pt x="1022" y="257"/>
                  <a:pt x="1022" y="257"/>
                  <a:pt x="1022" y="257"/>
                </a:cubicBezTo>
                <a:cubicBezTo>
                  <a:pt x="1021" y="257"/>
                  <a:pt x="1021" y="257"/>
                  <a:pt x="1021" y="257"/>
                </a:cubicBezTo>
                <a:cubicBezTo>
                  <a:pt x="1021" y="258"/>
                  <a:pt x="1021" y="258"/>
                  <a:pt x="1021" y="258"/>
                </a:cubicBezTo>
                <a:cubicBezTo>
                  <a:pt x="1021" y="259"/>
                  <a:pt x="1021" y="259"/>
                  <a:pt x="1021" y="259"/>
                </a:cubicBezTo>
                <a:cubicBezTo>
                  <a:pt x="1020" y="260"/>
                  <a:pt x="1020" y="260"/>
                  <a:pt x="1020" y="260"/>
                </a:cubicBezTo>
                <a:cubicBezTo>
                  <a:pt x="1019" y="259"/>
                  <a:pt x="1019" y="259"/>
                  <a:pt x="1019" y="259"/>
                </a:cubicBezTo>
                <a:cubicBezTo>
                  <a:pt x="1018" y="259"/>
                  <a:pt x="1018" y="259"/>
                  <a:pt x="1018" y="259"/>
                </a:cubicBezTo>
                <a:cubicBezTo>
                  <a:pt x="1019" y="260"/>
                  <a:pt x="1019" y="260"/>
                  <a:pt x="1019" y="260"/>
                </a:cubicBezTo>
                <a:cubicBezTo>
                  <a:pt x="1019" y="261"/>
                  <a:pt x="1019" y="261"/>
                  <a:pt x="1019" y="261"/>
                </a:cubicBezTo>
                <a:cubicBezTo>
                  <a:pt x="1018" y="261"/>
                  <a:pt x="1018" y="261"/>
                  <a:pt x="1018" y="261"/>
                </a:cubicBezTo>
                <a:cubicBezTo>
                  <a:pt x="1017" y="261"/>
                  <a:pt x="1017" y="261"/>
                  <a:pt x="1017" y="261"/>
                </a:cubicBezTo>
                <a:cubicBezTo>
                  <a:pt x="1017" y="262"/>
                  <a:pt x="1017" y="262"/>
                  <a:pt x="1017" y="262"/>
                </a:cubicBezTo>
                <a:cubicBezTo>
                  <a:pt x="1016" y="261"/>
                  <a:pt x="1016" y="261"/>
                  <a:pt x="1016" y="261"/>
                </a:cubicBezTo>
                <a:cubicBezTo>
                  <a:pt x="1015" y="261"/>
                  <a:pt x="1015" y="261"/>
                  <a:pt x="1015" y="261"/>
                </a:cubicBezTo>
                <a:cubicBezTo>
                  <a:pt x="1015" y="262"/>
                  <a:pt x="1015" y="262"/>
                  <a:pt x="1015" y="262"/>
                </a:cubicBezTo>
                <a:cubicBezTo>
                  <a:pt x="1016" y="262"/>
                  <a:pt x="1016" y="262"/>
                  <a:pt x="1016" y="262"/>
                </a:cubicBezTo>
                <a:cubicBezTo>
                  <a:pt x="1015" y="263"/>
                  <a:pt x="1015" y="263"/>
                  <a:pt x="1015" y="263"/>
                </a:cubicBezTo>
                <a:cubicBezTo>
                  <a:pt x="1014" y="263"/>
                  <a:pt x="1014" y="263"/>
                  <a:pt x="1014" y="263"/>
                </a:cubicBezTo>
                <a:cubicBezTo>
                  <a:pt x="1014" y="262"/>
                  <a:pt x="1014" y="262"/>
                  <a:pt x="1014" y="262"/>
                </a:cubicBezTo>
                <a:cubicBezTo>
                  <a:pt x="1013" y="263"/>
                  <a:pt x="1013" y="263"/>
                  <a:pt x="1013" y="263"/>
                </a:cubicBezTo>
                <a:cubicBezTo>
                  <a:pt x="1014" y="264"/>
                  <a:pt x="1014" y="264"/>
                  <a:pt x="1014" y="264"/>
                </a:cubicBezTo>
                <a:cubicBezTo>
                  <a:pt x="1014" y="265"/>
                  <a:pt x="1014" y="265"/>
                  <a:pt x="1014" y="265"/>
                </a:cubicBezTo>
                <a:cubicBezTo>
                  <a:pt x="1012" y="265"/>
                  <a:pt x="1012" y="265"/>
                  <a:pt x="1012" y="265"/>
                </a:cubicBezTo>
                <a:cubicBezTo>
                  <a:pt x="1011" y="264"/>
                  <a:pt x="1011" y="264"/>
                  <a:pt x="1011" y="264"/>
                </a:cubicBezTo>
                <a:cubicBezTo>
                  <a:pt x="1010" y="264"/>
                  <a:pt x="1010" y="264"/>
                  <a:pt x="1010" y="264"/>
                </a:cubicBezTo>
                <a:cubicBezTo>
                  <a:pt x="1010" y="265"/>
                  <a:pt x="1010" y="265"/>
                  <a:pt x="1010" y="265"/>
                </a:cubicBezTo>
                <a:close/>
                <a:moveTo>
                  <a:pt x="1014" y="220"/>
                </a:moveTo>
                <a:cubicBezTo>
                  <a:pt x="1013" y="221"/>
                  <a:pt x="1013" y="221"/>
                  <a:pt x="1013" y="221"/>
                </a:cubicBezTo>
                <a:cubicBezTo>
                  <a:pt x="1014" y="221"/>
                  <a:pt x="1014" y="221"/>
                  <a:pt x="1014" y="221"/>
                </a:cubicBezTo>
                <a:cubicBezTo>
                  <a:pt x="1014" y="220"/>
                  <a:pt x="1014" y="220"/>
                  <a:pt x="1014" y="220"/>
                </a:cubicBezTo>
                <a:close/>
                <a:moveTo>
                  <a:pt x="1018" y="56"/>
                </a:moveTo>
                <a:cubicBezTo>
                  <a:pt x="1018" y="57"/>
                  <a:pt x="1018" y="57"/>
                  <a:pt x="1018" y="57"/>
                </a:cubicBezTo>
                <a:cubicBezTo>
                  <a:pt x="1019" y="57"/>
                  <a:pt x="1019" y="57"/>
                  <a:pt x="1019" y="57"/>
                </a:cubicBezTo>
                <a:cubicBezTo>
                  <a:pt x="1019" y="56"/>
                  <a:pt x="1019" y="56"/>
                  <a:pt x="1019" y="56"/>
                </a:cubicBezTo>
                <a:cubicBezTo>
                  <a:pt x="1018" y="56"/>
                  <a:pt x="1018" y="56"/>
                  <a:pt x="1018" y="56"/>
                </a:cubicBezTo>
                <a:close/>
                <a:moveTo>
                  <a:pt x="882" y="216"/>
                </a:moveTo>
                <a:cubicBezTo>
                  <a:pt x="883" y="215"/>
                  <a:pt x="883" y="215"/>
                  <a:pt x="883" y="215"/>
                </a:cubicBezTo>
                <a:cubicBezTo>
                  <a:pt x="882" y="213"/>
                  <a:pt x="882" y="213"/>
                  <a:pt x="882" y="213"/>
                </a:cubicBezTo>
                <a:cubicBezTo>
                  <a:pt x="882" y="212"/>
                  <a:pt x="882" y="212"/>
                  <a:pt x="882" y="212"/>
                </a:cubicBezTo>
                <a:cubicBezTo>
                  <a:pt x="882" y="211"/>
                  <a:pt x="882" y="211"/>
                  <a:pt x="882" y="211"/>
                </a:cubicBezTo>
                <a:cubicBezTo>
                  <a:pt x="881" y="213"/>
                  <a:pt x="881" y="213"/>
                  <a:pt x="881" y="213"/>
                </a:cubicBezTo>
                <a:cubicBezTo>
                  <a:pt x="882" y="214"/>
                  <a:pt x="882" y="214"/>
                  <a:pt x="882" y="214"/>
                </a:cubicBezTo>
                <a:cubicBezTo>
                  <a:pt x="882" y="215"/>
                  <a:pt x="882" y="215"/>
                  <a:pt x="882" y="215"/>
                </a:cubicBezTo>
                <a:cubicBezTo>
                  <a:pt x="882" y="216"/>
                  <a:pt x="882" y="216"/>
                  <a:pt x="882" y="216"/>
                </a:cubicBezTo>
                <a:close/>
                <a:moveTo>
                  <a:pt x="904" y="348"/>
                </a:moveTo>
                <a:cubicBezTo>
                  <a:pt x="905" y="348"/>
                  <a:pt x="905" y="348"/>
                  <a:pt x="905" y="348"/>
                </a:cubicBezTo>
                <a:cubicBezTo>
                  <a:pt x="904" y="347"/>
                  <a:pt x="904" y="347"/>
                  <a:pt x="904" y="347"/>
                </a:cubicBezTo>
                <a:cubicBezTo>
                  <a:pt x="904" y="348"/>
                  <a:pt x="904" y="348"/>
                  <a:pt x="904" y="348"/>
                </a:cubicBezTo>
                <a:close/>
                <a:moveTo>
                  <a:pt x="919" y="323"/>
                </a:moveTo>
                <a:cubicBezTo>
                  <a:pt x="919" y="323"/>
                  <a:pt x="919" y="323"/>
                  <a:pt x="918" y="322"/>
                </a:cubicBezTo>
                <a:cubicBezTo>
                  <a:pt x="918" y="323"/>
                  <a:pt x="918" y="323"/>
                  <a:pt x="918" y="323"/>
                </a:cubicBezTo>
                <a:cubicBezTo>
                  <a:pt x="919" y="323"/>
                  <a:pt x="919" y="323"/>
                  <a:pt x="919" y="323"/>
                </a:cubicBezTo>
                <a:close/>
                <a:moveTo>
                  <a:pt x="988" y="50"/>
                </a:moveTo>
                <a:cubicBezTo>
                  <a:pt x="990" y="51"/>
                  <a:pt x="990" y="51"/>
                  <a:pt x="990" y="51"/>
                </a:cubicBezTo>
                <a:cubicBezTo>
                  <a:pt x="989" y="50"/>
                  <a:pt x="989" y="50"/>
                  <a:pt x="989" y="50"/>
                </a:cubicBezTo>
                <a:cubicBezTo>
                  <a:pt x="988" y="49"/>
                  <a:pt x="988" y="49"/>
                  <a:pt x="988" y="49"/>
                </a:cubicBezTo>
                <a:cubicBezTo>
                  <a:pt x="987" y="48"/>
                  <a:pt x="987" y="48"/>
                  <a:pt x="987" y="48"/>
                </a:cubicBezTo>
                <a:cubicBezTo>
                  <a:pt x="986" y="48"/>
                  <a:pt x="986" y="48"/>
                  <a:pt x="986" y="48"/>
                </a:cubicBezTo>
                <a:cubicBezTo>
                  <a:pt x="985" y="47"/>
                  <a:pt x="985" y="47"/>
                  <a:pt x="985" y="47"/>
                </a:cubicBezTo>
                <a:cubicBezTo>
                  <a:pt x="985" y="46"/>
                  <a:pt x="985" y="46"/>
                  <a:pt x="985" y="46"/>
                </a:cubicBezTo>
                <a:cubicBezTo>
                  <a:pt x="985" y="45"/>
                  <a:pt x="985" y="45"/>
                  <a:pt x="985" y="45"/>
                </a:cubicBezTo>
                <a:cubicBezTo>
                  <a:pt x="984" y="44"/>
                  <a:pt x="984" y="44"/>
                  <a:pt x="984" y="44"/>
                </a:cubicBezTo>
                <a:cubicBezTo>
                  <a:pt x="984" y="43"/>
                  <a:pt x="984" y="43"/>
                  <a:pt x="984" y="43"/>
                </a:cubicBezTo>
                <a:cubicBezTo>
                  <a:pt x="985" y="41"/>
                  <a:pt x="985" y="41"/>
                  <a:pt x="985" y="41"/>
                </a:cubicBezTo>
                <a:cubicBezTo>
                  <a:pt x="985" y="40"/>
                  <a:pt x="985" y="40"/>
                  <a:pt x="985" y="40"/>
                </a:cubicBezTo>
                <a:cubicBezTo>
                  <a:pt x="985" y="39"/>
                  <a:pt x="985" y="39"/>
                  <a:pt x="985" y="39"/>
                </a:cubicBezTo>
                <a:cubicBezTo>
                  <a:pt x="985" y="38"/>
                  <a:pt x="985" y="38"/>
                  <a:pt x="985" y="38"/>
                </a:cubicBezTo>
                <a:cubicBezTo>
                  <a:pt x="984" y="38"/>
                  <a:pt x="984" y="38"/>
                  <a:pt x="984" y="38"/>
                </a:cubicBezTo>
                <a:cubicBezTo>
                  <a:pt x="983" y="37"/>
                  <a:pt x="983" y="37"/>
                  <a:pt x="983" y="37"/>
                </a:cubicBezTo>
                <a:cubicBezTo>
                  <a:pt x="982" y="35"/>
                  <a:pt x="982" y="35"/>
                  <a:pt x="982" y="35"/>
                </a:cubicBezTo>
                <a:cubicBezTo>
                  <a:pt x="981" y="35"/>
                  <a:pt x="981" y="35"/>
                  <a:pt x="981" y="35"/>
                </a:cubicBezTo>
                <a:cubicBezTo>
                  <a:pt x="980" y="35"/>
                  <a:pt x="980" y="35"/>
                  <a:pt x="980" y="35"/>
                </a:cubicBezTo>
                <a:cubicBezTo>
                  <a:pt x="979" y="36"/>
                  <a:pt x="979" y="36"/>
                  <a:pt x="979" y="36"/>
                </a:cubicBezTo>
                <a:cubicBezTo>
                  <a:pt x="980" y="37"/>
                  <a:pt x="980" y="37"/>
                  <a:pt x="980" y="37"/>
                </a:cubicBezTo>
                <a:cubicBezTo>
                  <a:pt x="981" y="37"/>
                  <a:pt x="981" y="37"/>
                  <a:pt x="981" y="37"/>
                </a:cubicBezTo>
                <a:cubicBezTo>
                  <a:pt x="982" y="38"/>
                  <a:pt x="982" y="38"/>
                  <a:pt x="982" y="38"/>
                </a:cubicBezTo>
                <a:cubicBezTo>
                  <a:pt x="982" y="40"/>
                  <a:pt x="982" y="40"/>
                  <a:pt x="982" y="40"/>
                </a:cubicBezTo>
                <a:cubicBezTo>
                  <a:pt x="984" y="42"/>
                  <a:pt x="984" y="42"/>
                  <a:pt x="984" y="42"/>
                </a:cubicBezTo>
                <a:cubicBezTo>
                  <a:pt x="984" y="43"/>
                  <a:pt x="984" y="43"/>
                  <a:pt x="984" y="43"/>
                </a:cubicBezTo>
                <a:cubicBezTo>
                  <a:pt x="983" y="44"/>
                  <a:pt x="983" y="44"/>
                  <a:pt x="983" y="44"/>
                </a:cubicBezTo>
                <a:cubicBezTo>
                  <a:pt x="984" y="46"/>
                  <a:pt x="984" y="46"/>
                  <a:pt x="984" y="46"/>
                </a:cubicBezTo>
                <a:cubicBezTo>
                  <a:pt x="984" y="47"/>
                  <a:pt x="984" y="47"/>
                  <a:pt x="984" y="47"/>
                </a:cubicBezTo>
                <a:cubicBezTo>
                  <a:pt x="984" y="48"/>
                  <a:pt x="984" y="48"/>
                  <a:pt x="984" y="48"/>
                </a:cubicBezTo>
                <a:cubicBezTo>
                  <a:pt x="985" y="49"/>
                  <a:pt x="985" y="49"/>
                  <a:pt x="985" y="49"/>
                </a:cubicBezTo>
                <a:cubicBezTo>
                  <a:pt x="987" y="49"/>
                  <a:pt x="987" y="49"/>
                  <a:pt x="987" y="49"/>
                </a:cubicBezTo>
                <a:cubicBezTo>
                  <a:pt x="988" y="50"/>
                  <a:pt x="988" y="50"/>
                  <a:pt x="988" y="50"/>
                </a:cubicBezTo>
                <a:close/>
                <a:moveTo>
                  <a:pt x="871" y="309"/>
                </a:moveTo>
                <a:cubicBezTo>
                  <a:pt x="872" y="308"/>
                  <a:pt x="872" y="308"/>
                  <a:pt x="872" y="308"/>
                </a:cubicBezTo>
                <a:cubicBezTo>
                  <a:pt x="871" y="308"/>
                  <a:pt x="871" y="308"/>
                  <a:pt x="871" y="308"/>
                </a:cubicBezTo>
                <a:cubicBezTo>
                  <a:pt x="870" y="310"/>
                  <a:pt x="870" y="310"/>
                  <a:pt x="870" y="310"/>
                </a:cubicBezTo>
                <a:cubicBezTo>
                  <a:pt x="871" y="309"/>
                  <a:pt x="871" y="309"/>
                  <a:pt x="871" y="309"/>
                </a:cubicBezTo>
                <a:close/>
                <a:moveTo>
                  <a:pt x="876" y="264"/>
                </a:moveTo>
                <a:cubicBezTo>
                  <a:pt x="876" y="265"/>
                  <a:pt x="876" y="265"/>
                  <a:pt x="876" y="265"/>
                </a:cubicBezTo>
                <a:cubicBezTo>
                  <a:pt x="877" y="265"/>
                  <a:pt x="877" y="265"/>
                  <a:pt x="877" y="265"/>
                </a:cubicBezTo>
                <a:cubicBezTo>
                  <a:pt x="879" y="265"/>
                  <a:pt x="879" y="265"/>
                  <a:pt x="879" y="265"/>
                </a:cubicBezTo>
                <a:cubicBezTo>
                  <a:pt x="879" y="264"/>
                  <a:pt x="879" y="264"/>
                  <a:pt x="879" y="264"/>
                </a:cubicBezTo>
                <a:cubicBezTo>
                  <a:pt x="878" y="264"/>
                  <a:pt x="878" y="264"/>
                  <a:pt x="878" y="264"/>
                </a:cubicBezTo>
                <a:cubicBezTo>
                  <a:pt x="877" y="264"/>
                  <a:pt x="877" y="264"/>
                  <a:pt x="877" y="264"/>
                </a:cubicBezTo>
                <a:cubicBezTo>
                  <a:pt x="876" y="264"/>
                  <a:pt x="876" y="264"/>
                  <a:pt x="876" y="264"/>
                </a:cubicBezTo>
                <a:close/>
                <a:moveTo>
                  <a:pt x="870" y="308"/>
                </a:moveTo>
                <a:cubicBezTo>
                  <a:pt x="870" y="309"/>
                  <a:pt x="870" y="309"/>
                  <a:pt x="870" y="309"/>
                </a:cubicBezTo>
                <a:cubicBezTo>
                  <a:pt x="871" y="308"/>
                  <a:pt x="871" y="308"/>
                  <a:pt x="871" y="308"/>
                </a:cubicBezTo>
                <a:cubicBezTo>
                  <a:pt x="871" y="307"/>
                  <a:pt x="871" y="307"/>
                  <a:pt x="871" y="307"/>
                </a:cubicBezTo>
                <a:cubicBezTo>
                  <a:pt x="870" y="308"/>
                  <a:pt x="870" y="308"/>
                  <a:pt x="870" y="308"/>
                </a:cubicBezTo>
                <a:close/>
                <a:moveTo>
                  <a:pt x="876" y="193"/>
                </a:moveTo>
                <a:cubicBezTo>
                  <a:pt x="876" y="194"/>
                  <a:pt x="876" y="194"/>
                  <a:pt x="876" y="194"/>
                </a:cubicBezTo>
                <a:cubicBezTo>
                  <a:pt x="877" y="193"/>
                  <a:pt x="877" y="193"/>
                  <a:pt x="877" y="193"/>
                </a:cubicBezTo>
                <a:cubicBezTo>
                  <a:pt x="876" y="192"/>
                  <a:pt x="876" y="192"/>
                  <a:pt x="876" y="192"/>
                </a:cubicBezTo>
                <a:cubicBezTo>
                  <a:pt x="876" y="193"/>
                  <a:pt x="876" y="193"/>
                  <a:pt x="876" y="193"/>
                </a:cubicBezTo>
                <a:close/>
                <a:moveTo>
                  <a:pt x="887" y="245"/>
                </a:moveTo>
                <a:cubicBezTo>
                  <a:pt x="888" y="245"/>
                  <a:pt x="888" y="245"/>
                  <a:pt x="888" y="245"/>
                </a:cubicBezTo>
                <a:cubicBezTo>
                  <a:pt x="887" y="244"/>
                  <a:pt x="887" y="244"/>
                  <a:pt x="887" y="244"/>
                </a:cubicBezTo>
                <a:cubicBezTo>
                  <a:pt x="885" y="244"/>
                  <a:pt x="885" y="244"/>
                  <a:pt x="885" y="244"/>
                </a:cubicBezTo>
                <a:cubicBezTo>
                  <a:pt x="885" y="245"/>
                  <a:pt x="885" y="245"/>
                  <a:pt x="885" y="245"/>
                </a:cubicBezTo>
                <a:cubicBezTo>
                  <a:pt x="885" y="246"/>
                  <a:pt x="885" y="246"/>
                  <a:pt x="885" y="246"/>
                </a:cubicBezTo>
                <a:cubicBezTo>
                  <a:pt x="885" y="247"/>
                  <a:pt x="885" y="247"/>
                  <a:pt x="885" y="247"/>
                </a:cubicBezTo>
                <a:cubicBezTo>
                  <a:pt x="885" y="248"/>
                  <a:pt x="885" y="248"/>
                  <a:pt x="885" y="248"/>
                </a:cubicBezTo>
                <a:cubicBezTo>
                  <a:pt x="886" y="247"/>
                  <a:pt x="886" y="247"/>
                  <a:pt x="886" y="247"/>
                </a:cubicBezTo>
                <a:cubicBezTo>
                  <a:pt x="887" y="245"/>
                  <a:pt x="887" y="245"/>
                  <a:pt x="887" y="245"/>
                </a:cubicBezTo>
                <a:close/>
                <a:moveTo>
                  <a:pt x="878" y="186"/>
                </a:moveTo>
                <a:cubicBezTo>
                  <a:pt x="876" y="185"/>
                  <a:pt x="876" y="185"/>
                  <a:pt x="876" y="185"/>
                </a:cubicBezTo>
                <a:cubicBezTo>
                  <a:pt x="875" y="185"/>
                  <a:pt x="875" y="185"/>
                  <a:pt x="875" y="185"/>
                </a:cubicBezTo>
                <a:cubicBezTo>
                  <a:pt x="876" y="186"/>
                  <a:pt x="876" y="186"/>
                  <a:pt x="876" y="186"/>
                </a:cubicBezTo>
                <a:cubicBezTo>
                  <a:pt x="877" y="186"/>
                  <a:pt x="877" y="186"/>
                  <a:pt x="877" y="186"/>
                </a:cubicBezTo>
                <a:cubicBezTo>
                  <a:pt x="877" y="187"/>
                  <a:pt x="877" y="187"/>
                  <a:pt x="877" y="187"/>
                </a:cubicBezTo>
                <a:cubicBezTo>
                  <a:pt x="878" y="186"/>
                  <a:pt x="878" y="186"/>
                  <a:pt x="878" y="186"/>
                </a:cubicBezTo>
                <a:close/>
                <a:moveTo>
                  <a:pt x="874" y="188"/>
                </a:moveTo>
                <a:cubicBezTo>
                  <a:pt x="875" y="189"/>
                  <a:pt x="875" y="189"/>
                  <a:pt x="875" y="189"/>
                </a:cubicBezTo>
                <a:cubicBezTo>
                  <a:pt x="876" y="189"/>
                  <a:pt x="876" y="189"/>
                  <a:pt x="876" y="189"/>
                </a:cubicBezTo>
                <a:cubicBezTo>
                  <a:pt x="875" y="188"/>
                  <a:pt x="875" y="188"/>
                  <a:pt x="875" y="188"/>
                </a:cubicBezTo>
                <a:cubicBezTo>
                  <a:pt x="874" y="188"/>
                  <a:pt x="874" y="188"/>
                  <a:pt x="874" y="188"/>
                </a:cubicBezTo>
                <a:close/>
                <a:moveTo>
                  <a:pt x="883" y="221"/>
                </a:moveTo>
                <a:cubicBezTo>
                  <a:pt x="884" y="221"/>
                  <a:pt x="884" y="221"/>
                  <a:pt x="884" y="221"/>
                </a:cubicBezTo>
                <a:cubicBezTo>
                  <a:pt x="884" y="220"/>
                  <a:pt x="884" y="220"/>
                  <a:pt x="884" y="220"/>
                </a:cubicBezTo>
                <a:cubicBezTo>
                  <a:pt x="883" y="220"/>
                  <a:pt x="883" y="220"/>
                  <a:pt x="883" y="220"/>
                </a:cubicBezTo>
                <a:cubicBezTo>
                  <a:pt x="882" y="220"/>
                  <a:pt x="882" y="220"/>
                  <a:pt x="882" y="220"/>
                </a:cubicBezTo>
                <a:cubicBezTo>
                  <a:pt x="881" y="220"/>
                  <a:pt x="881" y="220"/>
                  <a:pt x="881" y="220"/>
                </a:cubicBezTo>
                <a:cubicBezTo>
                  <a:pt x="881" y="221"/>
                  <a:pt x="881" y="221"/>
                  <a:pt x="881" y="221"/>
                </a:cubicBezTo>
                <a:cubicBezTo>
                  <a:pt x="881" y="222"/>
                  <a:pt x="881" y="222"/>
                  <a:pt x="881" y="222"/>
                </a:cubicBezTo>
                <a:cubicBezTo>
                  <a:pt x="882" y="222"/>
                  <a:pt x="882" y="222"/>
                  <a:pt x="882" y="222"/>
                </a:cubicBezTo>
                <a:cubicBezTo>
                  <a:pt x="883" y="221"/>
                  <a:pt x="883" y="221"/>
                  <a:pt x="883" y="221"/>
                </a:cubicBezTo>
                <a:close/>
                <a:moveTo>
                  <a:pt x="873" y="215"/>
                </a:moveTo>
                <a:cubicBezTo>
                  <a:pt x="872" y="215"/>
                  <a:pt x="872" y="215"/>
                  <a:pt x="872" y="215"/>
                </a:cubicBezTo>
                <a:cubicBezTo>
                  <a:pt x="871" y="215"/>
                  <a:pt x="871" y="215"/>
                  <a:pt x="871" y="215"/>
                </a:cubicBezTo>
                <a:cubicBezTo>
                  <a:pt x="872" y="216"/>
                  <a:pt x="872" y="216"/>
                  <a:pt x="872" y="216"/>
                </a:cubicBezTo>
                <a:cubicBezTo>
                  <a:pt x="873" y="215"/>
                  <a:pt x="873" y="215"/>
                  <a:pt x="873" y="215"/>
                </a:cubicBezTo>
                <a:close/>
                <a:moveTo>
                  <a:pt x="884" y="231"/>
                </a:moveTo>
                <a:cubicBezTo>
                  <a:pt x="886" y="232"/>
                  <a:pt x="886" y="232"/>
                  <a:pt x="886" y="232"/>
                </a:cubicBezTo>
                <a:cubicBezTo>
                  <a:pt x="886" y="231"/>
                  <a:pt x="886" y="231"/>
                  <a:pt x="886" y="231"/>
                </a:cubicBezTo>
                <a:cubicBezTo>
                  <a:pt x="885" y="230"/>
                  <a:pt x="885" y="230"/>
                  <a:pt x="885" y="230"/>
                </a:cubicBezTo>
                <a:cubicBezTo>
                  <a:pt x="884" y="231"/>
                  <a:pt x="884" y="231"/>
                  <a:pt x="884" y="231"/>
                </a:cubicBezTo>
                <a:close/>
                <a:moveTo>
                  <a:pt x="886" y="235"/>
                </a:moveTo>
                <a:cubicBezTo>
                  <a:pt x="887" y="234"/>
                  <a:pt x="887" y="234"/>
                  <a:pt x="887" y="234"/>
                </a:cubicBezTo>
                <a:cubicBezTo>
                  <a:pt x="886" y="234"/>
                  <a:pt x="886" y="234"/>
                  <a:pt x="886" y="234"/>
                </a:cubicBezTo>
                <a:cubicBezTo>
                  <a:pt x="886" y="235"/>
                  <a:pt x="886" y="235"/>
                  <a:pt x="886" y="235"/>
                </a:cubicBezTo>
                <a:close/>
                <a:moveTo>
                  <a:pt x="381" y="329"/>
                </a:moveTo>
                <a:cubicBezTo>
                  <a:pt x="381" y="329"/>
                  <a:pt x="381" y="329"/>
                  <a:pt x="382" y="329"/>
                </a:cubicBezTo>
                <a:cubicBezTo>
                  <a:pt x="382" y="329"/>
                  <a:pt x="382" y="329"/>
                  <a:pt x="382" y="327"/>
                </a:cubicBezTo>
                <a:cubicBezTo>
                  <a:pt x="382" y="327"/>
                  <a:pt x="382" y="327"/>
                  <a:pt x="381" y="328"/>
                </a:cubicBezTo>
                <a:cubicBezTo>
                  <a:pt x="381" y="328"/>
                  <a:pt x="381" y="328"/>
                  <a:pt x="381" y="329"/>
                </a:cubicBezTo>
                <a:close/>
                <a:moveTo>
                  <a:pt x="347" y="283"/>
                </a:moveTo>
                <a:cubicBezTo>
                  <a:pt x="347" y="283"/>
                  <a:pt x="347" y="283"/>
                  <a:pt x="347" y="284"/>
                </a:cubicBezTo>
                <a:cubicBezTo>
                  <a:pt x="347" y="284"/>
                  <a:pt x="347" y="284"/>
                  <a:pt x="348" y="284"/>
                </a:cubicBezTo>
                <a:cubicBezTo>
                  <a:pt x="348" y="284"/>
                  <a:pt x="348" y="284"/>
                  <a:pt x="349" y="283"/>
                </a:cubicBezTo>
                <a:cubicBezTo>
                  <a:pt x="349" y="283"/>
                  <a:pt x="349" y="283"/>
                  <a:pt x="348" y="283"/>
                </a:cubicBezTo>
                <a:cubicBezTo>
                  <a:pt x="348" y="283"/>
                  <a:pt x="348" y="283"/>
                  <a:pt x="347" y="283"/>
                </a:cubicBezTo>
                <a:close/>
                <a:moveTo>
                  <a:pt x="382" y="325"/>
                </a:moveTo>
                <a:cubicBezTo>
                  <a:pt x="382" y="325"/>
                  <a:pt x="382" y="325"/>
                  <a:pt x="382" y="326"/>
                </a:cubicBezTo>
                <a:cubicBezTo>
                  <a:pt x="382" y="326"/>
                  <a:pt x="382" y="326"/>
                  <a:pt x="381" y="327"/>
                </a:cubicBezTo>
                <a:cubicBezTo>
                  <a:pt x="381" y="327"/>
                  <a:pt x="381" y="327"/>
                  <a:pt x="382" y="327"/>
                </a:cubicBezTo>
                <a:cubicBezTo>
                  <a:pt x="382" y="327"/>
                  <a:pt x="382" y="327"/>
                  <a:pt x="383" y="326"/>
                </a:cubicBezTo>
                <a:cubicBezTo>
                  <a:pt x="383" y="326"/>
                  <a:pt x="383" y="326"/>
                  <a:pt x="382" y="325"/>
                </a:cubicBezTo>
                <a:close/>
                <a:moveTo>
                  <a:pt x="338" y="270"/>
                </a:moveTo>
                <a:cubicBezTo>
                  <a:pt x="338" y="270"/>
                  <a:pt x="338" y="270"/>
                  <a:pt x="337" y="270"/>
                </a:cubicBezTo>
                <a:cubicBezTo>
                  <a:pt x="337" y="270"/>
                  <a:pt x="337" y="270"/>
                  <a:pt x="337" y="271"/>
                </a:cubicBezTo>
                <a:cubicBezTo>
                  <a:pt x="337" y="271"/>
                  <a:pt x="337" y="271"/>
                  <a:pt x="338" y="271"/>
                </a:cubicBezTo>
                <a:cubicBezTo>
                  <a:pt x="338" y="271"/>
                  <a:pt x="338" y="271"/>
                  <a:pt x="338" y="270"/>
                </a:cubicBezTo>
                <a:close/>
                <a:moveTo>
                  <a:pt x="396" y="350"/>
                </a:moveTo>
                <a:cubicBezTo>
                  <a:pt x="396" y="350"/>
                  <a:pt x="396" y="350"/>
                  <a:pt x="395" y="351"/>
                </a:cubicBezTo>
                <a:cubicBezTo>
                  <a:pt x="395" y="351"/>
                  <a:pt x="395" y="351"/>
                  <a:pt x="396" y="352"/>
                </a:cubicBezTo>
                <a:cubicBezTo>
                  <a:pt x="396" y="352"/>
                  <a:pt x="396" y="352"/>
                  <a:pt x="396" y="353"/>
                </a:cubicBezTo>
                <a:cubicBezTo>
                  <a:pt x="396" y="353"/>
                  <a:pt x="396" y="353"/>
                  <a:pt x="397" y="352"/>
                </a:cubicBezTo>
                <a:cubicBezTo>
                  <a:pt x="397" y="352"/>
                  <a:pt x="397" y="352"/>
                  <a:pt x="396" y="350"/>
                </a:cubicBezTo>
                <a:close/>
                <a:moveTo>
                  <a:pt x="333" y="274"/>
                </a:moveTo>
                <a:cubicBezTo>
                  <a:pt x="333" y="274"/>
                  <a:pt x="333" y="274"/>
                  <a:pt x="334" y="273"/>
                </a:cubicBezTo>
                <a:cubicBezTo>
                  <a:pt x="334" y="273"/>
                  <a:pt x="334" y="273"/>
                  <a:pt x="335" y="272"/>
                </a:cubicBezTo>
                <a:cubicBezTo>
                  <a:pt x="335" y="272"/>
                  <a:pt x="335" y="272"/>
                  <a:pt x="334" y="272"/>
                </a:cubicBezTo>
                <a:cubicBezTo>
                  <a:pt x="334" y="272"/>
                  <a:pt x="334" y="272"/>
                  <a:pt x="333" y="273"/>
                </a:cubicBezTo>
                <a:cubicBezTo>
                  <a:pt x="333" y="273"/>
                  <a:pt x="333" y="273"/>
                  <a:pt x="333" y="274"/>
                </a:cubicBezTo>
                <a:close/>
                <a:moveTo>
                  <a:pt x="341" y="268"/>
                </a:moveTo>
                <a:cubicBezTo>
                  <a:pt x="341" y="268"/>
                  <a:pt x="341" y="268"/>
                  <a:pt x="340" y="267"/>
                </a:cubicBezTo>
                <a:cubicBezTo>
                  <a:pt x="340" y="267"/>
                  <a:pt x="340" y="267"/>
                  <a:pt x="339" y="268"/>
                </a:cubicBezTo>
                <a:cubicBezTo>
                  <a:pt x="339" y="268"/>
                  <a:pt x="339" y="268"/>
                  <a:pt x="340" y="268"/>
                </a:cubicBezTo>
                <a:cubicBezTo>
                  <a:pt x="340" y="268"/>
                  <a:pt x="340" y="268"/>
                  <a:pt x="341" y="268"/>
                </a:cubicBezTo>
                <a:close/>
                <a:moveTo>
                  <a:pt x="396" y="355"/>
                </a:moveTo>
                <a:cubicBezTo>
                  <a:pt x="396" y="355"/>
                  <a:pt x="396" y="355"/>
                  <a:pt x="397" y="355"/>
                </a:cubicBezTo>
                <a:cubicBezTo>
                  <a:pt x="397" y="355"/>
                  <a:pt x="397" y="355"/>
                  <a:pt x="398" y="354"/>
                </a:cubicBezTo>
                <a:cubicBezTo>
                  <a:pt x="398" y="354"/>
                  <a:pt x="398" y="354"/>
                  <a:pt x="397" y="353"/>
                </a:cubicBezTo>
                <a:cubicBezTo>
                  <a:pt x="397" y="353"/>
                  <a:pt x="397" y="353"/>
                  <a:pt x="396" y="353"/>
                </a:cubicBezTo>
                <a:cubicBezTo>
                  <a:pt x="396" y="353"/>
                  <a:pt x="396" y="353"/>
                  <a:pt x="396" y="354"/>
                </a:cubicBezTo>
                <a:cubicBezTo>
                  <a:pt x="396" y="354"/>
                  <a:pt x="396" y="354"/>
                  <a:pt x="396" y="355"/>
                </a:cubicBezTo>
                <a:close/>
                <a:moveTo>
                  <a:pt x="386" y="312"/>
                </a:moveTo>
                <a:cubicBezTo>
                  <a:pt x="386" y="312"/>
                  <a:pt x="386" y="312"/>
                  <a:pt x="385" y="313"/>
                </a:cubicBezTo>
                <a:cubicBezTo>
                  <a:pt x="385" y="313"/>
                  <a:pt x="385" y="313"/>
                  <a:pt x="385" y="314"/>
                </a:cubicBezTo>
                <a:cubicBezTo>
                  <a:pt x="385" y="314"/>
                  <a:pt x="385" y="314"/>
                  <a:pt x="386" y="313"/>
                </a:cubicBezTo>
                <a:cubicBezTo>
                  <a:pt x="386" y="313"/>
                  <a:pt x="386" y="313"/>
                  <a:pt x="386" y="312"/>
                </a:cubicBezTo>
                <a:close/>
                <a:moveTo>
                  <a:pt x="331" y="276"/>
                </a:moveTo>
                <a:cubicBezTo>
                  <a:pt x="331" y="276"/>
                  <a:pt x="331" y="276"/>
                  <a:pt x="332" y="276"/>
                </a:cubicBezTo>
                <a:cubicBezTo>
                  <a:pt x="332" y="276"/>
                  <a:pt x="332" y="276"/>
                  <a:pt x="332" y="275"/>
                </a:cubicBezTo>
                <a:cubicBezTo>
                  <a:pt x="332" y="275"/>
                  <a:pt x="332" y="275"/>
                  <a:pt x="333" y="274"/>
                </a:cubicBezTo>
                <a:cubicBezTo>
                  <a:pt x="333" y="274"/>
                  <a:pt x="333" y="274"/>
                  <a:pt x="331" y="275"/>
                </a:cubicBezTo>
                <a:cubicBezTo>
                  <a:pt x="331" y="275"/>
                  <a:pt x="331" y="275"/>
                  <a:pt x="331" y="276"/>
                </a:cubicBezTo>
                <a:close/>
                <a:moveTo>
                  <a:pt x="382" y="318"/>
                </a:moveTo>
                <a:cubicBezTo>
                  <a:pt x="382" y="318"/>
                  <a:pt x="382" y="318"/>
                  <a:pt x="381" y="319"/>
                </a:cubicBezTo>
                <a:cubicBezTo>
                  <a:pt x="381" y="319"/>
                  <a:pt x="381" y="319"/>
                  <a:pt x="382" y="321"/>
                </a:cubicBezTo>
                <a:cubicBezTo>
                  <a:pt x="382" y="321"/>
                  <a:pt x="382" y="321"/>
                  <a:pt x="382" y="322"/>
                </a:cubicBezTo>
                <a:cubicBezTo>
                  <a:pt x="382" y="322"/>
                  <a:pt x="382" y="322"/>
                  <a:pt x="383" y="322"/>
                </a:cubicBezTo>
                <a:cubicBezTo>
                  <a:pt x="383" y="322"/>
                  <a:pt x="383" y="322"/>
                  <a:pt x="382" y="323"/>
                </a:cubicBezTo>
                <a:cubicBezTo>
                  <a:pt x="382" y="323"/>
                  <a:pt x="382" y="323"/>
                  <a:pt x="383" y="325"/>
                </a:cubicBezTo>
                <a:cubicBezTo>
                  <a:pt x="383" y="325"/>
                  <a:pt x="383" y="325"/>
                  <a:pt x="384" y="325"/>
                </a:cubicBezTo>
                <a:cubicBezTo>
                  <a:pt x="384" y="325"/>
                  <a:pt x="384" y="325"/>
                  <a:pt x="385" y="324"/>
                </a:cubicBezTo>
                <a:cubicBezTo>
                  <a:pt x="385" y="324"/>
                  <a:pt x="385" y="324"/>
                  <a:pt x="385" y="322"/>
                </a:cubicBezTo>
                <a:cubicBezTo>
                  <a:pt x="385" y="322"/>
                  <a:pt x="385" y="322"/>
                  <a:pt x="384" y="321"/>
                </a:cubicBezTo>
                <a:cubicBezTo>
                  <a:pt x="384" y="321"/>
                  <a:pt x="384" y="321"/>
                  <a:pt x="384" y="319"/>
                </a:cubicBezTo>
                <a:cubicBezTo>
                  <a:pt x="384" y="319"/>
                  <a:pt x="384" y="319"/>
                  <a:pt x="386" y="322"/>
                </a:cubicBezTo>
                <a:cubicBezTo>
                  <a:pt x="386" y="322"/>
                  <a:pt x="386" y="322"/>
                  <a:pt x="386" y="323"/>
                </a:cubicBezTo>
                <a:cubicBezTo>
                  <a:pt x="386" y="323"/>
                  <a:pt x="386" y="323"/>
                  <a:pt x="387" y="325"/>
                </a:cubicBezTo>
                <a:cubicBezTo>
                  <a:pt x="387" y="325"/>
                  <a:pt x="387" y="325"/>
                  <a:pt x="388" y="325"/>
                </a:cubicBezTo>
                <a:cubicBezTo>
                  <a:pt x="388" y="325"/>
                  <a:pt x="388" y="325"/>
                  <a:pt x="388" y="323"/>
                </a:cubicBezTo>
                <a:cubicBezTo>
                  <a:pt x="388" y="323"/>
                  <a:pt x="388" y="323"/>
                  <a:pt x="389" y="322"/>
                </a:cubicBezTo>
                <a:cubicBezTo>
                  <a:pt x="389" y="322"/>
                  <a:pt x="389" y="322"/>
                  <a:pt x="388" y="321"/>
                </a:cubicBezTo>
                <a:cubicBezTo>
                  <a:pt x="388" y="321"/>
                  <a:pt x="388" y="321"/>
                  <a:pt x="387" y="321"/>
                </a:cubicBezTo>
                <a:cubicBezTo>
                  <a:pt x="387" y="321"/>
                  <a:pt x="387" y="321"/>
                  <a:pt x="387" y="320"/>
                </a:cubicBezTo>
                <a:cubicBezTo>
                  <a:pt x="387" y="320"/>
                  <a:pt x="387" y="320"/>
                  <a:pt x="385" y="318"/>
                </a:cubicBezTo>
                <a:cubicBezTo>
                  <a:pt x="385" y="318"/>
                  <a:pt x="385" y="318"/>
                  <a:pt x="385" y="317"/>
                </a:cubicBezTo>
                <a:cubicBezTo>
                  <a:pt x="385" y="317"/>
                  <a:pt x="385" y="317"/>
                  <a:pt x="387" y="319"/>
                </a:cubicBezTo>
                <a:cubicBezTo>
                  <a:pt x="387" y="319"/>
                  <a:pt x="387" y="319"/>
                  <a:pt x="388" y="320"/>
                </a:cubicBezTo>
                <a:cubicBezTo>
                  <a:pt x="388" y="320"/>
                  <a:pt x="388" y="320"/>
                  <a:pt x="389" y="320"/>
                </a:cubicBezTo>
                <a:cubicBezTo>
                  <a:pt x="389" y="320"/>
                  <a:pt x="389" y="320"/>
                  <a:pt x="389" y="319"/>
                </a:cubicBezTo>
                <a:cubicBezTo>
                  <a:pt x="389" y="319"/>
                  <a:pt x="389" y="319"/>
                  <a:pt x="390" y="318"/>
                </a:cubicBezTo>
                <a:cubicBezTo>
                  <a:pt x="390" y="318"/>
                  <a:pt x="390" y="318"/>
                  <a:pt x="389" y="316"/>
                </a:cubicBezTo>
                <a:cubicBezTo>
                  <a:pt x="389" y="316"/>
                  <a:pt x="389" y="316"/>
                  <a:pt x="388" y="317"/>
                </a:cubicBezTo>
                <a:cubicBezTo>
                  <a:pt x="388" y="317"/>
                  <a:pt x="388" y="317"/>
                  <a:pt x="387" y="318"/>
                </a:cubicBezTo>
                <a:cubicBezTo>
                  <a:pt x="387" y="318"/>
                  <a:pt x="387" y="318"/>
                  <a:pt x="387" y="317"/>
                </a:cubicBezTo>
                <a:cubicBezTo>
                  <a:pt x="387" y="317"/>
                  <a:pt x="387" y="317"/>
                  <a:pt x="387" y="316"/>
                </a:cubicBezTo>
                <a:cubicBezTo>
                  <a:pt x="387" y="316"/>
                  <a:pt x="387" y="316"/>
                  <a:pt x="387" y="315"/>
                </a:cubicBezTo>
                <a:cubicBezTo>
                  <a:pt x="387" y="315"/>
                  <a:pt x="387" y="315"/>
                  <a:pt x="386" y="314"/>
                </a:cubicBezTo>
                <a:cubicBezTo>
                  <a:pt x="386" y="314"/>
                  <a:pt x="386" y="314"/>
                  <a:pt x="384" y="315"/>
                </a:cubicBezTo>
                <a:cubicBezTo>
                  <a:pt x="384" y="315"/>
                  <a:pt x="384" y="315"/>
                  <a:pt x="384" y="316"/>
                </a:cubicBezTo>
                <a:cubicBezTo>
                  <a:pt x="384" y="316"/>
                  <a:pt x="384" y="316"/>
                  <a:pt x="383" y="314"/>
                </a:cubicBezTo>
                <a:cubicBezTo>
                  <a:pt x="383" y="314"/>
                  <a:pt x="383" y="314"/>
                  <a:pt x="382" y="316"/>
                </a:cubicBezTo>
                <a:cubicBezTo>
                  <a:pt x="382" y="316"/>
                  <a:pt x="382" y="316"/>
                  <a:pt x="383" y="317"/>
                </a:cubicBezTo>
                <a:cubicBezTo>
                  <a:pt x="383" y="317"/>
                  <a:pt x="383" y="317"/>
                  <a:pt x="383" y="318"/>
                </a:cubicBezTo>
                <a:cubicBezTo>
                  <a:pt x="383" y="318"/>
                  <a:pt x="383" y="318"/>
                  <a:pt x="382" y="318"/>
                </a:cubicBezTo>
                <a:close/>
                <a:moveTo>
                  <a:pt x="388" y="329"/>
                </a:moveTo>
                <a:cubicBezTo>
                  <a:pt x="388" y="329"/>
                  <a:pt x="388" y="329"/>
                  <a:pt x="388" y="330"/>
                </a:cubicBezTo>
                <a:cubicBezTo>
                  <a:pt x="388" y="330"/>
                  <a:pt x="388" y="330"/>
                  <a:pt x="389" y="329"/>
                </a:cubicBezTo>
                <a:cubicBezTo>
                  <a:pt x="389" y="329"/>
                  <a:pt x="389" y="329"/>
                  <a:pt x="391" y="328"/>
                </a:cubicBezTo>
                <a:cubicBezTo>
                  <a:pt x="391" y="328"/>
                  <a:pt x="391" y="328"/>
                  <a:pt x="391" y="326"/>
                </a:cubicBezTo>
                <a:cubicBezTo>
                  <a:pt x="391" y="326"/>
                  <a:pt x="391" y="326"/>
                  <a:pt x="389" y="326"/>
                </a:cubicBezTo>
                <a:cubicBezTo>
                  <a:pt x="389" y="326"/>
                  <a:pt x="389" y="326"/>
                  <a:pt x="388" y="326"/>
                </a:cubicBezTo>
                <a:cubicBezTo>
                  <a:pt x="388" y="326"/>
                  <a:pt x="388" y="326"/>
                  <a:pt x="388" y="328"/>
                </a:cubicBezTo>
                <a:cubicBezTo>
                  <a:pt x="388" y="328"/>
                  <a:pt x="388" y="328"/>
                  <a:pt x="388" y="329"/>
                </a:cubicBezTo>
                <a:close/>
                <a:moveTo>
                  <a:pt x="393" y="326"/>
                </a:moveTo>
                <a:cubicBezTo>
                  <a:pt x="393" y="326"/>
                  <a:pt x="393" y="326"/>
                  <a:pt x="393" y="325"/>
                </a:cubicBezTo>
                <a:cubicBezTo>
                  <a:pt x="393" y="325"/>
                  <a:pt x="393" y="325"/>
                  <a:pt x="393" y="324"/>
                </a:cubicBezTo>
                <a:cubicBezTo>
                  <a:pt x="393" y="324"/>
                  <a:pt x="393" y="324"/>
                  <a:pt x="393" y="320"/>
                </a:cubicBezTo>
                <a:cubicBezTo>
                  <a:pt x="393" y="320"/>
                  <a:pt x="393" y="320"/>
                  <a:pt x="394" y="319"/>
                </a:cubicBezTo>
                <a:cubicBezTo>
                  <a:pt x="394" y="319"/>
                  <a:pt x="394" y="319"/>
                  <a:pt x="394" y="321"/>
                </a:cubicBezTo>
                <a:cubicBezTo>
                  <a:pt x="394" y="321"/>
                  <a:pt x="394" y="321"/>
                  <a:pt x="394" y="324"/>
                </a:cubicBezTo>
                <a:cubicBezTo>
                  <a:pt x="394" y="324"/>
                  <a:pt x="394" y="324"/>
                  <a:pt x="395" y="324"/>
                </a:cubicBezTo>
                <a:cubicBezTo>
                  <a:pt x="395" y="324"/>
                  <a:pt x="395" y="324"/>
                  <a:pt x="395" y="323"/>
                </a:cubicBezTo>
                <a:cubicBezTo>
                  <a:pt x="395" y="323"/>
                  <a:pt x="395" y="323"/>
                  <a:pt x="395" y="318"/>
                </a:cubicBezTo>
                <a:cubicBezTo>
                  <a:pt x="395" y="318"/>
                  <a:pt x="395" y="318"/>
                  <a:pt x="394" y="317"/>
                </a:cubicBezTo>
                <a:cubicBezTo>
                  <a:pt x="394" y="317"/>
                  <a:pt x="394" y="317"/>
                  <a:pt x="393" y="316"/>
                </a:cubicBezTo>
                <a:cubicBezTo>
                  <a:pt x="393" y="316"/>
                  <a:pt x="393" y="316"/>
                  <a:pt x="393" y="315"/>
                </a:cubicBezTo>
                <a:cubicBezTo>
                  <a:pt x="393" y="315"/>
                  <a:pt x="393" y="315"/>
                  <a:pt x="392" y="314"/>
                </a:cubicBezTo>
                <a:cubicBezTo>
                  <a:pt x="392" y="314"/>
                  <a:pt x="392" y="314"/>
                  <a:pt x="391" y="316"/>
                </a:cubicBezTo>
                <a:cubicBezTo>
                  <a:pt x="391" y="316"/>
                  <a:pt x="391" y="316"/>
                  <a:pt x="391" y="320"/>
                </a:cubicBezTo>
                <a:cubicBezTo>
                  <a:pt x="391" y="320"/>
                  <a:pt x="391" y="320"/>
                  <a:pt x="390" y="321"/>
                </a:cubicBezTo>
                <a:cubicBezTo>
                  <a:pt x="390" y="321"/>
                  <a:pt x="390" y="321"/>
                  <a:pt x="390" y="323"/>
                </a:cubicBezTo>
                <a:cubicBezTo>
                  <a:pt x="390" y="323"/>
                  <a:pt x="390" y="323"/>
                  <a:pt x="391" y="324"/>
                </a:cubicBezTo>
                <a:cubicBezTo>
                  <a:pt x="391" y="324"/>
                  <a:pt x="391" y="324"/>
                  <a:pt x="390" y="325"/>
                </a:cubicBezTo>
                <a:cubicBezTo>
                  <a:pt x="390" y="325"/>
                  <a:pt x="390" y="325"/>
                  <a:pt x="391" y="326"/>
                </a:cubicBezTo>
                <a:cubicBezTo>
                  <a:pt x="391" y="326"/>
                  <a:pt x="391" y="326"/>
                  <a:pt x="392" y="326"/>
                </a:cubicBezTo>
                <a:cubicBezTo>
                  <a:pt x="392" y="326"/>
                  <a:pt x="392" y="326"/>
                  <a:pt x="393" y="326"/>
                </a:cubicBezTo>
                <a:close/>
                <a:moveTo>
                  <a:pt x="388" y="326"/>
                </a:moveTo>
                <a:cubicBezTo>
                  <a:pt x="388" y="326"/>
                  <a:pt x="388" y="326"/>
                  <a:pt x="387" y="325"/>
                </a:cubicBezTo>
                <a:cubicBezTo>
                  <a:pt x="387" y="325"/>
                  <a:pt x="387" y="325"/>
                  <a:pt x="387" y="326"/>
                </a:cubicBezTo>
                <a:cubicBezTo>
                  <a:pt x="387" y="326"/>
                  <a:pt x="387" y="326"/>
                  <a:pt x="388" y="326"/>
                </a:cubicBezTo>
                <a:close/>
                <a:moveTo>
                  <a:pt x="340" y="273"/>
                </a:moveTo>
                <a:cubicBezTo>
                  <a:pt x="340" y="273"/>
                  <a:pt x="340" y="273"/>
                  <a:pt x="339" y="273"/>
                </a:cubicBezTo>
                <a:cubicBezTo>
                  <a:pt x="339" y="273"/>
                  <a:pt x="339" y="273"/>
                  <a:pt x="338" y="274"/>
                </a:cubicBezTo>
                <a:cubicBezTo>
                  <a:pt x="338" y="274"/>
                  <a:pt x="338" y="274"/>
                  <a:pt x="338" y="276"/>
                </a:cubicBezTo>
                <a:cubicBezTo>
                  <a:pt x="338" y="276"/>
                  <a:pt x="338" y="276"/>
                  <a:pt x="340" y="276"/>
                </a:cubicBezTo>
                <a:cubicBezTo>
                  <a:pt x="340" y="276"/>
                  <a:pt x="340" y="276"/>
                  <a:pt x="341" y="275"/>
                </a:cubicBezTo>
                <a:cubicBezTo>
                  <a:pt x="341" y="275"/>
                  <a:pt x="341" y="275"/>
                  <a:pt x="340" y="275"/>
                </a:cubicBezTo>
                <a:cubicBezTo>
                  <a:pt x="340" y="275"/>
                  <a:pt x="340" y="275"/>
                  <a:pt x="340" y="273"/>
                </a:cubicBezTo>
                <a:close/>
                <a:moveTo>
                  <a:pt x="276" y="310"/>
                </a:moveTo>
                <a:cubicBezTo>
                  <a:pt x="276" y="310"/>
                  <a:pt x="276" y="310"/>
                  <a:pt x="277" y="310"/>
                </a:cubicBezTo>
                <a:cubicBezTo>
                  <a:pt x="277" y="310"/>
                  <a:pt x="277" y="310"/>
                  <a:pt x="278" y="310"/>
                </a:cubicBezTo>
                <a:cubicBezTo>
                  <a:pt x="278" y="310"/>
                  <a:pt x="278" y="310"/>
                  <a:pt x="279" y="309"/>
                </a:cubicBezTo>
                <a:cubicBezTo>
                  <a:pt x="279" y="309"/>
                  <a:pt x="279" y="309"/>
                  <a:pt x="279" y="308"/>
                </a:cubicBezTo>
                <a:cubicBezTo>
                  <a:pt x="279" y="308"/>
                  <a:pt x="279" y="308"/>
                  <a:pt x="276" y="309"/>
                </a:cubicBezTo>
                <a:cubicBezTo>
                  <a:pt x="276" y="309"/>
                  <a:pt x="276" y="309"/>
                  <a:pt x="276" y="310"/>
                </a:cubicBezTo>
                <a:close/>
                <a:moveTo>
                  <a:pt x="291" y="297"/>
                </a:moveTo>
                <a:cubicBezTo>
                  <a:pt x="291" y="297"/>
                  <a:pt x="291" y="297"/>
                  <a:pt x="290" y="298"/>
                </a:cubicBezTo>
                <a:cubicBezTo>
                  <a:pt x="290" y="298"/>
                  <a:pt x="290" y="298"/>
                  <a:pt x="289" y="298"/>
                </a:cubicBezTo>
                <a:cubicBezTo>
                  <a:pt x="289" y="298"/>
                  <a:pt x="289" y="298"/>
                  <a:pt x="289" y="297"/>
                </a:cubicBezTo>
                <a:cubicBezTo>
                  <a:pt x="289" y="297"/>
                  <a:pt x="289" y="297"/>
                  <a:pt x="289" y="296"/>
                </a:cubicBezTo>
                <a:cubicBezTo>
                  <a:pt x="289" y="296"/>
                  <a:pt x="289" y="296"/>
                  <a:pt x="288" y="295"/>
                </a:cubicBezTo>
                <a:cubicBezTo>
                  <a:pt x="288" y="295"/>
                  <a:pt x="288" y="295"/>
                  <a:pt x="288" y="296"/>
                </a:cubicBezTo>
                <a:cubicBezTo>
                  <a:pt x="288" y="296"/>
                  <a:pt x="288" y="296"/>
                  <a:pt x="288" y="298"/>
                </a:cubicBezTo>
                <a:cubicBezTo>
                  <a:pt x="288" y="298"/>
                  <a:pt x="288" y="298"/>
                  <a:pt x="287" y="297"/>
                </a:cubicBezTo>
                <a:cubicBezTo>
                  <a:pt x="287" y="297"/>
                  <a:pt x="287" y="297"/>
                  <a:pt x="286" y="298"/>
                </a:cubicBezTo>
                <a:cubicBezTo>
                  <a:pt x="286" y="298"/>
                  <a:pt x="286" y="298"/>
                  <a:pt x="285" y="299"/>
                </a:cubicBezTo>
                <a:cubicBezTo>
                  <a:pt x="285" y="299"/>
                  <a:pt x="285" y="299"/>
                  <a:pt x="285" y="298"/>
                </a:cubicBezTo>
                <a:cubicBezTo>
                  <a:pt x="285" y="298"/>
                  <a:pt x="285" y="298"/>
                  <a:pt x="284" y="299"/>
                </a:cubicBezTo>
                <a:cubicBezTo>
                  <a:pt x="284" y="299"/>
                  <a:pt x="284" y="299"/>
                  <a:pt x="283" y="298"/>
                </a:cubicBezTo>
                <a:cubicBezTo>
                  <a:pt x="283" y="298"/>
                  <a:pt x="283" y="298"/>
                  <a:pt x="283" y="299"/>
                </a:cubicBezTo>
                <a:cubicBezTo>
                  <a:pt x="283" y="299"/>
                  <a:pt x="283" y="299"/>
                  <a:pt x="283" y="300"/>
                </a:cubicBezTo>
                <a:cubicBezTo>
                  <a:pt x="283" y="300"/>
                  <a:pt x="283" y="300"/>
                  <a:pt x="282" y="301"/>
                </a:cubicBezTo>
                <a:cubicBezTo>
                  <a:pt x="282" y="301"/>
                  <a:pt x="282" y="301"/>
                  <a:pt x="282" y="298"/>
                </a:cubicBezTo>
                <a:cubicBezTo>
                  <a:pt x="282" y="298"/>
                  <a:pt x="282" y="298"/>
                  <a:pt x="281" y="298"/>
                </a:cubicBezTo>
                <a:cubicBezTo>
                  <a:pt x="281" y="298"/>
                  <a:pt x="281" y="298"/>
                  <a:pt x="280" y="298"/>
                </a:cubicBezTo>
                <a:cubicBezTo>
                  <a:pt x="280" y="298"/>
                  <a:pt x="280" y="298"/>
                  <a:pt x="277" y="300"/>
                </a:cubicBezTo>
                <a:cubicBezTo>
                  <a:pt x="277" y="300"/>
                  <a:pt x="277" y="300"/>
                  <a:pt x="275" y="301"/>
                </a:cubicBezTo>
                <a:cubicBezTo>
                  <a:pt x="275" y="301"/>
                  <a:pt x="275" y="301"/>
                  <a:pt x="275" y="302"/>
                </a:cubicBezTo>
                <a:cubicBezTo>
                  <a:pt x="275" y="302"/>
                  <a:pt x="275" y="302"/>
                  <a:pt x="276" y="302"/>
                </a:cubicBezTo>
                <a:cubicBezTo>
                  <a:pt x="276" y="302"/>
                  <a:pt x="276" y="302"/>
                  <a:pt x="276" y="304"/>
                </a:cubicBezTo>
                <a:cubicBezTo>
                  <a:pt x="276" y="304"/>
                  <a:pt x="276" y="304"/>
                  <a:pt x="275" y="305"/>
                </a:cubicBezTo>
                <a:cubicBezTo>
                  <a:pt x="275" y="305"/>
                  <a:pt x="275" y="305"/>
                  <a:pt x="275" y="306"/>
                </a:cubicBezTo>
                <a:cubicBezTo>
                  <a:pt x="275" y="306"/>
                  <a:pt x="275" y="306"/>
                  <a:pt x="275" y="307"/>
                </a:cubicBezTo>
                <a:cubicBezTo>
                  <a:pt x="275" y="307"/>
                  <a:pt x="275" y="307"/>
                  <a:pt x="276" y="308"/>
                </a:cubicBezTo>
                <a:cubicBezTo>
                  <a:pt x="276" y="308"/>
                  <a:pt x="276" y="308"/>
                  <a:pt x="276" y="307"/>
                </a:cubicBezTo>
                <a:cubicBezTo>
                  <a:pt x="276" y="307"/>
                  <a:pt x="276" y="307"/>
                  <a:pt x="277" y="307"/>
                </a:cubicBezTo>
                <a:cubicBezTo>
                  <a:pt x="277" y="307"/>
                  <a:pt x="277" y="307"/>
                  <a:pt x="276" y="306"/>
                </a:cubicBezTo>
                <a:cubicBezTo>
                  <a:pt x="276" y="306"/>
                  <a:pt x="276" y="306"/>
                  <a:pt x="277" y="306"/>
                </a:cubicBezTo>
                <a:cubicBezTo>
                  <a:pt x="277" y="306"/>
                  <a:pt x="277" y="306"/>
                  <a:pt x="278" y="307"/>
                </a:cubicBezTo>
                <a:cubicBezTo>
                  <a:pt x="278" y="307"/>
                  <a:pt x="278" y="307"/>
                  <a:pt x="279" y="306"/>
                </a:cubicBezTo>
                <a:cubicBezTo>
                  <a:pt x="279" y="306"/>
                  <a:pt x="279" y="306"/>
                  <a:pt x="279" y="307"/>
                </a:cubicBezTo>
                <a:cubicBezTo>
                  <a:pt x="279" y="307"/>
                  <a:pt x="279" y="307"/>
                  <a:pt x="279" y="308"/>
                </a:cubicBezTo>
                <a:cubicBezTo>
                  <a:pt x="279" y="308"/>
                  <a:pt x="279" y="308"/>
                  <a:pt x="280" y="307"/>
                </a:cubicBezTo>
                <a:cubicBezTo>
                  <a:pt x="280" y="307"/>
                  <a:pt x="280" y="307"/>
                  <a:pt x="280" y="306"/>
                </a:cubicBezTo>
                <a:cubicBezTo>
                  <a:pt x="280" y="306"/>
                  <a:pt x="280" y="306"/>
                  <a:pt x="281" y="306"/>
                </a:cubicBezTo>
                <a:cubicBezTo>
                  <a:pt x="281" y="306"/>
                  <a:pt x="281" y="306"/>
                  <a:pt x="282" y="305"/>
                </a:cubicBezTo>
                <a:cubicBezTo>
                  <a:pt x="282" y="305"/>
                  <a:pt x="282" y="305"/>
                  <a:pt x="283" y="305"/>
                </a:cubicBezTo>
                <a:cubicBezTo>
                  <a:pt x="283" y="305"/>
                  <a:pt x="283" y="305"/>
                  <a:pt x="284" y="305"/>
                </a:cubicBezTo>
                <a:cubicBezTo>
                  <a:pt x="284" y="305"/>
                  <a:pt x="284" y="305"/>
                  <a:pt x="285" y="304"/>
                </a:cubicBezTo>
                <a:cubicBezTo>
                  <a:pt x="285" y="304"/>
                  <a:pt x="285" y="304"/>
                  <a:pt x="284" y="303"/>
                </a:cubicBezTo>
                <a:cubicBezTo>
                  <a:pt x="284" y="303"/>
                  <a:pt x="284" y="303"/>
                  <a:pt x="286" y="303"/>
                </a:cubicBezTo>
                <a:cubicBezTo>
                  <a:pt x="286" y="303"/>
                  <a:pt x="286" y="303"/>
                  <a:pt x="287" y="304"/>
                </a:cubicBezTo>
                <a:cubicBezTo>
                  <a:pt x="287" y="304"/>
                  <a:pt x="287" y="304"/>
                  <a:pt x="288" y="304"/>
                </a:cubicBezTo>
                <a:cubicBezTo>
                  <a:pt x="288" y="304"/>
                  <a:pt x="288" y="304"/>
                  <a:pt x="288" y="303"/>
                </a:cubicBezTo>
                <a:cubicBezTo>
                  <a:pt x="288" y="303"/>
                  <a:pt x="288" y="303"/>
                  <a:pt x="288" y="302"/>
                </a:cubicBezTo>
                <a:cubicBezTo>
                  <a:pt x="288" y="302"/>
                  <a:pt x="288" y="302"/>
                  <a:pt x="287" y="301"/>
                </a:cubicBezTo>
                <a:cubicBezTo>
                  <a:pt x="287" y="301"/>
                  <a:pt x="287" y="301"/>
                  <a:pt x="288" y="301"/>
                </a:cubicBezTo>
                <a:cubicBezTo>
                  <a:pt x="288" y="301"/>
                  <a:pt x="288" y="301"/>
                  <a:pt x="289" y="301"/>
                </a:cubicBezTo>
                <a:cubicBezTo>
                  <a:pt x="289" y="301"/>
                  <a:pt x="289" y="301"/>
                  <a:pt x="290" y="301"/>
                </a:cubicBezTo>
                <a:cubicBezTo>
                  <a:pt x="290" y="301"/>
                  <a:pt x="290" y="301"/>
                  <a:pt x="291" y="302"/>
                </a:cubicBezTo>
                <a:cubicBezTo>
                  <a:pt x="291" y="302"/>
                  <a:pt x="291" y="302"/>
                  <a:pt x="292" y="300"/>
                </a:cubicBezTo>
                <a:cubicBezTo>
                  <a:pt x="292" y="300"/>
                  <a:pt x="292" y="300"/>
                  <a:pt x="292" y="299"/>
                </a:cubicBezTo>
                <a:cubicBezTo>
                  <a:pt x="292" y="299"/>
                  <a:pt x="292" y="299"/>
                  <a:pt x="291" y="299"/>
                </a:cubicBezTo>
                <a:cubicBezTo>
                  <a:pt x="291" y="299"/>
                  <a:pt x="291" y="299"/>
                  <a:pt x="291" y="298"/>
                </a:cubicBezTo>
                <a:cubicBezTo>
                  <a:pt x="291" y="298"/>
                  <a:pt x="291" y="298"/>
                  <a:pt x="292" y="298"/>
                </a:cubicBezTo>
                <a:cubicBezTo>
                  <a:pt x="292" y="298"/>
                  <a:pt x="292" y="298"/>
                  <a:pt x="293" y="298"/>
                </a:cubicBezTo>
                <a:cubicBezTo>
                  <a:pt x="293" y="298"/>
                  <a:pt x="293" y="298"/>
                  <a:pt x="293" y="297"/>
                </a:cubicBezTo>
                <a:cubicBezTo>
                  <a:pt x="293" y="297"/>
                  <a:pt x="293" y="297"/>
                  <a:pt x="292" y="296"/>
                </a:cubicBezTo>
                <a:cubicBezTo>
                  <a:pt x="292" y="296"/>
                  <a:pt x="292" y="296"/>
                  <a:pt x="291" y="297"/>
                </a:cubicBezTo>
                <a:close/>
                <a:moveTo>
                  <a:pt x="275" y="312"/>
                </a:moveTo>
                <a:cubicBezTo>
                  <a:pt x="275" y="312"/>
                  <a:pt x="275" y="312"/>
                  <a:pt x="275" y="311"/>
                </a:cubicBezTo>
                <a:cubicBezTo>
                  <a:pt x="275" y="311"/>
                  <a:pt x="275" y="311"/>
                  <a:pt x="274" y="312"/>
                </a:cubicBezTo>
                <a:cubicBezTo>
                  <a:pt x="274" y="312"/>
                  <a:pt x="274" y="312"/>
                  <a:pt x="275" y="312"/>
                </a:cubicBezTo>
                <a:close/>
                <a:moveTo>
                  <a:pt x="334" y="266"/>
                </a:moveTo>
                <a:cubicBezTo>
                  <a:pt x="334" y="266"/>
                  <a:pt x="334" y="266"/>
                  <a:pt x="333" y="267"/>
                </a:cubicBezTo>
                <a:cubicBezTo>
                  <a:pt x="333" y="267"/>
                  <a:pt x="333" y="267"/>
                  <a:pt x="334" y="269"/>
                </a:cubicBezTo>
                <a:cubicBezTo>
                  <a:pt x="334" y="269"/>
                  <a:pt x="334" y="269"/>
                  <a:pt x="335" y="268"/>
                </a:cubicBezTo>
                <a:cubicBezTo>
                  <a:pt x="335" y="268"/>
                  <a:pt x="335" y="268"/>
                  <a:pt x="334" y="267"/>
                </a:cubicBezTo>
                <a:cubicBezTo>
                  <a:pt x="334" y="267"/>
                  <a:pt x="334" y="267"/>
                  <a:pt x="335" y="267"/>
                </a:cubicBezTo>
                <a:cubicBezTo>
                  <a:pt x="335" y="267"/>
                  <a:pt x="335" y="267"/>
                  <a:pt x="334" y="266"/>
                </a:cubicBezTo>
                <a:close/>
                <a:moveTo>
                  <a:pt x="272" y="311"/>
                </a:moveTo>
                <a:cubicBezTo>
                  <a:pt x="272" y="311"/>
                  <a:pt x="272" y="311"/>
                  <a:pt x="271" y="313"/>
                </a:cubicBezTo>
                <a:cubicBezTo>
                  <a:pt x="271" y="313"/>
                  <a:pt x="271" y="313"/>
                  <a:pt x="272" y="313"/>
                </a:cubicBezTo>
                <a:cubicBezTo>
                  <a:pt x="272" y="313"/>
                  <a:pt x="272" y="313"/>
                  <a:pt x="274" y="310"/>
                </a:cubicBezTo>
                <a:cubicBezTo>
                  <a:pt x="274" y="310"/>
                  <a:pt x="274" y="310"/>
                  <a:pt x="272" y="311"/>
                </a:cubicBezTo>
                <a:close/>
                <a:moveTo>
                  <a:pt x="262" y="320"/>
                </a:moveTo>
                <a:cubicBezTo>
                  <a:pt x="262" y="320"/>
                  <a:pt x="262" y="320"/>
                  <a:pt x="263" y="320"/>
                </a:cubicBezTo>
                <a:cubicBezTo>
                  <a:pt x="263" y="320"/>
                  <a:pt x="263" y="320"/>
                  <a:pt x="263" y="319"/>
                </a:cubicBezTo>
                <a:cubicBezTo>
                  <a:pt x="263" y="319"/>
                  <a:pt x="263" y="319"/>
                  <a:pt x="262" y="319"/>
                </a:cubicBezTo>
                <a:cubicBezTo>
                  <a:pt x="262" y="319"/>
                  <a:pt x="262" y="319"/>
                  <a:pt x="262" y="320"/>
                </a:cubicBezTo>
                <a:close/>
                <a:moveTo>
                  <a:pt x="286" y="296"/>
                </a:moveTo>
                <a:cubicBezTo>
                  <a:pt x="286" y="296"/>
                  <a:pt x="286" y="296"/>
                  <a:pt x="285" y="295"/>
                </a:cubicBezTo>
                <a:cubicBezTo>
                  <a:pt x="285" y="295"/>
                  <a:pt x="285" y="295"/>
                  <a:pt x="284" y="295"/>
                </a:cubicBezTo>
                <a:cubicBezTo>
                  <a:pt x="284" y="295"/>
                  <a:pt x="284" y="295"/>
                  <a:pt x="283" y="297"/>
                </a:cubicBezTo>
                <a:cubicBezTo>
                  <a:pt x="283" y="297"/>
                  <a:pt x="283" y="297"/>
                  <a:pt x="285" y="298"/>
                </a:cubicBezTo>
                <a:cubicBezTo>
                  <a:pt x="285" y="298"/>
                  <a:pt x="285" y="298"/>
                  <a:pt x="286" y="297"/>
                </a:cubicBezTo>
                <a:cubicBezTo>
                  <a:pt x="286" y="297"/>
                  <a:pt x="286" y="297"/>
                  <a:pt x="286" y="296"/>
                </a:cubicBezTo>
                <a:close/>
                <a:moveTo>
                  <a:pt x="333" y="287"/>
                </a:moveTo>
                <a:cubicBezTo>
                  <a:pt x="333" y="287"/>
                  <a:pt x="333" y="287"/>
                  <a:pt x="335" y="287"/>
                </a:cubicBezTo>
                <a:cubicBezTo>
                  <a:pt x="335" y="287"/>
                  <a:pt x="335" y="287"/>
                  <a:pt x="334" y="286"/>
                </a:cubicBezTo>
                <a:cubicBezTo>
                  <a:pt x="334" y="286"/>
                  <a:pt x="334" y="286"/>
                  <a:pt x="333" y="287"/>
                </a:cubicBezTo>
                <a:close/>
                <a:moveTo>
                  <a:pt x="297" y="292"/>
                </a:moveTo>
                <a:cubicBezTo>
                  <a:pt x="297" y="292"/>
                  <a:pt x="297" y="292"/>
                  <a:pt x="296" y="291"/>
                </a:cubicBezTo>
                <a:cubicBezTo>
                  <a:pt x="296" y="291"/>
                  <a:pt x="296" y="291"/>
                  <a:pt x="295" y="291"/>
                </a:cubicBezTo>
                <a:cubicBezTo>
                  <a:pt x="295" y="291"/>
                  <a:pt x="295" y="291"/>
                  <a:pt x="294" y="291"/>
                </a:cubicBezTo>
                <a:cubicBezTo>
                  <a:pt x="294" y="291"/>
                  <a:pt x="294" y="291"/>
                  <a:pt x="295" y="290"/>
                </a:cubicBezTo>
                <a:cubicBezTo>
                  <a:pt x="295" y="290"/>
                  <a:pt x="295" y="290"/>
                  <a:pt x="294" y="290"/>
                </a:cubicBezTo>
                <a:cubicBezTo>
                  <a:pt x="294" y="290"/>
                  <a:pt x="294" y="290"/>
                  <a:pt x="293" y="290"/>
                </a:cubicBezTo>
                <a:cubicBezTo>
                  <a:pt x="293" y="290"/>
                  <a:pt x="293" y="290"/>
                  <a:pt x="292" y="291"/>
                </a:cubicBezTo>
                <a:cubicBezTo>
                  <a:pt x="292" y="291"/>
                  <a:pt x="292" y="291"/>
                  <a:pt x="293" y="292"/>
                </a:cubicBezTo>
                <a:cubicBezTo>
                  <a:pt x="293" y="292"/>
                  <a:pt x="293" y="292"/>
                  <a:pt x="292" y="293"/>
                </a:cubicBezTo>
                <a:cubicBezTo>
                  <a:pt x="292" y="293"/>
                  <a:pt x="292" y="293"/>
                  <a:pt x="291" y="292"/>
                </a:cubicBezTo>
                <a:cubicBezTo>
                  <a:pt x="291" y="292"/>
                  <a:pt x="291" y="292"/>
                  <a:pt x="291" y="293"/>
                </a:cubicBezTo>
                <a:cubicBezTo>
                  <a:pt x="291" y="293"/>
                  <a:pt x="291" y="293"/>
                  <a:pt x="290" y="293"/>
                </a:cubicBezTo>
                <a:cubicBezTo>
                  <a:pt x="290" y="293"/>
                  <a:pt x="290" y="293"/>
                  <a:pt x="289" y="293"/>
                </a:cubicBezTo>
                <a:cubicBezTo>
                  <a:pt x="289" y="293"/>
                  <a:pt x="289" y="293"/>
                  <a:pt x="290" y="294"/>
                </a:cubicBezTo>
                <a:cubicBezTo>
                  <a:pt x="290" y="294"/>
                  <a:pt x="290" y="294"/>
                  <a:pt x="291" y="295"/>
                </a:cubicBezTo>
                <a:cubicBezTo>
                  <a:pt x="291" y="295"/>
                  <a:pt x="291" y="295"/>
                  <a:pt x="292" y="295"/>
                </a:cubicBezTo>
                <a:cubicBezTo>
                  <a:pt x="292" y="295"/>
                  <a:pt x="292" y="295"/>
                  <a:pt x="293" y="294"/>
                </a:cubicBezTo>
                <a:cubicBezTo>
                  <a:pt x="293" y="294"/>
                  <a:pt x="293" y="294"/>
                  <a:pt x="293" y="295"/>
                </a:cubicBezTo>
                <a:cubicBezTo>
                  <a:pt x="293" y="295"/>
                  <a:pt x="293" y="295"/>
                  <a:pt x="294" y="295"/>
                </a:cubicBezTo>
                <a:cubicBezTo>
                  <a:pt x="294" y="295"/>
                  <a:pt x="294" y="295"/>
                  <a:pt x="295" y="294"/>
                </a:cubicBezTo>
                <a:cubicBezTo>
                  <a:pt x="295" y="294"/>
                  <a:pt x="295" y="294"/>
                  <a:pt x="296" y="294"/>
                </a:cubicBezTo>
                <a:cubicBezTo>
                  <a:pt x="296" y="294"/>
                  <a:pt x="296" y="294"/>
                  <a:pt x="297" y="294"/>
                </a:cubicBezTo>
                <a:cubicBezTo>
                  <a:pt x="297" y="294"/>
                  <a:pt x="297" y="294"/>
                  <a:pt x="296" y="293"/>
                </a:cubicBezTo>
                <a:cubicBezTo>
                  <a:pt x="296" y="293"/>
                  <a:pt x="296" y="293"/>
                  <a:pt x="296" y="292"/>
                </a:cubicBezTo>
                <a:cubicBezTo>
                  <a:pt x="296" y="292"/>
                  <a:pt x="296" y="292"/>
                  <a:pt x="297" y="292"/>
                </a:cubicBezTo>
                <a:close/>
                <a:moveTo>
                  <a:pt x="330" y="278"/>
                </a:moveTo>
                <a:cubicBezTo>
                  <a:pt x="330" y="278"/>
                  <a:pt x="330" y="278"/>
                  <a:pt x="330" y="277"/>
                </a:cubicBezTo>
                <a:cubicBezTo>
                  <a:pt x="330" y="277"/>
                  <a:pt x="330" y="277"/>
                  <a:pt x="328" y="278"/>
                </a:cubicBezTo>
                <a:cubicBezTo>
                  <a:pt x="329" y="279"/>
                  <a:pt x="329" y="279"/>
                  <a:pt x="329" y="279"/>
                </a:cubicBezTo>
                <a:cubicBezTo>
                  <a:pt x="329" y="279"/>
                  <a:pt x="329" y="279"/>
                  <a:pt x="330" y="278"/>
                </a:cubicBezTo>
                <a:close/>
                <a:moveTo>
                  <a:pt x="336" y="274"/>
                </a:moveTo>
                <a:cubicBezTo>
                  <a:pt x="336" y="274"/>
                  <a:pt x="336" y="274"/>
                  <a:pt x="335" y="276"/>
                </a:cubicBezTo>
                <a:cubicBezTo>
                  <a:pt x="335" y="276"/>
                  <a:pt x="335" y="276"/>
                  <a:pt x="333" y="277"/>
                </a:cubicBezTo>
                <a:cubicBezTo>
                  <a:pt x="333" y="277"/>
                  <a:pt x="333" y="277"/>
                  <a:pt x="332" y="278"/>
                </a:cubicBezTo>
                <a:cubicBezTo>
                  <a:pt x="332" y="278"/>
                  <a:pt x="332" y="278"/>
                  <a:pt x="330" y="279"/>
                </a:cubicBezTo>
                <a:cubicBezTo>
                  <a:pt x="330" y="279"/>
                  <a:pt x="330" y="279"/>
                  <a:pt x="330" y="280"/>
                </a:cubicBezTo>
                <a:cubicBezTo>
                  <a:pt x="330" y="280"/>
                  <a:pt x="330" y="280"/>
                  <a:pt x="329" y="280"/>
                </a:cubicBezTo>
                <a:cubicBezTo>
                  <a:pt x="329" y="280"/>
                  <a:pt x="329" y="280"/>
                  <a:pt x="328" y="281"/>
                </a:cubicBezTo>
                <a:cubicBezTo>
                  <a:pt x="328" y="281"/>
                  <a:pt x="328" y="281"/>
                  <a:pt x="330" y="281"/>
                </a:cubicBezTo>
                <a:cubicBezTo>
                  <a:pt x="330" y="281"/>
                  <a:pt x="330" y="281"/>
                  <a:pt x="332" y="281"/>
                </a:cubicBezTo>
                <a:cubicBezTo>
                  <a:pt x="332" y="281"/>
                  <a:pt x="332" y="281"/>
                  <a:pt x="332" y="280"/>
                </a:cubicBezTo>
                <a:cubicBezTo>
                  <a:pt x="332" y="280"/>
                  <a:pt x="332" y="280"/>
                  <a:pt x="333" y="279"/>
                </a:cubicBezTo>
                <a:cubicBezTo>
                  <a:pt x="333" y="279"/>
                  <a:pt x="333" y="279"/>
                  <a:pt x="335" y="277"/>
                </a:cubicBezTo>
                <a:cubicBezTo>
                  <a:pt x="335" y="277"/>
                  <a:pt x="335" y="277"/>
                  <a:pt x="336" y="277"/>
                </a:cubicBezTo>
                <a:cubicBezTo>
                  <a:pt x="336" y="277"/>
                  <a:pt x="336" y="277"/>
                  <a:pt x="337" y="276"/>
                </a:cubicBezTo>
                <a:cubicBezTo>
                  <a:pt x="337" y="276"/>
                  <a:pt x="337" y="276"/>
                  <a:pt x="336" y="275"/>
                </a:cubicBezTo>
                <a:cubicBezTo>
                  <a:pt x="336" y="275"/>
                  <a:pt x="336" y="275"/>
                  <a:pt x="337" y="275"/>
                </a:cubicBezTo>
                <a:cubicBezTo>
                  <a:pt x="337" y="275"/>
                  <a:pt x="337" y="275"/>
                  <a:pt x="336" y="274"/>
                </a:cubicBezTo>
                <a:close/>
                <a:moveTo>
                  <a:pt x="296" y="289"/>
                </a:moveTo>
                <a:cubicBezTo>
                  <a:pt x="296" y="289"/>
                  <a:pt x="296" y="289"/>
                  <a:pt x="296" y="288"/>
                </a:cubicBezTo>
                <a:cubicBezTo>
                  <a:pt x="296" y="288"/>
                  <a:pt x="296" y="288"/>
                  <a:pt x="295" y="287"/>
                </a:cubicBezTo>
                <a:cubicBezTo>
                  <a:pt x="295" y="287"/>
                  <a:pt x="295" y="287"/>
                  <a:pt x="295" y="288"/>
                </a:cubicBezTo>
                <a:cubicBezTo>
                  <a:pt x="295" y="288"/>
                  <a:pt x="295" y="288"/>
                  <a:pt x="294" y="289"/>
                </a:cubicBezTo>
                <a:cubicBezTo>
                  <a:pt x="294" y="289"/>
                  <a:pt x="294" y="289"/>
                  <a:pt x="295" y="289"/>
                </a:cubicBezTo>
                <a:cubicBezTo>
                  <a:pt x="295" y="289"/>
                  <a:pt x="295" y="289"/>
                  <a:pt x="296" y="289"/>
                </a:cubicBezTo>
                <a:close/>
                <a:moveTo>
                  <a:pt x="295" y="277"/>
                </a:moveTo>
                <a:cubicBezTo>
                  <a:pt x="295" y="277"/>
                  <a:pt x="295" y="277"/>
                  <a:pt x="296" y="278"/>
                </a:cubicBezTo>
                <a:cubicBezTo>
                  <a:pt x="296" y="278"/>
                  <a:pt x="296" y="278"/>
                  <a:pt x="297" y="277"/>
                </a:cubicBezTo>
                <a:cubicBezTo>
                  <a:pt x="297" y="277"/>
                  <a:pt x="297" y="277"/>
                  <a:pt x="296" y="277"/>
                </a:cubicBezTo>
                <a:cubicBezTo>
                  <a:pt x="296" y="277"/>
                  <a:pt x="296" y="277"/>
                  <a:pt x="295" y="277"/>
                </a:cubicBezTo>
                <a:close/>
                <a:moveTo>
                  <a:pt x="389" y="342"/>
                </a:moveTo>
                <a:cubicBezTo>
                  <a:pt x="389" y="342"/>
                  <a:pt x="389" y="342"/>
                  <a:pt x="390" y="342"/>
                </a:cubicBezTo>
                <a:cubicBezTo>
                  <a:pt x="390" y="342"/>
                  <a:pt x="390" y="342"/>
                  <a:pt x="390" y="341"/>
                </a:cubicBezTo>
                <a:cubicBezTo>
                  <a:pt x="390" y="341"/>
                  <a:pt x="390" y="341"/>
                  <a:pt x="388" y="341"/>
                </a:cubicBezTo>
                <a:cubicBezTo>
                  <a:pt x="388" y="341"/>
                  <a:pt x="388" y="341"/>
                  <a:pt x="388" y="343"/>
                </a:cubicBezTo>
                <a:cubicBezTo>
                  <a:pt x="388" y="343"/>
                  <a:pt x="388" y="343"/>
                  <a:pt x="389" y="342"/>
                </a:cubicBezTo>
                <a:close/>
                <a:moveTo>
                  <a:pt x="224" y="323"/>
                </a:moveTo>
                <a:cubicBezTo>
                  <a:pt x="224" y="323"/>
                  <a:pt x="224" y="323"/>
                  <a:pt x="224" y="322"/>
                </a:cubicBezTo>
                <a:cubicBezTo>
                  <a:pt x="224" y="322"/>
                  <a:pt x="224" y="322"/>
                  <a:pt x="224" y="321"/>
                </a:cubicBezTo>
                <a:cubicBezTo>
                  <a:pt x="224" y="321"/>
                  <a:pt x="224" y="321"/>
                  <a:pt x="223" y="322"/>
                </a:cubicBezTo>
                <a:cubicBezTo>
                  <a:pt x="223" y="322"/>
                  <a:pt x="223" y="322"/>
                  <a:pt x="224" y="323"/>
                </a:cubicBezTo>
                <a:close/>
                <a:moveTo>
                  <a:pt x="262" y="215"/>
                </a:moveTo>
                <a:cubicBezTo>
                  <a:pt x="262" y="215"/>
                  <a:pt x="262" y="215"/>
                  <a:pt x="262" y="213"/>
                </a:cubicBezTo>
                <a:cubicBezTo>
                  <a:pt x="262" y="213"/>
                  <a:pt x="262" y="213"/>
                  <a:pt x="261" y="212"/>
                </a:cubicBezTo>
                <a:cubicBezTo>
                  <a:pt x="261" y="212"/>
                  <a:pt x="261" y="212"/>
                  <a:pt x="260" y="213"/>
                </a:cubicBezTo>
                <a:cubicBezTo>
                  <a:pt x="260" y="213"/>
                  <a:pt x="260" y="213"/>
                  <a:pt x="257" y="217"/>
                </a:cubicBezTo>
                <a:cubicBezTo>
                  <a:pt x="257" y="217"/>
                  <a:pt x="257" y="217"/>
                  <a:pt x="258" y="218"/>
                </a:cubicBezTo>
                <a:cubicBezTo>
                  <a:pt x="258" y="218"/>
                  <a:pt x="258" y="218"/>
                  <a:pt x="259" y="218"/>
                </a:cubicBezTo>
                <a:cubicBezTo>
                  <a:pt x="259" y="218"/>
                  <a:pt x="259" y="218"/>
                  <a:pt x="260" y="218"/>
                </a:cubicBezTo>
                <a:cubicBezTo>
                  <a:pt x="260" y="218"/>
                  <a:pt x="260" y="218"/>
                  <a:pt x="260" y="219"/>
                </a:cubicBezTo>
                <a:cubicBezTo>
                  <a:pt x="260" y="219"/>
                  <a:pt x="260" y="219"/>
                  <a:pt x="261" y="220"/>
                </a:cubicBezTo>
                <a:cubicBezTo>
                  <a:pt x="261" y="220"/>
                  <a:pt x="261" y="220"/>
                  <a:pt x="261" y="217"/>
                </a:cubicBezTo>
                <a:cubicBezTo>
                  <a:pt x="261" y="217"/>
                  <a:pt x="261" y="217"/>
                  <a:pt x="262" y="215"/>
                </a:cubicBezTo>
                <a:close/>
                <a:moveTo>
                  <a:pt x="245" y="276"/>
                </a:moveTo>
                <a:cubicBezTo>
                  <a:pt x="246" y="276"/>
                  <a:pt x="246" y="276"/>
                  <a:pt x="246" y="276"/>
                </a:cubicBezTo>
                <a:cubicBezTo>
                  <a:pt x="245" y="275"/>
                  <a:pt x="245" y="275"/>
                  <a:pt x="245" y="275"/>
                </a:cubicBezTo>
                <a:cubicBezTo>
                  <a:pt x="245" y="276"/>
                  <a:pt x="245" y="276"/>
                  <a:pt x="245" y="276"/>
                </a:cubicBezTo>
                <a:close/>
                <a:moveTo>
                  <a:pt x="397" y="340"/>
                </a:moveTo>
                <a:cubicBezTo>
                  <a:pt x="397" y="340"/>
                  <a:pt x="397" y="340"/>
                  <a:pt x="395" y="342"/>
                </a:cubicBezTo>
                <a:cubicBezTo>
                  <a:pt x="395" y="342"/>
                  <a:pt x="395" y="342"/>
                  <a:pt x="395" y="343"/>
                </a:cubicBezTo>
                <a:cubicBezTo>
                  <a:pt x="395" y="343"/>
                  <a:pt x="395" y="343"/>
                  <a:pt x="396" y="342"/>
                </a:cubicBezTo>
                <a:cubicBezTo>
                  <a:pt x="396" y="342"/>
                  <a:pt x="396" y="342"/>
                  <a:pt x="397" y="341"/>
                </a:cubicBezTo>
                <a:cubicBezTo>
                  <a:pt x="397" y="341"/>
                  <a:pt x="397" y="341"/>
                  <a:pt x="397" y="340"/>
                </a:cubicBezTo>
                <a:close/>
                <a:moveTo>
                  <a:pt x="400" y="346"/>
                </a:moveTo>
                <a:cubicBezTo>
                  <a:pt x="400" y="346"/>
                  <a:pt x="400" y="346"/>
                  <a:pt x="399" y="347"/>
                </a:cubicBezTo>
                <a:cubicBezTo>
                  <a:pt x="399" y="347"/>
                  <a:pt x="399" y="347"/>
                  <a:pt x="398" y="348"/>
                </a:cubicBezTo>
                <a:cubicBezTo>
                  <a:pt x="398" y="348"/>
                  <a:pt x="398" y="348"/>
                  <a:pt x="398" y="349"/>
                </a:cubicBezTo>
                <a:cubicBezTo>
                  <a:pt x="398" y="349"/>
                  <a:pt x="398" y="349"/>
                  <a:pt x="397" y="350"/>
                </a:cubicBezTo>
                <a:cubicBezTo>
                  <a:pt x="397" y="350"/>
                  <a:pt x="397" y="350"/>
                  <a:pt x="397" y="351"/>
                </a:cubicBezTo>
                <a:cubicBezTo>
                  <a:pt x="397" y="351"/>
                  <a:pt x="397" y="351"/>
                  <a:pt x="400" y="350"/>
                </a:cubicBezTo>
                <a:cubicBezTo>
                  <a:pt x="400" y="350"/>
                  <a:pt x="400" y="350"/>
                  <a:pt x="398" y="351"/>
                </a:cubicBezTo>
                <a:cubicBezTo>
                  <a:pt x="398" y="351"/>
                  <a:pt x="398" y="351"/>
                  <a:pt x="398" y="353"/>
                </a:cubicBezTo>
                <a:cubicBezTo>
                  <a:pt x="398" y="353"/>
                  <a:pt x="398" y="353"/>
                  <a:pt x="400" y="352"/>
                </a:cubicBezTo>
                <a:cubicBezTo>
                  <a:pt x="400" y="352"/>
                  <a:pt x="400" y="352"/>
                  <a:pt x="402" y="349"/>
                </a:cubicBezTo>
                <a:cubicBezTo>
                  <a:pt x="402" y="349"/>
                  <a:pt x="402" y="349"/>
                  <a:pt x="401" y="348"/>
                </a:cubicBezTo>
                <a:cubicBezTo>
                  <a:pt x="401" y="348"/>
                  <a:pt x="401" y="348"/>
                  <a:pt x="402" y="347"/>
                </a:cubicBezTo>
                <a:cubicBezTo>
                  <a:pt x="402" y="347"/>
                  <a:pt x="402" y="347"/>
                  <a:pt x="401" y="346"/>
                </a:cubicBezTo>
                <a:cubicBezTo>
                  <a:pt x="401" y="346"/>
                  <a:pt x="401" y="346"/>
                  <a:pt x="400" y="346"/>
                </a:cubicBezTo>
                <a:close/>
                <a:moveTo>
                  <a:pt x="137" y="343"/>
                </a:moveTo>
                <a:cubicBezTo>
                  <a:pt x="136" y="342"/>
                  <a:pt x="136" y="342"/>
                  <a:pt x="136" y="342"/>
                </a:cubicBezTo>
                <a:cubicBezTo>
                  <a:pt x="135" y="343"/>
                  <a:pt x="135" y="343"/>
                  <a:pt x="135" y="343"/>
                </a:cubicBezTo>
                <a:cubicBezTo>
                  <a:pt x="135" y="344"/>
                  <a:pt x="135" y="344"/>
                  <a:pt x="135" y="344"/>
                </a:cubicBezTo>
                <a:cubicBezTo>
                  <a:pt x="134" y="344"/>
                  <a:pt x="134" y="344"/>
                  <a:pt x="134" y="344"/>
                </a:cubicBezTo>
                <a:cubicBezTo>
                  <a:pt x="133" y="345"/>
                  <a:pt x="133" y="345"/>
                  <a:pt x="133" y="345"/>
                </a:cubicBezTo>
                <a:cubicBezTo>
                  <a:pt x="132" y="345"/>
                  <a:pt x="132" y="345"/>
                  <a:pt x="132" y="345"/>
                </a:cubicBezTo>
                <a:cubicBezTo>
                  <a:pt x="131" y="345"/>
                  <a:pt x="131" y="345"/>
                  <a:pt x="131" y="345"/>
                </a:cubicBezTo>
                <a:cubicBezTo>
                  <a:pt x="131" y="346"/>
                  <a:pt x="131" y="346"/>
                  <a:pt x="131" y="346"/>
                </a:cubicBezTo>
                <a:cubicBezTo>
                  <a:pt x="132" y="346"/>
                  <a:pt x="132" y="346"/>
                  <a:pt x="132" y="346"/>
                </a:cubicBezTo>
                <a:cubicBezTo>
                  <a:pt x="133" y="346"/>
                  <a:pt x="133" y="346"/>
                  <a:pt x="133" y="346"/>
                </a:cubicBezTo>
                <a:cubicBezTo>
                  <a:pt x="135" y="345"/>
                  <a:pt x="135" y="345"/>
                  <a:pt x="135" y="345"/>
                </a:cubicBezTo>
                <a:cubicBezTo>
                  <a:pt x="136" y="346"/>
                  <a:pt x="136" y="346"/>
                  <a:pt x="136" y="346"/>
                </a:cubicBezTo>
                <a:cubicBezTo>
                  <a:pt x="136" y="345"/>
                  <a:pt x="136" y="345"/>
                  <a:pt x="136" y="345"/>
                </a:cubicBezTo>
                <a:cubicBezTo>
                  <a:pt x="137" y="344"/>
                  <a:pt x="137" y="344"/>
                  <a:pt x="137" y="344"/>
                </a:cubicBezTo>
                <a:cubicBezTo>
                  <a:pt x="137" y="343"/>
                  <a:pt x="137" y="343"/>
                  <a:pt x="137" y="343"/>
                </a:cubicBezTo>
                <a:close/>
                <a:moveTo>
                  <a:pt x="392" y="356"/>
                </a:moveTo>
                <a:cubicBezTo>
                  <a:pt x="392" y="356"/>
                  <a:pt x="392" y="356"/>
                  <a:pt x="393" y="356"/>
                </a:cubicBezTo>
                <a:cubicBezTo>
                  <a:pt x="393" y="356"/>
                  <a:pt x="393" y="356"/>
                  <a:pt x="392" y="355"/>
                </a:cubicBezTo>
                <a:cubicBezTo>
                  <a:pt x="392" y="355"/>
                  <a:pt x="392" y="355"/>
                  <a:pt x="392" y="354"/>
                </a:cubicBezTo>
                <a:cubicBezTo>
                  <a:pt x="392" y="354"/>
                  <a:pt x="392" y="354"/>
                  <a:pt x="393" y="354"/>
                </a:cubicBezTo>
                <a:cubicBezTo>
                  <a:pt x="393" y="354"/>
                  <a:pt x="393" y="354"/>
                  <a:pt x="394" y="353"/>
                </a:cubicBezTo>
                <a:cubicBezTo>
                  <a:pt x="394" y="353"/>
                  <a:pt x="394" y="353"/>
                  <a:pt x="394" y="352"/>
                </a:cubicBezTo>
                <a:cubicBezTo>
                  <a:pt x="394" y="352"/>
                  <a:pt x="394" y="352"/>
                  <a:pt x="393" y="352"/>
                </a:cubicBezTo>
                <a:cubicBezTo>
                  <a:pt x="393" y="352"/>
                  <a:pt x="393" y="352"/>
                  <a:pt x="394" y="351"/>
                </a:cubicBezTo>
                <a:cubicBezTo>
                  <a:pt x="394" y="351"/>
                  <a:pt x="394" y="351"/>
                  <a:pt x="394" y="350"/>
                </a:cubicBezTo>
                <a:cubicBezTo>
                  <a:pt x="394" y="350"/>
                  <a:pt x="394" y="350"/>
                  <a:pt x="392" y="349"/>
                </a:cubicBezTo>
                <a:cubicBezTo>
                  <a:pt x="392" y="349"/>
                  <a:pt x="392" y="349"/>
                  <a:pt x="393" y="348"/>
                </a:cubicBezTo>
                <a:cubicBezTo>
                  <a:pt x="393" y="348"/>
                  <a:pt x="393" y="348"/>
                  <a:pt x="394" y="348"/>
                </a:cubicBezTo>
                <a:cubicBezTo>
                  <a:pt x="394" y="348"/>
                  <a:pt x="394" y="348"/>
                  <a:pt x="394" y="347"/>
                </a:cubicBezTo>
                <a:cubicBezTo>
                  <a:pt x="394" y="347"/>
                  <a:pt x="394" y="347"/>
                  <a:pt x="393" y="346"/>
                </a:cubicBezTo>
                <a:cubicBezTo>
                  <a:pt x="393" y="346"/>
                  <a:pt x="393" y="346"/>
                  <a:pt x="394" y="346"/>
                </a:cubicBezTo>
                <a:cubicBezTo>
                  <a:pt x="394" y="346"/>
                  <a:pt x="394" y="346"/>
                  <a:pt x="394" y="344"/>
                </a:cubicBezTo>
                <a:cubicBezTo>
                  <a:pt x="394" y="344"/>
                  <a:pt x="394" y="344"/>
                  <a:pt x="392" y="343"/>
                </a:cubicBezTo>
                <a:cubicBezTo>
                  <a:pt x="392" y="343"/>
                  <a:pt x="392" y="343"/>
                  <a:pt x="391" y="343"/>
                </a:cubicBezTo>
                <a:cubicBezTo>
                  <a:pt x="391" y="343"/>
                  <a:pt x="391" y="343"/>
                  <a:pt x="392" y="342"/>
                </a:cubicBezTo>
                <a:cubicBezTo>
                  <a:pt x="392" y="342"/>
                  <a:pt x="392" y="342"/>
                  <a:pt x="392" y="341"/>
                </a:cubicBezTo>
                <a:cubicBezTo>
                  <a:pt x="392" y="341"/>
                  <a:pt x="392" y="341"/>
                  <a:pt x="392" y="339"/>
                </a:cubicBezTo>
                <a:cubicBezTo>
                  <a:pt x="392" y="339"/>
                  <a:pt x="392" y="339"/>
                  <a:pt x="390" y="339"/>
                </a:cubicBezTo>
                <a:cubicBezTo>
                  <a:pt x="390" y="339"/>
                  <a:pt x="390" y="339"/>
                  <a:pt x="390" y="340"/>
                </a:cubicBezTo>
                <a:cubicBezTo>
                  <a:pt x="390" y="340"/>
                  <a:pt x="390" y="340"/>
                  <a:pt x="391" y="341"/>
                </a:cubicBezTo>
                <a:cubicBezTo>
                  <a:pt x="391" y="341"/>
                  <a:pt x="391" y="341"/>
                  <a:pt x="391" y="342"/>
                </a:cubicBezTo>
                <a:cubicBezTo>
                  <a:pt x="391" y="342"/>
                  <a:pt x="391" y="342"/>
                  <a:pt x="390" y="344"/>
                </a:cubicBezTo>
                <a:cubicBezTo>
                  <a:pt x="390" y="344"/>
                  <a:pt x="390" y="344"/>
                  <a:pt x="390" y="345"/>
                </a:cubicBezTo>
                <a:cubicBezTo>
                  <a:pt x="390" y="345"/>
                  <a:pt x="390" y="345"/>
                  <a:pt x="390" y="346"/>
                </a:cubicBezTo>
                <a:cubicBezTo>
                  <a:pt x="390" y="346"/>
                  <a:pt x="390" y="346"/>
                  <a:pt x="389" y="346"/>
                </a:cubicBezTo>
                <a:cubicBezTo>
                  <a:pt x="389" y="346"/>
                  <a:pt x="389" y="346"/>
                  <a:pt x="389" y="347"/>
                </a:cubicBezTo>
                <a:cubicBezTo>
                  <a:pt x="389" y="347"/>
                  <a:pt x="389" y="347"/>
                  <a:pt x="390" y="347"/>
                </a:cubicBezTo>
                <a:cubicBezTo>
                  <a:pt x="390" y="347"/>
                  <a:pt x="390" y="347"/>
                  <a:pt x="390" y="348"/>
                </a:cubicBezTo>
                <a:cubicBezTo>
                  <a:pt x="390" y="348"/>
                  <a:pt x="390" y="348"/>
                  <a:pt x="389" y="349"/>
                </a:cubicBezTo>
                <a:cubicBezTo>
                  <a:pt x="389" y="349"/>
                  <a:pt x="389" y="349"/>
                  <a:pt x="389" y="350"/>
                </a:cubicBezTo>
                <a:cubicBezTo>
                  <a:pt x="389" y="350"/>
                  <a:pt x="389" y="350"/>
                  <a:pt x="388" y="350"/>
                </a:cubicBezTo>
                <a:cubicBezTo>
                  <a:pt x="388" y="350"/>
                  <a:pt x="388" y="350"/>
                  <a:pt x="388" y="351"/>
                </a:cubicBezTo>
                <a:cubicBezTo>
                  <a:pt x="388" y="351"/>
                  <a:pt x="388" y="351"/>
                  <a:pt x="389" y="351"/>
                </a:cubicBezTo>
                <a:cubicBezTo>
                  <a:pt x="389" y="351"/>
                  <a:pt x="389" y="351"/>
                  <a:pt x="389" y="352"/>
                </a:cubicBezTo>
                <a:cubicBezTo>
                  <a:pt x="389" y="352"/>
                  <a:pt x="389" y="352"/>
                  <a:pt x="390" y="351"/>
                </a:cubicBezTo>
                <a:cubicBezTo>
                  <a:pt x="390" y="351"/>
                  <a:pt x="390" y="351"/>
                  <a:pt x="391" y="351"/>
                </a:cubicBezTo>
                <a:cubicBezTo>
                  <a:pt x="391" y="351"/>
                  <a:pt x="391" y="351"/>
                  <a:pt x="391" y="352"/>
                </a:cubicBezTo>
                <a:cubicBezTo>
                  <a:pt x="391" y="352"/>
                  <a:pt x="391" y="352"/>
                  <a:pt x="390" y="352"/>
                </a:cubicBezTo>
                <a:cubicBezTo>
                  <a:pt x="390" y="352"/>
                  <a:pt x="390" y="352"/>
                  <a:pt x="390" y="353"/>
                </a:cubicBezTo>
                <a:cubicBezTo>
                  <a:pt x="390" y="353"/>
                  <a:pt x="390" y="353"/>
                  <a:pt x="391" y="354"/>
                </a:cubicBezTo>
                <a:cubicBezTo>
                  <a:pt x="391" y="354"/>
                  <a:pt x="391" y="354"/>
                  <a:pt x="390" y="355"/>
                </a:cubicBezTo>
                <a:cubicBezTo>
                  <a:pt x="390" y="355"/>
                  <a:pt x="390" y="355"/>
                  <a:pt x="391" y="356"/>
                </a:cubicBezTo>
                <a:cubicBezTo>
                  <a:pt x="391" y="356"/>
                  <a:pt x="391" y="356"/>
                  <a:pt x="390" y="357"/>
                </a:cubicBezTo>
                <a:cubicBezTo>
                  <a:pt x="390" y="357"/>
                  <a:pt x="390" y="357"/>
                  <a:pt x="391" y="358"/>
                </a:cubicBezTo>
                <a:cubicBezTo>
                  <a:pt x="391" y="358"/>
                  <a:pt x="391" y="358"/>
                  <a:pt x="392" y="358"/>
                </a:cubicBezTo>
                <a:cubicBezTo>
                  <a:pt x="392" y="358"/>
                  <a:pt x="392" y="358"/>
                  <a:pt x="393" y="357"/>
                </a:cubicBezTo>
                <a:cubicBezTo>
                  <a:pt x="393" y="357"/>
                  <a:pt x="393" y="357"/>
                  <a:pt x="392" y="356"/>
                </a:cubicBezTo>
                <a:close/>
                <a:moveTo>
                  <a:pt x="250" y="277"/>
                </a:moveTo>
                <a:cubicBezTo>
                  <a:pt x="250" y="277"/>
                  <a:pt x="250" y="277"/>
                  <a:pt x="250" y="278"/>
                </a:cubicBezTo>
                <a:cubicBezTo>
                  <a:pt x="250" y="278"/>
                  <a:pt x="250" y="278"/>
                  <a:pt x="251" y="277"/>
                </a:cubicBezTo>
                <a:cubicBezTo>
                  <a:pt x="251" y="277"/>
                  <a:pt x="251" y="277"/>
                  <a:pt x="252" y="276"/>
                </a:cubicBezTo>
                <a:cubicBezTo>
                  <a:pt x="252" y="276"/>
                  <a:pt x="252" y="276"/>
                  <a:pt x="252" y="275"/>
                </a:cubicBezTo>
                <a:cubicBezTo>
                  <a:pt x="252" y="275"/>
                  <a:pt x="252" y="275"/>
                  <a:pt x="251" y="276"/>
                </a:cubicBezTo>
                <a:cubicBezTo>
                  <a:pt x="251" y="276"/>
                  <a:pt x="251" y="276"/>
                  <a:pt x="250" y="277"/>
                </a:cubicBezTo>
                <a:close/>
                <a:moveTo>
                  <a:pt x="253" y="277"/>
                </a:moveTo>
                <a:cubicBezTo>
                  <a:pt x="253" y="277"/>
                  <a:pt x="253" y="277"/>
                  <a:pt x="254" y="276"/>
                </a:cubicBezTo>
                <a:cubicBezTo>
                  <a:pt x="254" y="276"/>
                  <a:pt x="254" y="276"/>
                  <a:pt x="252" y="277"/>
                </a:cubicBezTo>
                <a:cubicBezTo>
                  <a:pt x="252" y="277"/>
                  <a:pt x="252" y="277"/>
                  <a:pt x="253" y="277"/>
                </a:cubicBezTo>
                <a:close/>
                <a:moveTo>
                  <a:pt x="278" y="208"/>
                </a:moveTo>
                <a:cubicBezTo>
                  <a:pt x="278" y="208"/>
                  <a:pt x="278" y="208"/>
                  <a:pt x="277" y="207"/>
                </a:cubicBezTo>
                <a:cubicBezTo>
                  <a:pt x="277" y="207"/>
                  <a:pt x="277" y="207"/>
                  <a:pt x="276" y="207"/>
                </a:cubicBezTo>
                <a:cubicBezTo>
                  <a:pt x="276" y="207"/>
                  <a:pt x="276" y="207"/>
                  <a:pt x="275" y="207"/>
                </a:cubicBezTo>
                <a:cubicBezTo>
                  <a:pt x="275" y="207"/>
                  <a:pt x="275" y="207"/>
                  <a:pt x="277" y="209"/>
                </a:cubicBezTo>
                <a:cubicBezTo>
                  <a:pt x="277" y="209"/>
                  <a:pt x="277" y="209"/>
                  <a:pt x="278" y="208"/>
                </a:cubicBezTo>
                <a:close/>
                <a:moveTo>
                  <a:pt x="308" y="161"/>
                </a:moveTo>
                <a:cubicBezTo>
                  <a:pt x="307" y="162"/>
                  <a:pt x="307" y="162"/>
                  <a:pt x="307" y="162"/>
                </a:cubicBezTo>
                <a:cubicBezTo>
                  <a:pt x="307" y="166"/>
                  <a:pt x="307" y="166"/>
                  <a:pt x="307" y="166"/>
                </a:cubicBezTo>
                <a:cubicBezTo>
                  <a:pt x="309" y="162"/>
                  <a:pt x="309" y="162"/>
                  <a:pt x="309" y="162"/>
                </a:cubicBezTo>
                <a:cubicBezTo>
                  <a:pt x="308" y="161"/>
                  <a:pt x="308" y="161"/>
                  <a:pt x="308" y="161"/>
                </a:cubicBezTo>
                <a:close/>
                <a:moveTo>
                  <a:pt x="311" y="266"/>
                </a:moveTo>
                <a:cubicBezTo>
                  <a:pt x="311" y="266"/>
                  <a:pt x="311" y="266"/>
                  <a:pt x="310" y="266"/>
                </a:cubicBezTo>
                <a:cubicBezTo>
                  <a:pt x="310" y="266"/>
                  <a:pt x="310" y="266"/>
                  <a:pt x="308" y="268"/>
                </a:cubicBezTo>
                <a:cubicBezTo>
                  <a:pt x="308" y="268"/>
                  <a:pt x="308" y="268"/>
                  <a:pt x="309" y="268"/>
                </a:cubicBezTo>
                <a:cubicBezTo>
                  <a:pt x="309" y="268"/>
                  <a:pt x="309" y="268"/>
                  <a:pt x="311" y="267"/>
                </a:cubicBezTo>
                <a:cubicBezTo>
                  <a:pt x="311" y="267"/>
                  <a:pt x="311" y="267"/>
                  <a:pt x="311" y="266"/>
                </a:cubicBezTo>
                <a:close/>
                <a:moveTo>
                  <a:pt x="268" y="213"/>
                </a:moveTo>
                <a:cubicBezTo>
                  <a:pt x="268" y="213"/>
                  <a:pt x="268" y="213"/>
                  <a:pt x="268" y="212"/>
                </a:cubicBezTo>
                <a:cubicBezTo>
                  <a:pt x="268" y="212"/>
                  <a:pt x="268" y="212"/>
                  <a:pt x="265" y="211"/>
                </a:cubicBezTo>
                <a:cubicBezTo>
                  <a:pt x="265" y="211"/>
                  <a:pt x="265" y="211"/>
                  <a:pt x="263" y="211"/>
                </a:cubicBezTo>
                <a:cubicBezTo>
                  <a:pt x="263" y="211"/>
                  <a:pt x="263" y="211"/>
                  <a:pt x="262" y="211"/>
                </a:cubicBezTo>
                <a:cubicBezTo>
                  <a:pt x="262" y="211"/>
                  <a:pt x="262" y="211"/>
                  <a:pt x="263" y="212"/>
                </a:cubicBezTo>
                <a:cubicBezTo>
                  <a:pt x="263" y="212"/>
                  <a:pt x="263" y="212"/>
                  <a:pt x="263" y="213"/>
                </a:cubicBezTo>
                <a:cubicBezTo>
                  <a:pt x="263" y="213"/>
                  <a:pt x="263" y="213"/>
                  <a:pt x="264" y="214"/>
                </a:cubicBezTo>
                <a:cubicBezTo>
                  <a:pt x="264" y="214"/>
                  <a:pt x="264" y="214"/>
                  <a:pt x="264" y="215"/>
                </a:cubicBezTo>
                <a:cubicBezTo>
                  <a:pt x="263" y="215"/>
                  <a:pt x="263" y="215"/>
                  <a:pt x="263" y="215"/>
                </a:cubicBezTo>
                <a:cubicBezTo>
                  <a:pt x="263" y="215"/>
                  <a:pt x="263" y="215"/>
                  <a:pt x="264" y="216"/>
                </a:cubicBezTo>
                <a:cubicBezTo>
                  <a:pt x="264" y="216"/>
                  <a:pt x="264" y="216"/>
                  <a:pt x="266" y="213"/>
                </a:cubicBezTo>
                <a:cubicBezTo>
                  <a:pt x="266" y="213"/>
                  <a:pt x="266" y="213"/>
                  <a:pt x="268" y="213"/>
                </a:cubicBezTo>
                <a:close/>
                <a:moveTo>
                  <a:pt x="388" y="357"/>
                </a:moveTo>
                <a:cubicBezTo>
                  <a:pt x="388" y="357"/>
                  <a:pt x="388" y="357"/>
                  <a:pt x="387" y="355"/>
                </a:cubicBezTo>
                <a:cubicBezTo>
                  <a:pt x="387" y="355"/>
                  <a:pt x="387" y="355"/>
                  <a:pt x="387" y="354"/>
                </a:cubicBezTo>
                <a:cubicBezTo>
                  <a:pt x="387" y="354"/>
                  <a:pt x="387" y="354"/>
                  <a:pt x="386" y="354"/>
                </a:cubicBezTo>
                <a:cubicBezTo>
                  <a:pt x="386" y="354"/>
                  <a:pt x="386" y="354"/>
                  <a:pt x="386" y="355"/>
                </a:cubicBezTo>
                <a:cubicBezTo>
                  <a:pt x="386" y="355"/>
                  <a:pt x="386" y="355"/>
                  <a:pt x="386" y="356"/>
                </a:cubicBezTo>
                <a:cubicBezTo>
                  <a:pt x="386" y="356"/>
                  <a:pt x="386" y="356"/>
                  <a:pt x="387" y="358"/>
                </a:cubicBezTo>
                <a:cubicBezTo>
                  <a:pt x="387" y="358"/>
                  <a:pt x="387" y="358"/>
                  <a:pt x="388" y="357"/>
                </a:cubicBezTo>
                <a:close/>
                <a:moveTo>
                  <a:pt x="388" y="339"/>
                </a:moveTo>
                <a:cubicBezTo>
                  <a:pt x="388" y="339"/>
                  <a:pt x="388" y="339"/>
                  <a:pt x="390" y="337"/>
                </a:cubicBezTo>
                <a:cubicBezTo>
                  <a:pt x="390" y="337"/>
                  <a:pt x="390" y="337"/>
                  <a:pt x="391" y="334"/>
                </a:cubicBezTo>
                <a:cubicBezTo>
                  <a:pt x="391" y="334"/>
                  <a:pt x="391" y="334"/>
                  <a:pt x="390" y="334"/>
                </a:cubicBezTo>
                <a:cubicBezTo>
                  <a:pt x="390" y="334"/>
                  <a:pt x="390" y="334"/>
                  <a:pt x="390" y="333"/>
                </a:cubicBezTo>
                <a:cubicBezTo>
                  <a:pt x="390" y="333"/>
                  <a:pt x="390" y="333"/>
                  <a:pt x="390" y="332"/>
                </a:cubicBezTo>
                <a:cubicBezTo>
                  <a:pt x="390" y="332"/>
                  <a:pt x="390" y="332"/>
                  <a:pt x="389" y="331"/>
                </a:cubicBezTo>
                <a:cubicBezTo>
                  <a:pt x="389" y="331"/>
                  <a:pt x="389" y="331"/>
                  <a:pt x="389" y="332"/>
                </a:cubicBezTo>
                <a:cubicBezTo>
                  <a:pt x="389" y="332"/>
                  <a:pt x="389" y="332"/>
                  <a:pt x="388" y="332"/>
                </a:cubicBezTo>
                <a:cubicBezTo>
                  <a:pt x="388" y="332"/>
                  <a:pt x="388" y="332"/>
                  <a:pt x="387" y="333"/>
                </a:cubicBezTo>
                <a:cubicBezTo>
                  <a:pt x="387" y="333"/>
                  <a:pt x="387" y="333"/>
                  <a:pt x="387" y="334"/>
                </a:cubicBezTo>
                <a:cubicBezTo>
                  <a:pt x="387" y="334"/>
                  <a:pt x="387" y="334"/>
                  <a:pt x="388" y="334"/>
                </a:cubicBezTo>
                <a:cubicBezTo>
                  <a:pt x="388" y="334"/>
                  <a:pt x="388" y="334"/>
                  <a:pt x="387" y="336"/>
                </a:cubicBezTo>
                <a:cubicBezTo>
                  <a:pt x="387" y="336"/>
                  <a:pt x="387" y="336"/>
                  <a:pt x="388" y="336"/>
                </a:cubicBezTo>
                <a:cubicBezTo>
                  <a:pt x="388" y="336"/>
                  <a:pt x="388" y="336"/>
                  <a:pt x="388" y="337"/>
                </a:cubicBezTo>
                <a:cubicBezTo>
                  <a:pt x="388" y="337"/>
                  <a:pt x="388" y="337"/>
                  <a:pt x="387" y="338"/>
                </a:cubicBezTo>
                <a:cubicBezTo>
                  <a:pt x="387" y="338"/>
                  <a:pt x="387" y="338"/>
                  <a:pt x="386" y="337"/>
                </a:cubicBezTo>
                <a:cubicBezTo>
                  <a:pt x="386" y="337"/>
                  <a:pt x="386" y="337"/>
                  <a:pt x="386" y="338"/>
                </a:cubicBezTo>
                <a:cubicBezTo>
                  <a:pt x="386" y="338"/>
                  <a:pt x="386" y="338"/>
                  <a:pt x="386" y="339"/>
                </a:cubicBezTo>
                <a:cubicBezTo>
                  <a:pt x="386" y="339"/>
                  <a:pt x="386" y="339"/>
                  <a:pt x="387" y="340"/>
                </a:cubicBezTo>
                <a:cubicBezTo>
                  <a:pt x="387" y="340"/>
                  <a:pt x="387" y="340"/>
                  <a:pt x="386" y="341"/>
                </a:cubicBezTo>
                <a:cubicBezTo>
                  <a:pt x="386" y="341"/>
                  <a:pt x="386" y="341"/>
                  <a:pt x="388" y="341"/>
                </a:cubicBezTo>
                <a:cubicBezTo>
                  <a:pt x="388" y="341"/>
                  <a:pt x="388" y="341"/>
                  <a:pt x="388" y="340"/>
                </a:cubicBezTo>
                <a:cubicBezTo>
                  <a:pt x="388" y="340"/>
                  <a:pt x="388" y="340"/>
                  <a:pt x="388" y="339"/>
                </a:cubicBezTo>
                <a:close/>
                <a:moveTo>
                  <a:pt x="258" y="310"/>
                </a:moveTo>
                <a:cubicBezTo>
                  <a:pt x="258" y="310"/>
                  <a:pt x="258" y="310"/>
                  <a:pt x="259" y="310"/>
                </a:cubicBezTo>
                <a:cubicBezTo>
                  <a:pt x="259" y="310"/>
                  <a:pt x="259" y="310"/>
                  <a:pt x="259" y="309"/>
                </a:cubicBezTo>
                <a:cubicBezTo>
                  <a:pt x="259" y="309"/>
                  <a:pt x="259" y="309"/>
                  <a:pt x="257" y="309"/>
                </a:cubicBezTo>
                <a:cubicBezTo>
                  <a:pt x="257" y="309"/>
                  <a:pt x="257" y="309"/>
                  <a:pt x="258" y="310"/>
                </a:cubicBezTo>
                <a:close/>
                <a:moveTo>
                  <a:pt x="385" y="340"/>
                </a:moveTo>
                <a:cubicBezTo>
                  <a:pt x="385" y="340"/>
                  <a:pt x="385" y="340"/>
                  <a:pt x="385" y="341"/>
                </a:cubicBezTo>
                <a:cubicBezTo>
                  <a:pt x="385" y="341"/>
                  <a:pt x="385" y="341"/>
                  <a:pt x="386" y="341"/>
                </a:cubicBezTo>
                <a:cubicBezTo>
                  <a:pt x="386" y="341"/>
                  <a:pt x="386" y="341"/>
                  <a:pt x="386" y="339"/>
                </a:cubicBezTo>
                <a:cubicBezTo>
                  <a:pt x="386" y="339"/>
                  <a:pt x="386" y="339"/>
                  <a:pt x="385" y="340"/>
                </a:cubicBezTo>
                <a:close/>
                <a:moveTo>
                  <a:pt x="394" y="331"/>
                </a:moveTo>
                <a:cubicBezTo>
                  <a:pt x="394" y="331"/>
                  <a:pt x="394" y="331"/>
                  <a:pt x="393" y="330"/>
                </a:cubicBezTo>
                <a:cubicBezTo>
                  <a:pt x="393" y="330"/>
                  <a:pt x="393" y="330"/>
                  <a:pt x="391" y="330"/>
                </a:cubicBezTo>
                <a:cubicBezTo>
                  <a:pt x="391" y="330"/>
                  <a:pt x="391" y="330"/>
                  <a:pt x="391" y="331"/>
                </a:cubicBezTo>
                <a:cubicBezTo>
                  <a:pt x="391" y="331"/>
                  <a:pt x="391" y="331"/>
                  <a:pt x="391" y="332"/>
                </a:cubicBezTo>
                <a:cubicBezTo>
                  <a:pt x="391" y="332"/>
                  <a:pt x="391" y="332"/>
                  <a:pt x="392" y="333"/>
                </a:cubicBezTo>
                <a:cubicBezTo>
                  <a:pt x="392" y="333"/>
                  <a:pt x="392" y="333"/>
                  <a:pt x="392" y="334"/>
                </a:cubicBezTo>
                <a:cubicBezTo>
                  <a:pt x="392" y="334"/>
                  <a:pt x="392" y="334"/>
                  <a:pt x="391" y="337"/>
                </a:cubicBezTo>
                <a:cubicBezTo>
                  <a:pt x="391" y="337"/>
                  <a:pt x="391" y="337"/>
                  <a:pt x="391" y="338"/>
                </a:cubicBezTo>
                <a:cubicBezTo>
                  <a:pt x="391" y="338"/>
                  <a:pt x="391" y="338"/>
                  <a:pt x="392" y="338"/>
                </a:cubicBezTo>
                <a:cubicBezTo>
                  <a:pt x="392" y="338"/>
                  <a:pt x="392" y="338"/>
                  <a:pt x="392" y="337"/>
                </a:cubicBezTo>
                <a:cubicBezTo>
                  <a:pt x="392" y="337"/>
                  <a:pt x="392" y="337"/>
                  <a:pt x="393" y="338"/>
                </a:cubicBezTo>
                <a:cubicBezTo>
                  <a:pt x="393" y="338"/>
                  <a:pt x="393" y="338"/>
                  <a:pt x="394" y="337"/>
                </a:cubicBezTo>
                <a:cubicBezTo>
                  <a:pt x="394" y="337"/>
                  <a:pt x="394" y="337"/>
                  <a:pt x="393" y="336"/>
                </a:cubicBezTo>
                <a:cubicBezTo>
                  <a:pt x="393" y="336"/>
                  <a:pt x="393" y="336"/>
                  <a:pt x="394" y="336"/>
                </a:cubicBezTo>
                <a:cubicBezTo>
                  <a:pt x="394" y="336"/>
                  <a:pt x="394" y="336"/>
                  <a:pt x="395" y="336"/>
                </a:cubicBezTo>
                <a:cubicBezTo>
                  <a:pt x="395" y="336"/>
                  <a:pt x="395" y="336"/>
                  <a:pt x="396" y="334"/>
                </a:cubicBezTo>
                <a:cubicBezTo>
                  <a:pt x="396" y="334"/>
                  <a:pt x="396" y="334"/>
                  <a:pt x="396" y="332"/>
                </a:cubicBezTo>
                <a:cubicBezTo>
                  <a:pt x="396" y="332"/>
                  <a:pt x="396" y="332"/>
                  <a:pt x="395" y="331"/>
                </a:cubicBezTo>
                <a:cubicBezTo>
                  <a:pt x="395" y="331"/>
                  <a:pt x="395" y="331"/>
                  <a:pt x="394" y="331"/>
                </a:cubicBezTo>
                <a:close/>
                <a:moveTo>
                  <a:pt x="398" y="336"/>
                </a:moveTo>
                <a:cubicBezTo>
                  <a:pt x="398" y="336"/>
                  <a:pt x="398" y="336"/>
                  <a:pt x="397" y="334"/>
                </a:cubicBezTo>
                <a:cubicBezTo>
                  <a:pt x="397" y="334"/>
                  <a:pt x="397" y="334"/>
                  <a:pt x="396" y="335"/>
                </a:cubicBezTo>
                <a:cubicBezTo>
                  <a:pt x="396" y="335"/>
                  <a:pt x="396" y="335"/>
                  <a:pt x="395" y="337"/>
                </a:cubicBezTo>
                <a:cubicBezTo>
                  <a:pt x="395" y="337"/>
                  <a:pt x="395" y="337"/>
                  <a:pt x="395" y="338"/>
                </a:cubicBezTo>
                <a:cubicBezTo>
                  <a:pt x="395" y="338"/>
                  <a:pt x="395" y="338"/>
                  <a:pt x="397" y="337"/>
                </a:cubicBezTo>
                <a:cubicBezTo>
                  <a:pt x="397" y="337"/>
                  <a:pt x="397" y="337"/>
                  <a:pt x="398" y="336"/>
                </a:cubicBezTo>
                <a:close/>
                <a:moveTo>
                  <a:pt x="396" y="340"/>
                </a:moveTo>
                <a:cubicBezTo>
                  <a:pt x="396" y="340"/>
                  <a:pt x="396" y="340"/>
                  <a:pt x="396" y="339"/>
                </a:cubicBezTo>
                <a:cubicBezTo>
                  <a:pt x="396" y="339"/>
                  <a:pt x="396" y="339"/>
                  <a:pt x="394" y="339"/>
                </a:cubicBezTo>
                <a:cubicBezTo>
                  <a:pt x="394" y="339"/>
                  <a:pt x="394" y="339"/>
                  <a:pt x="393" y="340"/>
                </a:cubicBezTo>
                <a:cubicBezTo>
                  <a:pt x="393" y="340"/>
                  <a:pt x="393" y="340"/>
                  <a:pt x="394" y="341"/>
                </a:cubicBezTo>
                <a:cubicBezTo>
                  <a:pt x="394" y="341"/>
                  <a:pt x="394" y="341"/>
                  <a:pt x="395" y="341"/>
                </a:cubicBezTo>
                <a:cubicBezTo>
                  <a:pt x="395" y="341"/>
                  <a:pt x="395" y="341"/>
                  <a:pt x="396" y="340"/>
                </a:cubicBezTo>
                <a:close/>
                <a:moveTo>
                  <a:pt x="397" y="356"/>
                </a:moveTo>
                <a:cubicBezTo>
                  <a:pt x="397" y="356"/>
                  <a:pt x="397" y="356"/>
                  <a:pt x="396" y="356"/>
                </a:cubicBezTo>
                <a:cubicBezTo>
                  <a:pt x="396" y="356"/>
                  <a:pt x="396" y="356"/>
                  <a:pt x="397" y="357"/>
                </a:cubicBezTo>
                <a:cubicBezTo>
                  <a:pt x="397" y="357"/>
                  <a:pt x="397" y="357"/>
                  <a:pt x="398" y="356"/>
                </a:cubicBezTo>
                <a:cubicBezTo>
                  <a:pt x="398" y="356"/>
                  <a:pt x="398" y="356"/>
                  <a:pt x="397" y="356"/>
                </a:cubicBezTo>
                <a:close/>
                <a:moveTo>
                  <a:pt x="385" y="349"/>
                </a:moveTo>
                <a:cubicBezTo>
                  <a:pt x="385" y="349"/>
                  <a:pt x="385" y="349"/>
                  <a:pt x="384" y="351"/>
                </a:cubicBezTo>
                <a:cubicBezTo>
                  <a:pt x="384" y="351"/>
                  <a:pt x="384" y="351"/>
                  <a:pt x="386" y="349"/>
                </a:cubicBezTo>
                <a:cubicBezTo>
                  <a:pt x="386" y="349"/>
                  <a:pt x="386" y="349"/>
                  <a:pt x="385" y="349"/>
                </a:cubicBezTo>
                <a:close/>
                <a:moveTo>
                  <a:pt x="388" y="345"/>
                </a:moveTo>
                <a:cubicBezTo>
                  <a:pt x="388" y="345"/>
                  <a:pt x="388" y="345"/>
                  <a:pt x="388" y="344"/>
                </a:cubicBezTo>
                <a:cubicBezTo>
                  <a:pt x="388" y="344"/>
                  <a:pt x="388" y="344"/>
                  <a:pt x="387" y="345"/>
                </a:cubicBezTo>
                <a:cubicBezTo>
                  <a:pt x="387" y="345"/>
                  <a:pt x="387" y="345"/>
                  <a:pt x="388" y="346"/>
                </a:cubicBezTo>
                <a:cubicBezTo>
                  <a:pt x="388" y="346"/>
                  <a:pt x="388" y="346"/>
                  <a:pt x="388" y="345"/>
                </a:cubicBezTo>
                <a:close/>
                <a:moveTo>
                  <a:pt x="386" y="352"/>
                </a:moveTo>
                <a:cubicBezTo>
                  <a:pt x="386" y="352"/>
                  <a:pt x="386" y="352"/>
                  <a:pt x="387" y="353"/>
                </a:cubicBezTo>
                <a:cubicBezTo>
                  <a:pt x="387" y="353"/>
                  <a:pt x="387" y="353"/>
                  <a:pt x="388" y="353"/>
                </a:cubicBezTo>
                <a:cubicBezTo>
                  <a:pt x="388" y="353"/>
                  <a:pt x="388" y="353"/>
                  <a:pt x="387" y="352"/>
                </a:cubicBezTo>
                <a:cubicBezTo>
                  <a:pt x="387" y="352"/>
                  <a:pt x="387" y="352"/>
                  <a:pt x="386" y="352"/>
                </a:cubicBezTo>
                <a:close/>
                <a:moveTo>
                  <a:pt x="384" y="343"/>
                </a:moveTo>
                <a:cubicBezTo>
                  <a:pt x="384" y="343"/>
                  <a:pt x="384" y="343"/>
                  <a:pt x="385" y="343"/>
                </a:cubicBezTo>
                <a:cubicBezTo>
                  <a:pt x="385" y="343"/>
                  <a:pt x="385" y="343"/>
                  <a:pt x="384" y="342"/>
                </a:cubicBezTo>
                <a:cubicBezTo>
                  <a:pt x="384" y="342"/>
                  <a:pt x="384" y="342"/>
                  <a:pt x="384" y="343"/>
                </a:cubicBezTo>
                <a:close/>
                <a:moveTo>
                  <a:pt x="383" y="339"/>
                </a:moveTo>
                <a:cubicBezTo>
                  <a:pt x="383" y="339"/>
                  <a:pt x="383" y="339"/>
                  <a:pt x="384" y="339"/>
                </a:cubicBezTo>
                <a:cubicBezTo>
                  <a:pt x="384" y="339"/>
                  <a:pt x="384" y="339"/>
                  <a:pt x="384" y="338"/>
                </a:cubicBezTo>
                <a:cubicBezTo>
                  <a:pt x="384" y="338"/>
                  <a:pt x="384" y="338"/>
                  <a:pt x="384" y="336"/>
                </a:cubicBezTo>
                <a:cubicBezTo>
                  <a:pt x="384" y="336"/>
                  <a:pt x="384" y="336"/>
                  <a:pt x="385" y="334"/>
                </a:cubicBezTo>
                <a:cubicBezTo>
                  <a:pt x="385" y="334"/>
                  <a:pt x="385" y="334"/>
                  <a:pt x="386" y="334"/>
                </a:cubicBezTo>
                <a:cubicBezTo>
                  <a:pt x="386" y="334"/>
                  <a:pt x="386" y="334"/>
                  <a:pt x="386" y="331"/>
                </a:cubicBezTo>
                <a:cubicBezTo>
                  <a:pt x="386" y="331"/>
                  <a:pt x="386" y="331"/>
                  <a:pt x="387" y="329"/>
                </a:cubicBezTo>
                <a:cubicBezTo>
                  <a:pt x="387" y="329"/>
                  <a:pt x="387" y="329"/>
                  <a:pt x="387" y="327"/>
                </a:cubicBezTo>
                <a:cubicBezTo>
                  <a:pt x="387" y="327"/>
                  <a:pt x="387" y="327"/>
                  <a:pt x="386" y="325"/>
                </a:cubicBezTo>
                <a:cubicBezTo>
                  <a:pt x="386" y="325"/>
                  <a:pt x="386" y="325"/>
                  <a:pt x="385" y="325"/>
                </a:cubicBezTo>
                <a:cubicBezTo>
                  <a:pt x="385" y="325"/>
                  <a:pt x="385" y="325"/>
                  <a:pt x="384" y="326"/>
                </a:cubicBezTo>
                <a:cubicBezTo>
                  <a:pt x="384" y="326"/>
                  <a:pt x="384" y="326"/>
                  <a:pt x="384" y="327"/>
                </a:cubicBezTo>
                <a:cubicBezTo>
                  <a:pt x="384" y="327"/>
                  <a:pt x="384" y="327"/>
                  <a:pt x="385" y="327"/>
                </a:cubicBezTo>
                <a:cubicBezTo>
                  <a:pt x="385" y="327"/>
                  <a:pt x="385" y="327"/>
                  <a:pt x="384" y="328"/>
                </a:cubicBezTo>
                <a:cubicBezTo>
                  <a:pt x="384" y="328"/>
                  <a:pt x="384" y="328"/>
                  <a:pt x="384" y="329"/>
                </a:cubicBezTo>
                <a:cubicBezTo>
                  <a:pt x="384" y="329"/>
                  <a:pt x="384" y="329"/>
                  <a:pt x="383" y="330"/>
                </a:cubicBezTo>
                <a:cubicBezTo>
                  <a:pt x="383" y="330"/>
                  <a:pt x="383" y="330"/>
                  <a:pt x="382" y="330"/>
                </a:cubicBezTo>
                <a:cubicBezTo>
                  <a:pt x="382" y="330"/>
                  <a:pt x="382" y="330"/>
                  <a:pt x="382" y="331"/>
                </a:cubicBezTo>
                <a:cubicBezTo>
                  <a:pt x="382" y="331"/>
                  <a:pt x="382" y="331"/>
                  <a:pt x="384" y="331"/>
                </a:cubicBezTo>
                <a:cubicBezTo>
                  <a:pt x="384" y="331"/>
                  <a:pt x="384" y="331"/>
                  <a:pt x="383" y="332"/>
                </a:cubicBezTo>
                <a:cubicBezTo>
                  <a:pt x="383" y="332"/>
                  <a:pt x="383" y="332"/>
                  <a:pt x="383" y="333"/>
                </a:cubicBezTo>
                <a:cubicBezTo>
                  <a:pt x="383" y="333"/>
                  <a:pt x="383" y="333"/>
                  <a:pt x="384" y="333"/>
                </a:cubicBezTo>
                <a:cubicBezTo>
                  <a:pt x="384" y="333"/>
                  <a:pt x="384" y="333"/>
                  <a:pt x="384" y="334"/>
                </a:cubicBezTo>
                <a:cubicBezTo>
                  <a:pt x="384" y="334"/>
                  <a:pt x="384" y="334"/>
                  <a:pt x="383" y="334"/>
                </a:cubicBezTo>
                <a:cubicBezTo>
                  <a:pt x="383" y="334"/>
                  <a:pt x="383" y="334"/>
                  <a:pt x="382" y="335"/>
                </a:cubicBezTo>
                <a:cubicBezTo>
                  <a:pt x="382" y="335"/>
                  <a:pt x="382" y="335"/>
                  <a:pt x="383" y="337"/>
                </a:cubicBezTo>
                <a:cubicBezTo>
                  <a:pt x="383" y="337"/>
                  <a:pt x="383" y="337"/>
                  <a:pt x="383" y="338"/>
                </a:cubicBezTo>
                <a:cubicBezTo>
                  <a:pt x="383" y="338"/>
                  <a:pt x="383" y="338"/>
                  <a:pt x="383" y="339"/>
                </a:cubicBezTo>
                <a:close/>
                <a:moveTo>
                  <a:pt x="389" y="353"/>
                </a:moveTo>
                <a:cubicBezTo>
                  <a:pt x="389" y="353"/>
                  <a:pt x="389" y="353"/>
                  <a:pt x="388" y="354"/>
                </a:cubicBezTo>
                <a:cubicBezTo>
                  <a:pt x="388" y="354"/>
                  <a:pt x="388" y="354"/>
                  <a:pt x="389" y="354"/>
                </a:cubicBezTo>
                <a:cubicBezTo>
                  <a:pt x="389" y="354"/>
                  <a:pt x="389" y="354"/>
                  <a:pt x="389" y="353"/>
                </a:cubicBezTo>
                <a:close/>
                <a:moveTo>
                  <a:pt x="395" y="344"/>
                </a:moveTo>
                <a:cubicBezTo>
                  <a:pt x="395" y="344"/>
                  <a:pt x="395" y="344"/>
                  <a:pt x="396" y="344"/>
                </a:cubicBezTo>
                <a:cubicBezTo>
                  <a:pt x="396" y="344"/>
                  <a:pt x="396" y="344"/>
                  <a:pt x="397" y="344"/>
                </a:cubicBezTo>
                <a:cubicBezTo>
                  <a:pt x="397" y="344"/>
                  <a:pt x="397" y="344"/>
                  <a:pt x="397" y="342"/>
                </a:cubicBezTo>
                <a:cubicBezTo>
                  <a:pt x="397" y="342"/>
                  <a:pt x="397" y="342"/>
                  <a:pt x="396" y="342"/>
                </a:cubicBezTo>
                <a:cubicBezTo>
                  <a:pt x="396" y="342"/>
                  <a:pt x="396" y="342"/>
                  <a:pt x="395" y="344"/>
                </a:cubicBezTo>
                <a:close/>
                <a:moveTo>
                  <a:pt x="164" y="339"/>
                </a:moveTo>
                <a:cubicBezTo>
                  <a:pt x="163" y="340"/>
                  <a:pt x="163" y="340"/>
                  <a:pt x="163" y="340"/>
                </a:cubicBezTo>
                <a:cubicBezTo>
                  <a:pt x="164" y="340"/>
                  <a:pt x="164" y="340"/>
                  <a:pt x="164" y="340"/>
                </a:cubicBezTo>
                <a:cubicBezTo>
                  <a:pt x="164" y="339"/>
                  <a:pt x="164" y="339"/>
                  <a:pt x="164" y="339"/>
                </a:cubicBezTo>
                <a:close/>
                <a:moveTo>
                  <a:pt x="230" y="320"/>
                </a:moveTo>
                <a:cubicBezTo>
                  <a:pt x="230" y="320"/>
                  <a:pt x="230" y="320"/>
                  <a:pt x="229" y="320"/>
                </a:cubicBezTo>
                <a:cubicBezTo>
                  <a:pt x="229" y="320"/>
                  <a:pt x="229" y="320"/>
                  <a:pt x="229" y="322"/>
                </a:cubicBezTo>
                <a:cubicBezTo>
                  <a:pt x="229" y="322"/>
                  <a:pt x="229" y="322"/>
                  <a:pt x="230" y="322"/>
                </a:cubicBezTo>
                <a:cubicBezTo>
                  <a:pt x="230" y="322"/>
                  <a:pt x="230" y="322"/>
                  <a:pt x="231" y="321"/>
                </a:cubicBezTo>
                <a:cubicBezTo>
                  <a:pt x="231" y="321"/>
                  <a:pt x="231" y="321"/>
                  <a:pt x="230" y="320"/>
                </a:cubicBezTo>
                <a:close/>
                <a:moveTo>
                  <a:pt x="197" y="235"/>
                </a:moveTo>
                <a:cubicBezTo>
                  <a:pt x="197" y="235"/>
                  <a:pt x="197" y="235"/>
                  <a:pt x="197" y="236"/>
                </a:cubicBezTo>
                <a:cubicBezTo>
                  <a:pt x="197" y="236"/>
                  <a:pt x="197" y="236"/>
                  <a:pt x="198" y="236"/>
                </a:cubicBezTo>
                <a:cubicBezTo>
                  <a:pt x="198" y="236"/>
                  <a:pt x="198" y="236"/>
                  <a:pt x="197" y="235"/>
                </a:cubicBezTo>
                <a:close/>
                <a:moveTo>
                  <a:pt x="198" y="328"/>
                </a:moveTo>
                <a:cubicBezTo>
                  <a:pt x="198" y="328"/>
                  <a:pt x="198" y="328"/>
                  <a:pt x="197" y="328"/>
                </a:cubicBezTo>
                <a:cubicBezTo>
                  <a:pt x="197" y="328"/>
                  <a:pt x="197" y="328"/>
                  <a:pt x="197" y="329"/>
                </a:cubicBezTo>
                <a:cubicBezTo>
                  <a:pt x="197" y="329"/>
                  <a:pt x="197" y="329"/>
                  <a:pt x="197" y="330"/>
                </a:cubicBezTo>
                <a:cubicBezTo>
                  <a:pt x="197" y="330"/>
                  <a:pt x="197" y="330"/>
                  <a:pt x="198" y="329"/>
                </a:cubicBezTo>
                <a:cubicBezTo>
                  <a:pt x="198" y="329"/>
                  <a:pt x="198" y="329"/>
                  <a:pt x="198" y="328"/>
                </a:cubicBezTo>
                <a:close/>
                <a:moveTo>
                  <a:pt x="165" y="341"/>
                </a:moveTo>
                <a:cubicBezTo>
                  <a:pt x="166" y="341"/>
                  <a:pt x="166" y="341"/>
                  <a:pt x="166" y="341"/>
                </a:cubicBezTo>
                <a:cubicBezTo>
                  <a:pt x="166" y="340"/>
                  <a:pt x="166" y="340"/>
                  <a:pt x="166" y="340"/>
                </a:cubicBezTo>
                <a:cubicBezTo>
                  <a:pt x="164" y="341"/>
                  <a:pt x="164" y="341"/>
                  <a:pt x="164" y="341"/>
                </a:cubicBezTo>
                <a:cubicBezTo>
                  <a:pt x="165" y="341"/>
                  <a:pt x="165" y="341"/>
                  <a:pt x="165" y="341"/>
                </a:cubicBezTo>
                <a:close/>
                <a:moveTo>
                  <a:pt x="237" y="324"/>
                </a:moveTo>
                <a:cubicBezTo>
                  <a:pt x="237" y="324"/>
                  <a:pt x="237" y="324"/>
                  <a:pt x="237" y="323"/>
                </a:cubicBezTo>
                <a:cubicBezTo>
                  <a:pt x="237" y="323"/>
                  <a:pt x="237" y="323"/>
                  <a:pt x="236" y="325"/>
                </a:cubicBezTo>
                <a:lnTo>
                  <a:pt x="237" y="324"/>
                </a:lnTo>
                <a:close/>
                <a:moveTo>
                  <a:pt x="228" y="254"/>
                </a:moveTo>
                <a:cubicBezTo>
                  <a:pt x="228" y="254"/>
                  <a:pt x="228" y="254"/>
                  <a:pt x="229" y="254"/>
                </a:cubicBezTo>
                <a:cubicBezTo>
                  <a:pt x="229" y="254"/>
                  <a:pt x="229" y="254"/>
                  <a:pt x="230" y="254"/>
                </a:cubicBezTo>
                <a:cubicBezTo>
                  <a:pt x="230" y="254"/>
                  <a:pt x="230" y="254"/>
                  <a:pt x="231" y="254"/>
                </a:cubicBezTo>
                <a:cubicBezTo>
                  <a:pt x="231" y="254"/>
                  <a:pt x="231" y="254"/>
                  <a:pt x="233" y="254"/>
                </a:cubicBezTo>
                <a:cubicBezTo>
                  <a:pt x="233" y="254"/>
                  <a:pt x="233" y="254"/>
                  <a:pt x="233" y="253"/>
                </a:cubicBezTo>
                <a:cubicBezTo>
                  <a:pt x="233" y="253"/>
                  <a:pt x="233" y="253"/>
                  <a:pt x="234" y="251"/>
                </a:cubicBezTo>
                <a:cubicBezTo>
                  <a:pt x="234" y="251"/>
                  <a:pt x="234" y="251"/>
                  <a:pt x="234" y="250"/>
                </a:cubicBezTo>
                <a:cubicBezTo>
                  <a:pt x="234" y="250"/>
                  <a:pt x="234" y="250"/>
                  <a:pt x="233" y="249"/>
                </a:cubicBezTo>
                <a:cubicBezTo>
                  <a:pt x="233" y="249"/>
                  <a:pt x="233" y="249"/>
                  <a:pt x="233" y="248"/>
                </a:cubicBezTo>
                <a:cubicBezTo>
                  <a:pt x="233" y="248"/>
                  <a:pt x="233" y="248"/>
                  <a:pt x="231" y="248"/>
                </a:cubicBezTo>
                <a:cubicBezTo>
                  <a:pt x="231" y="248"/>
                  <a:pt x="231" y="248"/>
                  <a:pt x="230" y="249"/>
                </a:cubicBezTo>
                <a:cubicBezTo>
                  <a:pt x="230" y="249"/>
                  <a:pt x="230" y="249"/>
                  <a:pt x="229" y="249"/>
                </a:cubicBezTo>
                <a:cubicBezTo>
                  <a:pt x="229" y="249"/>
                  <a:pt x="229" y="249"/>
                  <a:pt x="228" y="249"/>
                </a:cubicBezTo>
                <a:cubicBezTo>
                  <a:pt x="228" y="249"/>
                  <a:pt x="228" y="249"/>
                  <a:pt x="226" y="249"/>
                </a:cubicBezTo>
                <a:cubicBezTo>
                  <a:pt x="226" y="249"/>
                  <a:pt x="226" y="249"/>
                  <a:pt x="225" y="249"/>
                </a:cubicBezTo>
                <a:cubicBezTo>
                  <a:pt x="225" y="249"/>
                  <a:pt x="225" y="249"/>
                  <a:pt x="225" y="251"/>
                </a:cubicBezTo>
                <a:cubicBezTo>
                  <a:pt x="225" y="251"/>
                  <a:pt x="225" y="251"/>
                  <a:pt x="227" y="253"/>
                </a:cubicBezTo>
                <a:cubicBezTo>
                  <a:pt x="227" y="253"/>
                  <a:pt x="227" y="253"/>
                  <a:pt x="228" y="254"/>
                </a:cubicBezTo>
                <a:close/>
                <a:moveTo>
                  <a:pt x="232" y="324"/>
                </a:moveTo>
                <a:cubicBezTo>
                  <a:pt x="232" y="324"/>
                  <a:pt x="232" y="324"/>
                  <a:pt x="231" y="326"/>
                </a:cubicBezTo>
                <a:cubicBezTo>
                  <a:pt x="231" y="326"/>
                  <a:pt x="231" y="326"/>
                  <a:pt x="232" y="325"/>
                </a:cubicBezTo>
                <a:cubicBezTo>
                  <a:pt x="232" y="325"/>
                  <a:pt x="232" y="325"/>
                  <a:pt x="234" y="324"/>
                </a:cubicBezTo>
                <a:cubicBezTo>
                  <a:pt x="234" y="324"/>
                  <a:pt x="234" y="324"/>
                  <a:pt x="235" y="323"/>
                </a:cubicBezTo>
                <a:cubicBezTo>
                  <a:pt x="235" y="323"/>
                  <a:pt x="235" y="323"/>
                  <a:pt x="233" y="323"/>
                </a:cubicBezTo>
                <a:cubicBezTo>
                  <a:pt x="233" y="323"/>
                  <a:pt x="233" y="323"/>
                  <a:pt x="232" y="324"/>
                </a:cubicBezTo>
                <a:close/>
                <a:moveTo>
                  <a:pt x="192" y="331"/>
                </a:moveTo>
                <a:cubicBezTo>
                  <a:pt x="193" y="331"/>
                  <a:pt x="193" y="331"/>
                  <a:pt x="193" y="331"/>
                </a:cubicBezTo>
                <a:cubicBezTo>
                  <a:pt x="192" y="330"/>
                  <a:pt x="192" y="330"/>
                  <a:pt x="192" y="330"/>
                </a:cubicBezTo>
                <a:cubicBezTo>
                  <a:pt x="192" y="331"/>
                  <a:pt x="192" y="331"/>
                  <a:pt x="192" y="331"/>
                </a:cubicBezTo>
                <a:close/>
                <a:moveTo>
                  <a:pt x="195" y="328"/>
                </a:moveTo>
                <a:cubicBezTo>
                  <a:pt x="194" y="329"/>
                  <a:pt x="194" y="329"/>
                  <a:pt x="194" y="329"/>
                </a:cubicBezTo>
                <a:cubicBezTo>
                  <a:pt x="194" y="330"/>
                  <a:pt x="194" y="330"/>
                  <a:pt x="194" y="330"/>
                </a:cubicBezTo>
                <a:cubicBezTo>
                  <a:pt x="195" y="331"/>
                  <a:pt x="195" y="331"/>
                  <a:pt x="195" y="331"/>
                </a:cubicBezTo>
                <a:cubicBezTo>
                  <a:pt x="196" y="330"/>
                  <a:pt x="196" y="330"/>
                  <a:pt x="196" y="330"/>
                </a:cubicBezTo>
                <a:cubicBezTo>
                  <a:pt x="196" y="329"/>
                  <a:pt x="196" y="329"/>
                  <a:pt x="196" y="329"/>
                </a:cubicBezTo>
                <a:cubicBezTo>
                  <a:pt x="195" y="329"/>
                  <a:pt x="195" y="329"/>
                  <a:pt x="195" y="329"/>
                </a:cubicBezTo>
                <a:cubicBezTo>
                  <a:pt x="195" y="328"/>
                  <a:pt x="195" y="328"/>
                  <a:pt x="195" y="328"/>
                </a:cubicBezTo>
                <a:close/>
                <a:moveTo>
                  <a:pt x="198" y="331"/>
                </a:moveTo>
                <a:cubicBezTo>
                  <a:pt x="198" y="331"/>
                  <a:pt x="198" y="331"/>
                  <a:pt x="199" y="331"/>
                </a:cubicBezTo>
                <a:cubicBezTo>
                  <a:pt x="199" y="331"/>
                  <a:pt x="199" y="331"/>
                  <a:pt x="198" y="330"/>
                </a:cubicBezTo>
                <a:cubicBezTo>
                  <a:pt x="198" y="330"/>
                  <a:pt x="198" y="330"/>
                  <a:pt x="198" y="331"/>
                </a:cubicBezTo>
                <a:close/>
                <a:moveTo>
                  <a:pt x="107" y="344"/>
                </a:moveTo>
                <a:cubicBezTo>
                  <a:pt x="107" y="343"/>
                  <a:pt x="107" y="343"/>
                  <a:pt x="107" y="343"/>
                </a:cubicBezTo>
                <a:cubicBezTo>
                  <a:pt x="106" y="344"/>
                  <a:pt x="106" y="344"/>
                  <a:pt x="106" y="344"/>
                </a:cubicBezTo>
                <a:cubicBezTo>
                  <a:pt x="107" y="344"/>
                  <a:pt x="107" y="344"/>
                  <a:pt x="107" y="344"/>
                </a:cubicBezTo>
                <a:close/>
                <a:moveTo>
                  <a:pt x="104" y="347"/>
                </a:moveTo>
                <a:cubicBezTo>
                  <a:pt x="105" y="348"/>
                  <a:pt x="105" y="348"/>
                  <a:pt x="105" y="348"/>
                </a:cubicBezTo>
                <a:cubicBezTo>
                  <a:pt x="106" y="347"/>
                  <a:pt x="106" y="347"/>
                  <a:pt x="106" y="347"/>
                </a:cubicBezTo>
                <a:cubicBezTo>
                  <a:pt x="105" y="346"/>
                  <a:pt x="105" y="346"/>
                  <a:pt x="105" y="346"/>
                </a:cubicBezTo>
                <a:cubicBezTo>
                  <a:pt x="104" y="347"/>
                  <a:pt x="104" y="347"/>
                  <a:pt x="104" y="347"/>
                </a:cubicBezTo>
                <a:close/>
                <a:moveTo>
                  <a:pt x="219" y="325"/>
                </a:moveTo>
                <a:cubicBezTo>
                  <a:pt x="219" y="325"/>
                  <a:pt x="219" y="325"/>
                  <a:pt x="220" y="324"/>
                </a:cubicBezTo>
                <a:cubicBezTo>
                  <a:pt x="220" y="324"/>
                  <a:pt x="220" y="324"/>
                  <a:pt x="220" y="323"/>
                </a:cubicBezTo>
                <a:cubicBezTo>
                  <a:pt x="220" y="323"/>
                  <a:pt x="220" y="323"/>
                  <a:pt x="219" y="324"/>
                </a:cubicBezTo>
                <a:cubicBezTo>
                  <a:pt x="219" y="324"/>
                  <a:pt x="219" y="324"/>
                  <a:pt x="219" y="325"/>
                </a:cubicBezTo>
                <a:close/>
                <a:moveTo>
                  <a:pt x="197" y="237"/>
                </a:moveTo>
                <a:cubicBezTo>
                  <a:pt x="196" y="237"/>
                  <a:pt x="196" y="237"/>
                  <a:pt x="196" y="237"/>
                </a:cubicBezTo>
                <a:cubicBezTo>
                  <a:pt x="196" y="237"/>
                  <a:pt x="196" y="237"/>
                  <a:pt x="196" y="238"/>
                </a:cubicBezTo>
                <a:cubicBezTo>
                  <a:pt x="196" y="238"/>
                  <a:pt x="196" y="238"/>
                  <a:pt x="197" y="239"/>
                </a:cubicBezTo>
                <a:cubicBezTo>
                  <a:pt x="197" y="239"/>
                  <a:pt x="197" y="239"/>
                  <a:pt x="199" y="241"/>
                </a:cubicBezTo>
                <a:cubicBezTo>
                  <a:pt x="199" y="241"/>
                  <a:pt x="199" y="241"/>
                  <a:pt x="199" y="240"/>
                </a:cubicBezTo>
                <a:cubicBezTo>
                  <a:pt x="199" y="240"/>
                  <a:pt x="199" y="240"/>
                  <a:pt x="197" y="238"/>
                </a:cubicBezTo>
                <a:cubicBezTo>
                  <a:pt x="197" y="238"/>
                  <a:pt x="197" y="238"/>
                  <a:pt x="197" y="237"/>
                </a:cubicBezTo>
                <a:close/>
                <a:moveTo>
                  <a:pt x="112" y="343"/>
                </a:moveTo>
                <a:cubicBezTo>
                  <a:pt x="111" y="344"/>
                  <a:pt x="111" y="344"/>
                  <a:pt x="111" y="344"/>
                </a:cubicBezTo>
                <a:cubicBezTo>
                  <a:pt x="112" y="345"/>
                  <a:pt x="112" y="345"/>
                  <a:pt x="112" y="345"/>
                </a:cubicBezTo>
                <a:cubicBezTo>
                  <a:pt x="111" y="345"/>
                  <a:pt x="111" y="345"/>
                  <a:pt x="111" y="345"/>
                </a:cubicBezTo>
                <a:cubicBezTo>
                  <a:pt x="112" y="346"/>
                  <a:pt x="112" y="346"/>
                  <a:pt x="112" y="346"/>
                </a:cubicBezTo>
                <a:cubicBezTo>
                  <a:pt x="113" y="346"/>
                  <a:pt x="113" y="346"/>
                  <a:pt x="113" y="346"/>
                </a:cubicBezTo>
                <a:cubicBezTo>
                  <a:pt x="113" y="345"/>
                  <a:pt x="113" y="345"/>
                  <a:pt x="113" y="345"/>
                </a:cubicBezTo>
                <a:cubicBezTo>
                  <a:pt x="114" y="345"/>
                  <a:pt x="114" y="345"/>
                  <a:pt x="114" y="345"/>
                </a:cubicBezTo>
                <a:cubicBezTo>
                  <a:pt x="113" y="343"/>
                  <a:pt x="113" y="343"/>
                  <a:pt x="113" y="343"/>
                </a:cubicBezTo>
                <a:cubicBezTo>
                  <a:pt x="112" y="343"/>
                  <a:pt x="112" y="343"/>
                  <a:pt x="112" y="343"/>
                </a:cubicBezTo>
                <a:close/>
                <a:moveTo>
                  <a:pt x="120" y="346"/>
                </a:moveTo>
                <a:cubicBezTo>
                  <a:pt x="119" y="346"/>
                  <a:pt x="119" y="346"/>
                  <a:pt x="119" y="346"/>
                </a:cubicBezTo>
                <a:cubicBezTo>
                  <a:pt x="119" y="347"/>
                  <a:pt x="119" y="347"/>
                  <a:pt x="119" y="347"/>
                </a:cubicBezTo>
                <a:cubicBezTo>
                  <a:pt x="120" y="347"/>
                  <a:pt x="120" y="347"/>
                  <a:pt x="120" y="347"/>
                </a:cubicBezTo>
                <a:cubicBezTo>
                  <a:pt x="121" y="346"/>
                  <a:pt x="121" y="346"/>
                  <a:pt x="121" y="346"/>
                </a:cubicBezTo>
                <a:cubicBezTo>
                  <a:pt x="121" y="344"/>
                  <a:pt x="121" y="344"/>
                  <a:pt x="121" y="344"/>
                </a:cubicBezTo>
                <a:cubicBezTo>
                  <a:pt x="120" y="344"/>
                  <a:pt x="120" y="344"/>
                  <a:pt x="120" y="344"/>
                </a:cubicBezTo>
                <a:cubicBezTo>
                  <a:pt x="120" y="346"/>
                  <a:pt x="120" y="346"/>
                  <a:pt x="120" y="346"/>
                </a:cubicBezTo>
                <a:close/>
                <a:moveTo>
                  <a:pt x="215" y="324"/>
                </a:moveTo>
                <a:cubicBezTo>
                  <a:pt x="215" y="324"/>
                  <a:pt x="215" y="324"/>
                  <a:pt x="213" y="323"/>
                </a:cubicBezTo>
                <a:cubicBezTo>
                  <a:pt x="213" y="323"/>
                  <a:pt x="213" y="323"/>
                  <a:pt x="213" y="322"/>
                </a:cubicBezTo>
                <a:cubicBezTo>
                  <a:pt x="213" y="322"/>
                  <a:pt x="213" y="322"/>
                  <a:pt x="213" y="321"/>
                </a:cubicBezTo>
                <a:cubicBezTo>
                  <a:pt x="213" y="321"/>
                  <a:pt x="213" y="321"/>
                  <a:pt x="211" y="321"/>
                </a:cubicBezTo>
                <a:cubicBezTo>
                  <a:pt x="211" y="321"/>
                  <a:pt x="211" y="321"/>
                  <a:pt x="210" y="322"/>
                </a:cubicBezTo>
                <a:cubicBezTo>
                  <a:pt x="210" y="322"/>
                  <a:pt x="210" y="322"/>
                  <a:pt x="208" y="321"/>
                </a:cubicBezTo>
                <a:cubicBezTo>
                  <a:pt x="208" y="321"/>
                  <a:pt x="208" y="321"/>
                  <a:pt x="208" y="322"/>
                </a:cubicBezTo>
                <a:cubicBezTo>
                  <a:pt x="208" y="322"/>
                  <a:pt x="208" y="322"/>
                  <a:pt x="207" y="321"/>
                </a:cubicBezTo>
                <a:cubicBezTo>
                  <a:pt x="207" y="321"/>
                  <a:pt x="207" y="321"/>
                  <a:pt x="206" y="321"/>
                </a:cubicBezTo>
                <a:cubicBezTo>
                  <a:pt x="206" y="321"/>
                  <a:pt x="206" y="321"/>
                  <a:pt x="205" y="323"/>
                </a:cubicBezTo>
                <a:cubicBezTo>
                  <a:pt x="205" y="323"/>
                  <a:pt x="205" y="323"/>
                  <a:pt x="204" y="324"/>
                </a:cubicBezTo>
                <a:cubicBezTo>
                  <a:pt x="204" y="324"/>
                  <a:pt x="204" y="324"/>
                  <a:pt x="203" y="324"/>
                </a:cubicBezTo>
                <a:cubicBezTo>
                  <a:pt x="203" y="324"/>
                  <a:pt x="203" y="324"/>
                  <a:pt x="202" y="326"/>
                </a:cubicBezTo>
                <a:cubicBezTo>
                  <a:pt x="203" y="327"/>
                  <a:pt x="203" y="327"/>
                  <a:pt x="203" y="327"/>
                </a:cubicBezTo>
                <a:cubicBezTo>
                  <a:pt x="203" y="327"/>
                  <a:pt x="203" y="327"/>
                  <a:pt x="204" y="327"/>
                </a:cubicBezTo>
                <a:cubicBezTo>
                  <a:pt x="204" y="327"/>
                  <a:pt x="204" y="327"/>
                  <a:pt x="205" y="327"/>
                </a:cubicBezTo>
                <a:cubicBezTo>
                  <a:pt x="205" y="327"/>
                  <a:pt x="205" y="327"/>
                  <a:pt x="206" y="325"/>
                </a:cubicBezTo>
                <a:cubicBezTo>
                  <a:pt x="206" y="325"/>
                  <a:pt x="206" y="325"/>
                  <a:pt x="209" y="325"/>
                </a:cubicBezTo>
                <a:cubicBezTo>
                  <a:pt x="209" y="325"/>
                  <a:pt x="209" y="325"/>
                  <a:pt x="210" y="326"/>
                </a:cubicBezTo>
                <a:cubicBezTo>
                  <a:pt x="210" y="326"/>
                  <a:pt x="210" y="326"/>
                  <a:pt x="212" y="326"/>
                </a:cubicBezTo>
                <a:cubicBezTo>
                  <a:pt x="212" y="326"/>
                  <a:pt x="212" y="326"/>
                  <a:pt x="213" y="325"/>
                </a:cubicBezTo>
                <a:cubicBezTo>
                  <a:pt x="213" y="325"/>
                  <a:pt x="213" y="325"/>
                  <a:pt x="215" y="325"/>
                </a:cubicBezTo>
                <a:cubicBezTo>
                  <a:pt x="215" y="325"/>
                  <a:pt x="215" y="325"/>
                  <a:pt x="215" y="324"/>
                </a:cubicBezTo>
                <a:close/>
                <a:moveTo>
                  <a:pt x="200" y="331"/>
                </a:moveTo>
                <a:cubicBezTo>
                  <a:pt x="200" y="331"/>
                  <a:pt x="200" y="331"/>
                  <a:pt x="201" y="331"/>
                </a:cubicBezTo>
                <a:cubicBezTo>
                  <a:pt x="201" y="331"/>
                  <a:pt x="201" y="331"/>
                  <a:pt x="201" y="330"/>
                </a:cubicBezTo>
                <a:cubicBezTo>
                  <a:pt x="201" y="330"/>
                  <a:pt x="201" y="330"/>
                  <a:pt x="200" y="330"/>
                </a:cubicBezTo>
                <a:cubicBezTo>
                  <a:pt x="200" y="330"/>
                  <a:pt x="200" y="330"/>
                  <a:pt x="200" y="331"/>
                </a:cubicBezTo>
                <a:close/>
                <a:moveTo>
                  <a:pt x="104" y="350"/>
                </a:moveTo>
                <a:cubicBezTo>
                  <a:pt x="104" y="349"/>
                  <a:pt x="104" y="349"/>
                  <a:pt x="104" y="349"/>
                </a:cubicBezTo>
                <a:cubicBezTo>
                  <a:pt x="103" y="350"/>
                  <a:pt x="103" y="350"/>
                  <a:pt x="103" y="350"/>
                </a:cubicBezTo>
                <a:cubicBezTo>
                  <a:pt x="104" y="350"/>
                  <a:pt x="104" y="350"/>
                  <a:pt x="104" y="350"/>
                </a:cubicBezTo>
                <a:close/>
                <a:moveTo>
                  <a:pt x="214" y="328"/>
                </a:moveTo>
                <a:cubicBezTo>
                  <a:pt x="214" y="328"/>
                  <a:pt x="214" y="328"/>
                  <a:pt x="215" y="329"/>
                </a:cubicBezTo>
                <a:cubicBezTo>
                  <a:pt x="215" y="329"/>
                  <a:pt x="215" y="329"/>
                  <a:pt x="216" y="329"/>
                </a:cubicBezTo>
                <a:cubicBezTo>
                  <a:pt x="216" y="329"/>
                  <a:pt x="216" y="329"/>
                  <a:pt x="215" y="328"/>
                </a:cubicBezTo>
                <a:cubicBezTo>
                  <a:pt x="215" y="328"/>
                  <a:pt x="215" y="328"/>
                  <a:pt x="214" y="328"/>
                </a:cubicBezTo>
                <a:close/>
                <a:moveTo>
                  <a:pt x="116" y="345"/>
                </a:moveTo>
                <a:cubicBezTo>
                  <a:pt x="116" y="346"/>
                  <a:pt x="116" y="346"/>
                  <a:pt x="116" y="346"/>
                </a:cubicBezTo>
                <a:cubicBezTo>
                  <a:pt x="115" y="347"/>
                  <a:pt x="115" y="347"/>
                  <a:pt x="115" y="347"/>
                </a:cubicBezTo>
                <a:cubicBezTo>
                  <a:pt x="116" y="347"/>
                  <a:pt x="116" y="347"/>
                  <a:pt x="116" y="347"/>
                </a:cubicBezTo>
                <a:cubicBezTo>
                  <a:pt x="117" y="346"/>
                  <a:pt x="117" y="346"/>
                  <a:pt x="117" y="346"/>
                </a:cubicBezTo>
                <a:cubicBezTo>
                  <a:pt x="117" y="345"/>
                  <a:pt x="117" y="345"/>
                  <a:pt x="117" y="345"/>
                </a:cubicBezTo>
                <a:cubicBezTo>
                  <a:pt x="118" y="344"/>
                  <a:pt x="118" y="344"/>
                  <a:pt x="118" y="344"/>
                </a:cubicBezTo>
                <a:cubicBezTo>
                  <a:pt x="117" y="344"/>
                  <a:pt x="117" y="344"/>
                  <a:pt x="117" y="344"/>
                </a:cubicBezTo>
                <a:cubicBezTo>
                  <a:pt x="116" y="345"/>
                  <a:pt x="116" y="345"/>
                  <a:pt x="116" y="345"/>
                </a:cubicBezTo>
                <a:close/>
                <a:moveTo>
                  <a:pt x="142" y="346"/>
                </a:moveTo>
                <a:cubicBezTo>
                  <a:pt x="142" y="346"/>
                  <a:pt x="142" y="346"/>
                  <a:pt x="142" y="347"/>
                </a:cubicBezTo>
                <a:cubicBezTo>
                  <a:pt x="142" y="347"/>
                  <a:pt x="142" y="347"/>
                  <a:pt x="139" y="346"/>
                </a:cubicBezTo>
                <a:cubicBezTo>
                  <a:pt x="137" y="346"/>
                  <a:pt x="137" y="346"/>
                  <a:pt x="137" y="346"/>
                </a:cubicBezTo>
                <a:cubicBezTo>
                  <a:pt x="137" y="346"/>
                  <a:pt x="137" y="346"/>
                  <a:pt x="138" y="347"/>
                </a:cubicBezTo>
                <a:cubicBezTo>
                  <a:pt x="138" y="347"/>
                  <a:pt x="138" y="347"/>
                  <a:pt x="139" y="347"/>
                </a:cubicBezTo>
                <a:cubicBezTo>
                  <a:pt x="139" y="347"/>
                  <a:pt x="139" y="347"/>
                  <a:pt x="142" y="348"/>
                </a:cubicBezTo>
                <a:cubicBezTo>
                  <a:pt x="142" y="348"/>
                  <a:pt x="142" y="348"/>
                  <a:pt x="143" y="347"/>
                </a:cubicBezTo>
                <a:cubicBezTo>
                  <a:pt x="143" y="347"/>
                  <a:pt x="143" y="347"/>
                  <a:pt x="142" y="346"/>
                </a:cubicBezTo>
                <a:close/>
                <a:moveTo>
                  <a:pt x="191" y="331"/>
                </a:moveTo>
                <a:cubicBezTo>
                  <a:pt x="190" y="330"/>
                  <a:pt x="190" y="330"/>
                  <a:pt x="190" y="330"/>
                </a:cubicBezTo>
                <a:cubicBezTo>
                  <a:pt x="189" y="330"/>
                  <a:pt x="189" y="330"/>
                  <a:pt x="189" y="330"/>
                </a:cubicBezTo>
                <a:cubicBezTo>
                  <a:pt x="188" y="330"/>
                  <a:pt x="188" y="330"/>
                  <a:pt x="188" y="330"/>
                </a:cubicBezTo>
                <a:cubicBezTo>
                  <a:pt x="187" y="331"/>
                  <a:pt x="187" y="331"/>
                  <a:pt x="187" y="331"/>
                </a:cubicBezTo>
                <a:cubicBezTo>
                  <a:pt x="187" y="332"/>
                  <a:pt x="187" y="332"/>
                  <a:pt x="187" y="332"/>
                </a:cubicBezTo>
                <a:cubicBezTo>
                  <a:pt x="188" y="333"/>
                  <a:pt x="188" y="333"/>
                  <a:pt x="188" y="333"/>
                </a:cubicBezTo>
                <a:cubicBezTo>
                  <a:pt x="186" y="333"/>
                  <a:pt x="186" y="333"/>
                  <a:pt x="186" y="333"/>
                </a:cubicBezTo>
                <a:cubicBezTo>
                  <a:pt x="185" y="333"/>
                  <a:pt x="185" y="333"/>
                  <a:pt x="185" y="333"/>
                </a:cubicBezTo>
                <a:cubicBezTo>
                  <a:pt x="185" y="334"/>
                  <a:pt x="185" y="334"/>
                  <a:pt x="185" y="334"/>
                </a:cubicBezTo>
                <a:cubicBezTo>
                  <a:pt x="184" y="336"/>
                  <a:pt x="184" y="336"/>
                  <a:pt x="184" y="336"/>
                </a:cubicBezTo>
                <a:cubicBezTo>
                  <a:pt x="183" y="336"/>
                  <a:pt x="183" y="336"/>
                  <a:pt x="183" y="336"/>
                </a:cubicBezTo>
                <a:cubicBezTo>
                  <a:pt x="181" y="337"/>
                  <a:pt x="181" y="337"/>
                  <a:pt x="181" y="337"/>
                </a:cubicBezTo>
                <a:cubicBezTo>
                  <a:pt x="180" y="337"/>
                  <a:pt x="180" y="337"/>
                  <a:pt x="180" y="337"/>
                </a:cubicBezTo>
                <a:cubicBezTo>
                  <a:pt x="180" y="338"/>
                  <a:pt x="180" y="338"/>
                  <a:pt x="180" y="338"/>
                </a:cubicBezTo>
                <a:cubicBezTo>
                  <a:pt x="182" y="338"/>
                  <a:pt x="182" y="338"/>
                  <a:pt x="182" y="338"/>
                </a:cubicBezTo>
                <a:cubicBezTo>
                  <a:pt x="184" y="337"/>
                  <a:pt x="184" y="337"/>
                  <a:pt x="184" y="337"/>
                </a:cubicBezTo>
                <a:cubicBezTo>
                  <a:pt x="185" y="336"/>
                  <a:pt x="185" y="336"/>
                  <a:pt x="185" y="336"/>
                </a:cubicBezTo>
                <a:cubicBezTo>
                  <a:pt x="186" y="337"/>
                  <a:pt x="186" y="337"/>
                  <a:pt x="186" y="337"/>
                </a:cubicBezTo>
                <a:cubicBezTo>
                  <a:pt x="187" y="336"/>
                  <a:pt x="187" y="336"/>
                  <a:pt x="187" y="336"/>
                </a:cubicBezTo>
                <a:cubicBezTo>
                  <a:pt x="187" y="335"/>
                  <a:pt x="187" y="335"/>
                  <a:pt x="187" y="335"/>
                </a:cubicBezTo>
                <a:cubicBezTo>
                  <a:pt x="188" y="335"/>
                  <a:pt x="188" y="335"/>
                  <a:pt x="188" y="335"/>
                </a:cubicBezTo>
                <a:cubicBezTo>
                  <a:pt x="188" y="336"/>
                  <a:pt x="188" y="336"/>
                  <a:pt x="188" y="336"/>
                </a:cubicBezTo>
                <a:cubicBezTo>
                  <a:pt x="189" y="336"/>
                  <a:pt x="189" y="336"/>
                  <a:pt x="189" y="336"/>
                </a:cubicBezTo>
                <a:cubicBezTo>
                  <a:pt x="190" y="334"/>
                  <a:pt x="190" y="334"/>
                  <a:pt x="190" y="334"/>
                </a:cubicBezTo>
                <a:cubicBezTo>
                  <a:pt x="191" y="334"/>
                  <a:pt x="191" y="334"/>
                  <a:pt x="191" y="334"/>
                </a:cubicBezTo>
                <a:cubicBezTo>
                  <a:pt x="191" y="333"/>
                  <a:pt x="191" y="333"/>
                  <a:pt x="191" y="333"/>
                </a:cubicBezTo>
                <a:cubicBezTo>
                  <a:pt x="190" y="333"/>
                  <a:pt x="190" y="333"/>
                  <a:pt x="190" y="333"/>
                </a:cubicBezTo>
                <a:cubicBezTo>
                  <a:pt x="192" y="332"/>
                  <a:pt x="192" y="332"/>
                  <a:pt x="192" y="332"/>
                </a:cubicBezTo>
                <a:cubicBezTo>
                  <a:pt x="191" y="331"/>
                  <a:pt x="191" y="331"/>
                  <a:pt x="191" y="331"/>
                </a:cubicBezTo>
                <a:close/>
                <a:moveTo>
                  <a:pt x="149" y="345"/>
                </a:moveTo>
                <a:cubicBezTo>
                  <a:pt x="148" y="344"/>
                  <a:pt x="148" y="344"/>
                  <a:pt x="148" y="344"/>
                </a:cubicBezTo>
                <a:cubicBezTo>
                  <a:pt x="146" y="344"/>
                  <a:pt x="146" y="344"/>
                  <a:pt x="146" y="344"/>
                </a:cubicBezTo>
                <a:cubicBezTo>
                  <a:pt x="146" y="345"/>
                  <a:pt x="146" y="345"/>
                  <a:pt x="146" y="345"/>
                </a:cubicBezTo>
                <a:cubicBezTo>
                  <a:pt x="148" y="345"/>
                  <a:pt x="148" y="345"/>
                  <a:pt x="148" y="345"/>
                </a:cubicBezTo>
                <a:cubicBezTo>
                  <a:pt x="149" y="345"/>
                  <a:pt x="149" y="345"/>
                  <a:pt x="149" y="345"/>
                </a:cubicBezTo>
                <a:close/>
                <a:moveTo>
                  <a:pt x="228" y="199"/>
                </a:moveTo>
                <a:cubicBezTo>
                  <a:pt x="228" y="199"/>
                  <a:pt x="228" y="199"/>
                  <a:pt x="229" y="197"/>
                </a:cubicBezTo>
                <a:cubicBezTo>
                  <a:pt x="229" y="197"/>
                  <a:pt x="229" y="197"/>
                  <a:pt x="231" y="198"/>
                </a:cubicBezTo>
                <a:cubicBezTo>
                  <a:pt x="231" y="198"/>
                  <a:pt x="231" y="198"/>
                  <a:pt x="232" y="199"/>
                </a:cubicBezTo>
                <a:cubicBezTo>
                  <a:pt x="232" y="199"/>
                  <a:pt x="232" y="199"/>
                  <a:pt x="233" y="201"/>
                </a:cubicBezTo>
                <a:cubicBezTo>
                  <a:pt x="233" y="201"/>
                  <a:pt x="233" y="201"/>
                  <a:pt x="232" y="202"/>
                </a:cubicBezTo>
                <a:cubicBezTo>
                  <a:pt x="232" y="202"/>
                  <a:pt x="232" y="202"/>
                  <a:pt x="234" y="203"/>
                </a:cubicBezTo>
                <a:cubicBezTo>
                  <a:pt x="234" y="203"/>
                  <a:pt x="234" y="203"/>
                  <a:pt x="234" y="204"/>
                </a:cubicBezTo>
                <a:cubicBezTo>
                  <a:pt x="234" y="204"/>
                  <a:pt x="234" y="204"/>
                  <a:pt x="233" y="206"/>
                </a:cubicBezTo>
                <a:cubicBezTo>
                  <a:pt x="233" y="206"/>
                  <a:pt x="233" y="206"/>
                  <a:pt x="234" y="207"/>
                </a:cubicBezTo>
                <a:cubicBezTo>
                  <a:pt x="234" y="207"/>
                  <a:pt x="234" y="207"/>
                  <a:pt x="236" y="205"/>
                </a:cubicBezTo>
                <a:cubicBezTo>
                  <a:pt x="236" y="205"/>
                  <a:pt x="236" y="205"/>
                  <a:pt x="237" y="205"/>
                </a:cubicBezTo>
                <a:cubicBezTo>
                  <a:pt x="237" y="205"/>
                  <a:pt x="237" y="205"/>
                  <a:pt x="238" y="204"/>
                </a:cubicBezTo>
                <a:cubicBezTo>
                  <a:pt x="238" y="204"/>
                  <a:pt x="238" y="204"/>
                  <a:pt x="240" y="205"/>
                </a:cubicBezTo>
                <a:cubicBezTo>
                  <a:pt x="240" y="205"/>
                  <a:pt x="240" y="205"/>
                  <a:pt x="241" y="205"/>
                </a:cubicBezTo>
                <a:cubicBezTo>
                  <a:pt x="241" y="205"/>
                  <a:pt x="241" y="205"/>
                  <a:pt x="241" y="203"/>
                </a:cubicBezTo>
                <a:cubicBezTo>
                  <a:pt x="241" y="203"/>
                  <a:pt x="241" y="203"/>
                  <a:pt x="238" y="201"/>
                </a:cubicBezTo>
                <a:cubicBezTo>
                  <a:pt x="238" y="201"/>
                  <a:pt x="238" y="201"/>
                  <a:pt x="238" y="200"/>
                </a:cubicBezTo>
                <a:cubicBezTo>
                  <a:pt x="238" y="200"/>
                  <a:pt x="238" y="200"/>
                  <a:pt x="237" y="199"/>
                </a:cubicBezTo>
                <a:cubicBezTo>
                  <a:pt x="237" y="199"/>
                  <a:pt x="237" y="199"/>
                  <a:pt x="236" y="197"/>
                </a:cubicBezTo>
                <a:cubicBezTo>
                  <a:pt x="236" y="197"/>
                  <a:pt x="236" y="197"/>
                  <a:pt x="237" y="197"/>
                </a:cubicBezTo>
                <a:cubicBezTo>
                  <a:pt x="237" y="197"/>
                  <a:pt x="237" y="197"/>
                  <a:pt x="237" y="196"/>
                </a:cubicBezTo>
                <a:cubicBezTo>
                  <a:pt x="237" y="196"/>
                  <a:pt x="237" y="196"/>
                  <a:pt x="236" y="195"/>
                </a:cubicBezTo>
                <a:cubicBezTo>
                  <a:pt x="236" y="195"/>
                  <a:pt x="236" y="195"/>
                  <a:pt x="234" y="195"/>
                </a:cubicBezTo>
                <a:cubicBezTo>
                  <a:pt x="234" y="195"/>
                  <a:pt x="234" y="195"/>
                  <a:pt x="233" y="195"/>
                </a:cubicBezTo>
                <a:cubicBezTo>
                  <a:pt x="233" y="195"/>
                  <a:pt x="233" y="195"/>
                  <a:pt x="232" y="195"/>
                </a:cubicBezTo>
                <a:cubicBezTo>
                  <a:pt x="232" y="195"/>
                  <a:pt x="232" y="195"/>
                  <a:pt x="232" y="194"/>
                </a:cubicBezTo>
                <a:cubicBezTo>
                  <a:pt x="232" y="194"/>
                  <a:pt x="232" y="194"/>
                  <a:pt x="230" y="194"/>
                </a:cubicBezTo>
                <a:cubicBezTo>
                  <a:pt x="230" y="194"/>
                  <a:pt x="230" y="194"/>
                  <a:pt x="230" y="193"/>
                </a:cubicBezTo>
                <a:cubicBezTo>
                  <a:pt x="230" y="193"/>
                  <a:pt x="230" y="193"/>
                  <a:pt x="230" y="190"/>
                </a:cubicBezTo>
                <a:cubicBezTo>
                  <a:pt x="230" y="190"/>
                  <a:pt x="230" y="190"/>
                  <a:pt x="229" y="193"/>
                </a:cubicBezTo>
                <a:cubicBezTo>
                  <a:pt x="229" y="193"/>
                  <a:pt x="229" y="193"/>
                  <a:pt x="226" y="195"/>
                </a:cubicBezTo>
                <a:cubicBezTo>
                  <a:pt x="226" y="195"/>
                  <a:pt x="226" y="195"/>
                  <a:pt x="226" y="197"/>
                </a:cubicBezTo>
                <a:cubicBezTo>
                  <a:pt x="226" y="197"/>
                  <a:pt x="226" y="197"/>
                  <a:pt x="227" y="199"/>
                </a:cubicBezTo>
                <a:cubicBezTo>
                  <a:pt x="227" y="199"/>
                  <a:pt x="227" y="199"/>
                  <a:pt x="228" y="199"/>
                </a:cubicBezTo>
                <a:close/>
                <a:moveTo>
                  <a:pt x="259" y="180"/>
                </a:moveTo>
                <a:cubicBezTo>
                  <a:pt x="259" y="180"/>
                  <a:pt x="259" y="180"/>
                  <a:pt x="258" y="180"/>
                </a:cubicBezTo>
                <a:cubicBezTo>
                  <a:pt x="257" y="180"/>
                  <a:pt x="257" y="180"/>
                  <a:pt x="257" y="180"/>
                </a:cubicBezTo>
                <a:cubicBezTo>
                  <a:pt x="257" y="180"/>
                  <a:pt x="257" y="180"/>
                  <a:pt x="258" y="181"/>
                </a:cubicBezTo>
                <a:cubicBezTo>
                  <a:pt x="258" y="181"/>
                  <a:pt x="258" y="181"/>
                  <a:pt x="259" y="180"/>
                </a:cubicBezTo>
                <a:close/>
                <a:moveTo>
                  <a:pt x="155" y="344"/>
                </a:moveTo>
                <a:cubicBezTo>
                  <a:pt x="156" y="344"/>
                  <a:pt x="156" y="344"/>
                  <a:pt x="156" y="344"/>
                </a:cubicBezTo>
                <a:cubicBezTo>
                  <a:pt x="155" y="342"/>
                  <a:pt x="155" y="342"/>
                  <a:pt x="155" y="342"/>
                </a:cubicBezTo>
                <a:cubicBezTo>
                  <a:pt x="155" y="344"/>
                  <a:pt x="155" y="344"/>
                  <a:pt x="155" y="344"/>
                </a:cubicBezTo>
                <a:close/>
                <a:moveTo>
                  <a:pt x="179" y="335"/>
                </a:moveTo>
                <a:cubicBezTo>
                  <a:pt x="179" y="335"/>
                  <a:pt x="179" y="335"/>
                  <a:pt x="179" y="334"/>
                </a:cubicBezTo>
                <a:cubicBezTo>
                  <a:pt x="178" y="335"/>
                  <a:pt x="178" y="335"/>
                  <a:pt x="178" y="335"/>
                </a:cubicBezTo>
                <a:cubicBezTo>
                  <a:pt x="178" y="335"/>
                  <a:pt x="178" y="335"/>
                  <a:pt x="176" y="335"/>
                </a:cubicBezTo>
                <a:cubicBezTo>
                  <a:pt x="176" y="335"/>
                  <a:pt x="176" y="335"/>
                  <a:pt x="176" y="337"/>
                </a:cubicBezTo>
                <a:cubicBezTo>
                  <a:pt x="176" y="337"/>
                  <a:pt x="176" y="337"/>
                  <a:pt x="174" y="337"/>
                </a:cubicBezTo>
                <a:cubicBezTo>
                  <a:pt x="174" y="337"/>
                  <a:pt x="174" y="337"/>
                  <a:pt x="173" y="338"/>
                </a:cubicBezTo>
                <a:cubicBezTo>
                  <a:pt x="173" y="338"/>
                  <a:pt x="173" y="338"/>
                  <a:pt x="173" y="339"/>
                </a:cubicBezTo>
                <a:cubicBezTo>
                  <a:pt x="173" y="339"/>
                  <a:pt x="173" y="339"/>
                  <a:pt x="172" y="339"/>
                </a:cubicBezTo>
                <a:cubicBezTo>
                  <a:pt x="172" y="339"/>
                  <a:pt x="172" y="339"/>
                  <a:pt x="171" y="341"/>
                </a:cubicBezTo>
                <a:cubicBezTo>
                  <a:pt x="171" y="341"/>
                  <a:pt x="171" y="341"/>
                  <a:pt x="170" y="341"/>
                </a:cubicBezTo>
                <a:cubicBezTo>
                  <a:pt x="170" y="341"/>
                  <a:pt x="170" y="341"/>
                  <a:pt x="169" y="342"/>
                </a:cubicBezTo>
                <a:cubicBezTo>
                  <a:pt x="169" y="342"/>
                  <a:pt x="169" y="342"/>
                  <a:pt x="172" y="342"/>
                </a:cubicBezTo>
                <a:cubicBezTo>
                  <a:pt x="172" y="342"/>
                  <a:pt x="172" y="342"/>
                  <a:pt x="173" y="340"/>
                </a:cubicBezTo>
                <a:cubicBezTo>
                  <a:pt x="173" y="340"/>
                  <a:pt x="173" y="340"/>
                  <a:pt x="175" y="340"/>
                </a:cubicBezTo>
                <a:cubicBezTo>
                  <a:pt x="175" y="340"/>
                  <a:pt x="175" y="340"/>
                  <a:pt x="177" y="338"/>
                </a:cubicBezTo>
                <a:cubicBezTo>
                  <a:pt x="177" y="338"/>
                  <a:pt x="177" y="338"/>
                  <a:pt x="178" y="337"/>
                </a:cubicBezTo>
                <a:cubicBezTo>
                  <a:pt x="178" y="337"/>
                  <a:pt x="178" y="337"/>
                  <a:pt x="179" y="336"/>
                </a:cubicBezTo>
                <a:cubicBezTo>
                  <a:pt x="179" y="336"/>
                  <a:pt x="179" y="336"/>
                  <a:pt x="180" y="335"/>
                </a:cubicBezTo>
                <a:cubicBezTo>
                  <a:pt x="180" y="335"/>
                  <a:pt x="180" y="335"/>
                  <a:pt x="179" y="335"/>
                </a:cubicBezTo>
                <a:close/>
                <a:moveTo>
                  <a:pt x="163" y="341"/>
                </a:moveTo>
                <a:cubicBezTo>
                  <a:pt x="162" y="342"/>
                  <a:pt x="162" y="342"/>
                  <a:pt x="162" y="342"/>
                </a:cubicBezTo>
                <a:cubicBezTo>
                  <a:pt x="163" y="342"/>
                  <a:pt x="163" y="342"/>
                  <a:pt x="163" y="342"/>
                </a:cubicBezTo>
                <a:cubicBezTo>
                  <a:pt x="164" y="342"/>
                  <a:pt x="164" y="342"/>
                  <a:pt x="164" y="342"/>
                </a:cubicBezTo>
                <a:cubicBezTo>
                  <a:pt x="163" y="341"/>
                  <a:pt x="163" y="341"/>
                  <a:pt x="163" y="341"/>
                </a:cubicBezTo>
                <a:close/>
                <a:moveTo>
                  <a:pt x="158" y="342"/>
                </a:moveTo>
                <a:cubicBezTo>
                  <a:pt x="158" y="343"/>
                  <a:pt x="158" y="343"/>
                  <a:pt x="158" y="343"/>
                </a:cubicBezTo>
                <a:cubicBezTo>
                  <a:pt x="160" y="342"/>
                  <a:pt x="160" y="342"/>
                  <a:pt x="160" y="342"/>
                </a:cubicBezTo>
                <a:cubicBezTo>
                  <a:pt x="161" y="342"/>
                  <a:pt x="161" y="342"/>
                  <a:pt x="161" y="342"/>
                </a:cubicBezTo>
                <a:cubicBezTo>
                  <a:pt x="159" y="341"/>
                  <a:pt x="159" y="341"/>
                  <a:pt x="159" y="341"/>
                </a:cubicBezTo>
                <a:cubicBezTo>
                  <a:pt x="158" y="342"/>
                  <a:pt x="158" y="342"/>
                  <a:pt x="158" y="342"/>
                </a:cubicBezTo>
                <a:close/>
                <a:moveTo>
                  <a:pt x="635" y="675"/>
                </a:moveTo>
                <a:cubicBezTo>
                  <a:pt x="636" y="674"/>
                  <a:pt x="636" y="674"/>
                  <a:pt x="636" y="674"/>
                </a:cubicBezTo>
                <a:cubicBezTo>
                  <a:pt x="635" y="674"/>
                  <a:pt x="635" y="674"/>
                  <a:pt x="635" y="674"/>
                </a:cubicBezTo>
                <a:cubicBezTo>
                  <a:pt x="634" y="675"/>
                  <a:pt x="634" y="675"/>
                  <a:pt x="634" y="675"/>
                </a:cubicBezTo>
                <a:cubicBezTo>
                  <a:pt x="635" y="675"/>
                  <a:pt x="635" y="675"/>
                  <a:pt x="635" y="675"/>
                </a:cubicBezTo>
                <a:close/>
                <a:moveTo>
                  <a:pt x="657" y="685"/>
                </a:moveTo>
                <a:cubicBezTo>
                  <a:pt x="659" y="685"/>
                  <a:pt x="659" y="685"/>
                  <a:pt x="659" y="685"/>
                </a:cubicBezTo>
                <a:cubicBezTo>
                  <a:pt x="660" y="685"/>
                  <a:pt x="660" y="685"/>
                  <a:pt x="660" y="685"/>
                </a:cubicBezTo>
                <a:cubicBezTo>
                  <a:pt x="661" y="686"/>
                  <a:pt x="661" y="686"/>
                  <a:pt x="661" y="686"/>
                </a:cubicBezTo>
                <a:cubicBezTo>
                  <a:pt x="661" y="684"/>
                  <a:pt x="661" y="684"/>
                  <a:pt x="661" y="684"/>
                </a:cubicBezTo>
                <a:cubicBezTo>
                  <a:pt x="662" y="684"/>
                  <a:pt x="662" y="684"/>
                  <a:pt x="662" y="684"/>
                </a:cubicBezTo>
                <a:cubicBezTo>
                  <a:pt x="663" y="685"/>
                  <a:pt x="663" y="685"/>
                  <a:pt x="663" y="685"/>
                </a:cubicBezTo>
                <a:cubicBezTo>
                  <a:pt x="664" y="684"/>
                  <a:pt x="664" y="684"/>
                  <a:pt x="664" y="684"/>
                </a:cubicBezTo>
                <a:cubicBezTo>
                  <a:pt x="665" y="684"/>
                  <a:pt x="665" y="684"/>
                  <a:pt x="665" y="684"/>
                </a:cubicBezTo>
                <a:cubicBezTo>
                  <a:pt x="667" y="684"/>
                  <a:pt x="667" y="684"/>
                  <a:pt x="667" y="684"/>
                </a:cubicBezTo>
                <a:cubicBezTo>
                  <a:pt x="667" y="683"/>
                  <a:pt x="667" y="683"/>
                  <a:pt x="667" y="683"/>
                </a:cubicBezTo>
                <a:cubicBezTo>
                  <a:pt x="666" y="682"/>
                  <a:pt x="666" y="682"/>
                  <a:pt x="666" y="682"/>
                </a:cubicBezTo>
                <a:cubicBezTo>
                  <a:pt x="664" y="682"/>
                  <a:pt x="664" y="682"/>
                  <a:pt x="664" y="682"/>
                </a:cubicBezTo>
                <a:cubicBezTo>
                  <a:pt x="663" y="680"/>
                  <a:pt x="663" y="680"/>
                  <a:pt x="663" y="680"/>
                </a:cubicBezTo>
                <a:cubicBezTo>
                  <a:pt x="658" y="680"/>
                  <a:pt x="658" y="680"/>
                  <a:pt x="658" y="680"/>
                </a:cubicBezTo>
                <a:cubicBezTo>
                  <a:pt x="656" y="680"/>
                  <a:pt x="656" y="680"/>
                  <a:pt x="656" y="680"/>
                </a:cubicBezTo>
                <a:cubicBezTo>
                  <a:pt x="655" y="680"/>
                  <a:pt x="655" y="680"/>
                  <a:pt x="655" y="680"/>
                </a:cubicBezTo>
                <a:cubicBezTo>
                  <a:pt x="654" y="680"/>
                  <a:pt x="654" y="680"/>
                  <a:pt x="654" y="680"/>
                </a:cubicBezTo>
                <a:cubicBezTo>
                  <a:pt x="653" y="681"/>
                  <a:pt x="653" y="681"/>
                  <a:pt x="653" y="681"/>
                </a:cubicBezTo>
                <a:cubicBezTo>
                  <a:pt x="654" y="682"/>
                  <a:pt x="654" y="682"/>
                  <a:pt x="654" y="682"/>
                </a:cubicBezTo>
                <a:cubicBezTo>
                  <a:pt x="655" y="682"/>
                  <a:pt x="655" y="682"/>
                  <a:pt x="655" y="682"/>
                </a:cubicBezTo>
                <a:cubicBezTo>
                  <a:pt x="656" y="682"/>
                  <a:pt x="656" y="682"/>
                  <a:pt x="656" y="682"/>
                </a:cubicBezTo>
                <a:cubicBezTo>
                  <a:pt x="656" y="684"/>
                  <a:pt x="656" y="684"/>
                  <a:pt x="656" y="684"/>
                </a:cubicBezTo>
                <a:cubicBezTo>
                  <a:pt x="657" y="685"/>
                  <a:pt x="657" y="685"/>
                  <a:pt x="657" y="685"/>
                </a:cubicBezTo>
                <a:close/>
                <a:moveTo>
                  <a:pt x="688" y="669"/>
                </a:moveTo>
                <a:cubicBezTo>
                  <a:pt x="688" y="669"/>
                  <a:pt x="688" y="669"/>
                  <a:pt x="689" y="670"/>
                </a:cubicBezTo>
                <a:cubicBezTo>
                  <a:pt x="689" y="670"/>
                  <a:pt x="689" y="670"/>
                  <a:pt x="691" y="670"/>
                </a:cubicBezTo>
                <a:cubicBezTo>
                  <a:pt x="691" y="670"/>
                  <a:pt x="691" y="670"/>
                  <a:pt x="689" y="669"/>
                </a:cubicBezTo>
                <a:cubicBezTo>
                  <a:pt x="689" y="669"/>
                  <a:pt x="689" y="669"/>
                  <a:pt x="688" y="669"/>
                </a:cubicBezTo>
                <a:close/>
                <a:moveTo>
                  <a:pt x="688" y="678"/>
                </a:moveTo>
                <a:cubicBezTo>
                  <a:pt x="688" y="678"/>
                  <a:pt x="688" y="678"/>
                  <a:pt x="688" y="677"/>
                </a:cubicBezTo>
                <a:cubicBezTo>
                  <a:pt x="688" y="677"/>
                  <a:pt x="688" y="677"/>
                  <a:pt x="687" y="676"/>
                </a:cubicBezTo>
                <a:cubicBezTo>
                  <a:pt x="687" y="676"/>
                  <a:pt x="687" y="676"/>
                  <a:pt x="685" y="677"/>
                </a:cubicBezTo>
                <a:cubicBezTo>
                  <a:pt x="686" y="678"/>
                  <a:pt x="686" y="678"/>
                  <a:pt x="686" y="678"/>
                </a:cubicBezTo>
                <a:cubicBezTo>
                  <a:pt x="686" y="678"/>
                  <a:pt x="686" y="678"/>
                  <a:pt x="688" y="678"/>
                </a:cubicBezTo>
                <a:close/>
                <a:moveTo>
                  <a:pt x="670" y="672"/>
                </a:moveTo>
                <a:cubicBezTo>
                  <a:pt x="674" y="671"/>
                  <a:pt x="674" y="671"/>
                  <a:pt x="674" y="671"/>
                </a:cubicBezTo>
                <a:cubicBezTo>
                  <a:pt x="674" y="670"/>
                  <a:pt x="674" y="670"/>
                  <a:pt x="674" y="670"/>
                </a:cubicBezTo>
                <a:cubicBezTo>
                  <a:pt x="675" y="670"/>
                  <a:pt x="675" y="670"/>
                  <a:pt x="675" y="670"/>
                </a:cubicBezTo>
                <a:cubicBezTo>
                  <a:pt x="676" y="669"/>
                  <a:pt x="676" y="669"/>
                  <a:pt x="676" y="669"/>
                </a:cubicBezTo>
                <a:cubicBezTo>
                  <a:pt x="678" y="670"/>
                  <a:pt x="678" y="670"/>
                  <a:pt x="678" y="670"/>
                </a:cubicBezTo>
                <a:cubicBezTo>
                  <a:pt x="679" y="669"/>
                  <a:pt x="679" y="669"/>
                  <a:pt x="679" y="669"/>
                </a:cubicBezTo>
                <a:cubicBezTo>
                  <a:pt x="680" y="668"/>
                  <a:pt x="680" y="668"/>
                  <a:pt x="680" y="668"/>
                </a:cubicBezTo>
                <a:cubicBezTo>
                  <a:pt x="680" y="667"/>
                  <a:pt x="680" y="667"/>
                  <a:pt x="680" y="667"/>
                </a:cubicBezTo>
                <a:cubicBezTo>
                  <a:pt x="678" y="667"/>
                  <a:pt x="678" y="667"/>
                  <a:pt x="678" y="667"/>
                </a:cubicBezTo>
                <a:cubicBezTo>
                  <a:pt x="678" y="666"/>
                  <a:pt x="678" y="666"/>
                  <a:pt x="678" y="666"/>
                </a:cubicBezTo>
                <a:cubicBezTo>
                  <a:pt x="675" y="665"/>
                  <a:pt x="675" y="665"/>
                  <a:pt x="675" y="665"/>
                </a:cubicBezTo>
                <a:cubicBezTo>
                  <a:pt x="672" y="665"/>
                  <a:pt x="672" y="665"/>
                  <a:pt x="672" y="665"/>
                </a:cubicBezTo>
                <a:cubicBezTo>
                  <a:pt x="671" y="664"/>
                  <a:pt x="671" y="664"/>
                  <a:pt x="671" y="664"/>
                </a:cubicBezTo>
                <a:cubicBezTo>
                  <a:pt x="672" y="662"/>
                  <a:pt x="672" y="662"/>
                  <a:pt x="672" y="662"/>
                </a:cubicBezTo>
                <a:cubicBezTo>
                  <a:pt x="671" y="662"/>
                  <a:pt x="671" y="662"/>
                  <a:pt x="671" y="662"/>
                </a:cubicBezTo>
                <a:cubicBezTo>
                  <a:pt x="670" y="662"/>
                  <a:pt x="670" y="662"/>
                  <a:pt x="670" y="662"/>
                </a:cubicBezTo>
                <a:cubicBezTo>
                  <a:pt x="669" y="662"/>
                  <a:pt x="669" y="662"/>
                  <a:pt x="669" y="662"/>
                </a:cubicBezTo>
                <a:cubicBezTo>
                  <a:pt x="667" y="660"/>
                  <a:pt x="667" y="660"/>
                  <a:pt x="667" y="660"/>
                </a:cubicBezTo>
                <a:cubicBezTo>
                  <a:pt x="666" y="661"/>
                  <a:pt x="666" y="661"/>
                  <a:pt x="666" y="661"/>
                </a:cubicBezTo>
                <a:cubicBezTo>
                  <a:pt x="665" y="660"/>
                  <a:pt x="665" y="660"/>
                  <a:pt x="665" y="660"/>
                </a:cubicBezTo>
                <a:cubicBezTo>
                  <a:pt x="663" y="659"/>
                  <a:pt x="663" y="659"/>
                  <a:pt x="663" y="659"/>
                </a:cubicBezTo>
                <a:cubicBezTo>
                  <a:pt x="662" y="660"/>
                  <a:pt x="662" y="660"/>
                  <a:pt x="662" y="660"/>
                </a:cubicBezTo>
                <a:cubicBezTo>
                  <a:pt x="662" y="659"/>
                  <a:pt x="662" y="659"/>
                  <a:pt x="662" y="659"/>
                </a:cubicBezTo>
                <a:cubicBezTo>
                  <a:pt x="662" y="658"/>
                  <a:pt x="662" y="658"/>
                  <a:pt x="662" y="658"/>
                </a:cubicBezTo>
                <a:cubicBezTo>
                  <a:pt x="661" y="658"/>
                  <a:pt x="661" y="658"/>
                  <a:pt x="661" y="658"/>
                </a:cubicBezTo>
                <a:cubicBezTo>
                  <a:pt x="661" y="659"/>
                  <a:pt x="661" y="659"/>
                  <a:pt x="661" y="659"/>
                </a:cubicBezTo>
                <a:cubicBezTo>
                  <a:pt x="660" y="658"/>
                  <a:pt x="660" y="658"/>
                  <a:pt x="660" y="658"/>
                </a:cubicBezTo>
                <a:cubicBezTo>
                  <a:pt x="658" y="658"/>
                  <a:pt x="658" y="658"/>
                  <a:pt x="658" y="658"/>
                </a:cubicBezTo>
                <a:cubicBezTo>
                  <a:pt x="656" y="656"/>
                  <a:pt x="656" y="656"/>
                  <a:pt x="656" y="656"/>
                </a:cubicBezTo>
                <a:cubicBezTo>
                  <a:pt x="655" y="655"/>
                  <a:pt x="655" y="655"/>
                  <a:pt x="655" y="655"/>
                </a:cubicBezTo>
                <a:cubicBezTo>
                  <a:pt x="653" y="654"/>
                  <a:pt x="653" y="654"/>
                  <a:pt x="653" y="654"/>
                </a:cubicBezTo>
                <a:cubicBezTo>
                  <a:pt x="650" y="654"/>
                  <a:pt x="650" y="654"/>
                  <a:pt x="650" y="654"/>
                </a:cubicBezTo>
                <a:cubicBezTo>
                  <a:pt x="649" y="653"/>
                  <a:pt x="649" y="653"/>
                  <a:pt x="649" y="653"/>
                </a:cubicBezTo>
                <a:cubicBezTo>
                  <a:pt x="648" y="652"/>
                  <a:pt x="648" y="652"/>
                  <a:pt x="648" y="652"/>
                </a:cubicBezTo>
                <a:cubicBezTo>
                  <a:pt x="647" y="650"/>
                  <a:pt x="647" y="650"/>
                  <a:pt x="647" y="650"/>
                </a:cubicBezTo>
                <a:cubicBezTo>
                  <a:pt x="645" y="651"/>
                  <a:pt x="645" y="651"/>
                  <a:pt x="645" y="651"/>
                </a:cubicBezTo>
                <a:cubicBezTo>
                  <a:pt x="645" y="650"/>
                  <a:pt x="645" y="650"/>
                  <a:pt x="645" y="650"/>
                </a:cubicBezTo>
                <a:cubicBezTo>
                  <a:pt x="640" y="649"/>
                  <a:pt x="640" y="649"/>
                  <a:pt x="640" y="649"/>
                </a:cubicBezTo>
                <a:cubicBezTo>
                  <a:pt x="639" y="650"/>
                  <a:pt x="639" y="650"/>
                  <a:pt x="639" y="650"/>
                </a:cubicBezTo>
                <a:cubicBezTo>
                  <a:pt x="637" y="649"/>
                  <a:pt x="637" y="649"/>
                  <a:pt x="637" y="649"/>
                </a:cubicBezTo>
                <a:cubicBezTo>
                  <a:pt x="636" y="648"/>
                  <a:pt x="636" y="648"/>
                  <a:pt x="636" y="648"/>
                </a:cubicBezTo>
                <a:cubicBezTo>
                  <a:pt x="633" y="648"/>
                  <a:pt x="633" y="648"/>
                  <a:pt x="633" y="648"/>
                </a:cubicBezTo>
                <a:cubicBezTo>
                  <a:pt x="630" y="648"/>
                  <a:pt x="630" y="648"/>
                  <a:pt x="630" y="648"/>
                </a:cubicBezTo>
                <a:cubicBezTo>
                  <a:pt x="629" y="649"/>
                  <a:pt x="629" y="649"/>
                  <a:pt x="629" y="649"/>
                </a:cubicBezTo>
                <a:cubicBezTo>
                  <a:pt x="625" y="649"/>
                  <a:pt x="625" y="649"/>
                  <a:pt x="625" y="649"/>
                </a:cubicBezTo>
                <a:cubicBezTo>
                  <a:pt x="623" y="649"/>
                  <a:pt x="623" y="649"/>
                  <a:pt x="623" y="649"/>
                </a:cubicBezTo>
                <a:cubicBezTo>
                  <a:pt x="622" y="650"/>
                  <a:pt x="622" y="650"/>
                  <a:pt x="622" y="650"/>
                </a:cubicBezTo>
                <a:cubicBezTo>
                  <a:pt x="619" y="651"/>
                  <a:pt x="619" y="651"/>
                  <a:pt x="619" y="651"/>
                </a:cubicBezTo>
                <a:cubicBezTo>
                  <a:pt x="618" y="652"/>
                  <a:pt x="618" y="652"/>
                  <a:pt x="618" y="652"/>
                </a:cubicBezTo>
                <a:cubicBezTo>
                  <a:pt x="617" y="653"/>
                  <a:pt x="617" y="653"/>
                  <a:pt x="617" y="653"/>
                </a:cubicBezTo>
                <a:cubicBezTo>
                  <a:pt x="617" y="654"/>
                  <a:pt x="617" y="654"/>
                  <a:pt x="617" y="654"/>
                </a:cubicBezTo>
                <a:cubicBezTo>
                  <a:pt x="618" y="655"/>
                  <a:pt x="618" y="655"/>
                  <a:pt x="618" y="655"/>
                </a:cubicBezTo>
                <a:cubicBezTo>
                  <a:pt x="617" y="656"/>
                  <a:pt x="617" y="656"/>
                  <a:pt x="617" y="656"/>
                </a:cubicBezTo>
                <a:cubicBezTo>
                  <a:pt x="616" y="655"/>
                  <a:pt x="616" y="655"/>
                  <a:pt x="616" y="655"/>
                </a:cubicBezTo>
                <a:cubicBezTo>
                  <a:pt x="614" y="657"/>
                  <a:pt x="614" y="657"/>
                  <a:pt x="614" y="657"/>
                </a:cubicBezTo>
                <a:cubicBezTo>
                  <a:pt x="613" y="656"/>
                  <a:pt x="613" y="656"/>
                  <a:pt x="613" y="656"/>
                </a:cubicBezTo>
                <a:cubicBezTo>
                  <a:pt x="613" y="657"/>
                  <a:pt x="613" y="657"/>
                  <a:pt x="613" y="657"/>
                </a:cubicBezTo>
                <a:cubicBezTo>
                  <a:pt x="614" y="658"/>
                  <a:pt x="614" y="658"/>
                  <a:pt x="614" y="658"/>
                </a:cubicBezTo>
                <a:cubicBezTo>
                  <a:pt x="616" y="656"/>
                  <a:pt x="616" y="656"/>
                  <a:pt x="616" y="656"/>
                </a:cubicBezTo>
                <a:cubicBezTo>
                  <a:pt x="616" y="657"/>
                  <a:pt x="616" y="657"/>
                  <a:pt x="616" y="657"/>
                </a:cubicBezTo>
                <a:cubicBezTo>
                  <a:pt x="618" y="657"/>
                  <a:pt x="618" y="657"/>
                  <a:pt x="618" y="657"/>
                </a:cubicBezTo>
                <a:cubicBezTo>
                  <a:pt x="619" y="656"/>
                  <a:pt x="619" y="656"/>
                  <a:pt x="619" y="656"/>
                </a:cubicBezTo>
                <a:cubicBezTo>
                  <a:pt x="620" y="655"/>
                  <a:pt x="620" y="655"/>
                  <a:pt x="620" y="655"/>
                </a:cubicBezTo>
                <a:cubicBezTo>
                  <a:pt x="622" y="655"/>
                  <a:pt x="622" y="655"/>
                  <a:pt x="622" y="655"/>
                </a:cubicBezTo>
                <a:cubicBezTo>
                  <a:pt x="622" y="654"/>
                  <a:pt x="622" y="654"/>
                  <a:pt x="622" y="654"/>
                </a:cubicBezTo>
                <a:cubicBezTo>
                  <a:pt x="623" y="655"/>
                  <a:pt x="623" y="655"/>
                  <a:pt x="623" y="655"/>
                </a:cubicBezTo>
                <a:cubicBezTo>
                  <a:pt x="624" y="655"/>
                  <a:pt x="624" y="655"/>
                  <a:pt x="624" y="655"/>
                </a:cubicBezTo>
                <a:cubicBezTo>
                  <a:pt x="626" y="652"/>
                  <a:pt x="626" y="652"/>
                  <a:pt x="626" y="652"/>
                </a:cubicBezTo>
                <a:cubicBezTo>
                  <a:pt x="627" y="652"/>
                  <a:pt x="627" y="652"/>
                  <a:pt x="627" y="652"/>
                </a:cubicBezTo>
                <a:cubicBezTo>
                  <a:pt x="628" y="651"/>
                  <a:pt x="628" y="651"/>
                  <a:pt x="628" y="651"/>
                </a:cubicBezTo>
                <a:cubicBezTo>
                  <a:pt x="630" y="652"/>
                  <a:pt x="630" y="652"/>
                  <a:pt x="630" y="652"/>
                </a:cubicBezTo>
                <a:cubicBezTo>
                  <a:pt x="631" y="652"/>
                  <a:pt x="631" y="652"/>
                  <a:pt x="631" y="652"/>
                </a:cubicBezTo>
                <a:cubicBezTo>
                  <a:pt x="634" y="652"/>
                  <a:pt x="634" y="652"/>
                  <a:pt x="634" y="652"/>
                </a:cubicBezTo>
                <a:cubicBezTo>
                  <a:pt x="635" y="653"/>
                  <a:pt x="635" y="653"/>
                  <a:pt x="635" y="653"/>
                </a:cubicBezTo>
                <a:cubicBezTo>
                  <a:pt x="634" y="653"/>
                  <a:pt x="634" y="653"/>
                  <a:pt x="634" y="653"/>
                </a:cubicBezTo>
                <a:cubicBezTo>
                  <a:pt x="632" y="653"/>
                  <a:pt x="632" y="653"/>
                  <a:pt x="632" y="653"/>
                </a:cubicBezTo>
                <a:cubicBezTo>
                  <a:pt x="631" y="654"/>
                  <a:pt x="631" y="654"/>
                  <a:pt x="631" y="654"/>
                </a:cubicBezTo>
                <a:cubicBezTo>
                  <a:pt x="632" y="655"/>
                  <a:pt x="632" y="655"/>
                  <a:pt x="632" y="655"/>
                </a:cubicBezTo>
                <a:cubicBezTo>
                  <a:pt x="636" y="655"/>
                  <a:pt x="636" y="655"/>
                  <a:pt x="636" y="655"/>
                </a:cubicBezTo>
                <a:cubicBezTo>
                  <a:pt x="637" y="655"/>
                  <a:pt x="637" y="655"/>
                  <a:pt x="637" y="655"/>
                </a:cubicBezTo>
                <a:cubicBezTo>
                  <a:pt x="638" y="655"/>
                  <a:pt x="638" y="655"/>
                  <a:pt x="638" y="655"/>
                </a:cubicBezTo>
                <a:cubicBezTo>
                  <a:pt x="639" y="656"/>
                  <a:pt x="639" y="656"/>
                  <a:pt x="639" y="656"/>
                </a:cubicBezTo>
                <a:cubicBezTo>
                  <a:pt x="641" y="656"/>
                  <a:pt x="641" y="656"/>
                  <a:pt x="641" y="656"/>
                </a:cubicBezTo>
                <a:cubicBezTo>
                  <a:pt x="642" y="656"/>
                  <a:pt x="642" y="656"/>
                  <a:pt x="642" y="656"/>
                </a:cubicBezTo>
                <a:cubicBezTo>
                  <a:pt x="642" y="655"/>
                  <a:pt x="642" y="655"/>
                  <a:pt x="642" y="655"/>
                </a:cubicBezTo>
                <a:cubicBezTo>
                  <a:pt x="643" y="656"/>
                  <a:pt x="643" y="656"/>
                  <a:pt x="643" y="656"/>
                </a:cubicBezTo>
                <a:cubicBezTo>
                  <a:pt x="645" y="658"/>
                  <a:pt x="645" y="658"/>
                  <a:pt x="645" y="658"/>
                </a:cubicBezTo>
                <a:cubicBezTo>
                  <a:pt x="647" y="658"/>
                  <a:pt x="647" y="658"/>
                  <a:pt x="647" y="658"/>
                </a:cubicBezTo>
                <a:cubicBezTo>
                  <a:pt x="648" y="659"/>
                  <a:pt x="648" y="659"/>
                  <a:pt x="648" y="659"/>
                </a:cubicBezTo>
                <a:cubicBezTo>
                  <a:pt x="650" y="659"/>
                  <a:pt x="650" y="659"/>
                  <a:pt x="650" y="659"/>
                </a:cubicBezTo>
                <a:cubicBezTo>
                  <a:pt x="651" y="659"/>
                  <a:pt x="651" y="659"/>
                  <a:pt x="651" y="659"/>
                </a:cubicBezTo>
                <a:cubicBezTo>
                  <a:pt x="652" y="658"/>
                  <a:pt x="652" y="658"/>
                  <a:pt x="652" y="658"/>
                </a:cubicBezTo>
                <a:cubicBezTo>
                  <a:pt x="653" y="659"/>
                  <a:pt x="653" y="659"/>
                  <a:pt x="653" y="659"/>
                </a:cubicBezTo>
                <a:cubicBezTo>
                  <a:pt x="654" y="662"/>
                  <a:pt x="654" y="662"/>
                  <a:pt x="654" y="662"/>
                </a:cubicBezTo>
                <a:cubicBezTo>
                  <a:pt x="656" y="665"/>
                  <a:pt x="656" y="665"/>
                  <a:pt x="656" y="665"/>
                </a:cubicBezTo>
                <a:cubicBezTo>
                  <a:pt x="657" y="665"/>
                  <a:pt x="657" y="665"/>
                  <a:pt x="657" y="665"/>
                </a:cubicBezTo>
                <a:cubicBezTo>
                  <a:pt x="658" y="664"/>
                  <a:pt x="658" y="664"/>
                  <a:pt x="658" y="664"/>
                </a:cubicBezTo>
                <a:cubicBezTo>
                  <a:pt x="659" y="665"/>
                  <a:pt x="659" y="665"/>
                  <a:pt x="659" y="665"/>
                </a:cubicBezTo>
                <a:cubicBezTo>
                  <a:pt x="661" y="665"/>
                  <a:pt x="661" y="665"/>
                  <a:pt x="661" y="665"/>
                </a:cubicBezTo>
                <a:cubicBezTo>
                  <a:pt x="662" y="666"/>
                  <a:pt x="662" y="666"/>
                  <a:pt x="662" y="666"/>
                </a:cubicBezTo>
                <a:cubicBezTo>
                  <a:pt x="663" y="666"/>
                  <a:pt x="663" y="666"/>
                  <a:pt x="663" y="666"/>
                </a:cubicBezTo>
                <a:cubicBezTo>
                  <a:pt x="662" y="668"/>
                  <a:pt x="662" y="668"/>
                  <a:pt x="662" y="668"/>
                </a:cubicBezTo>
                <a:cubicBezTo>
                  <a:pt x="661" y="668"/>
                  <a:pt x="661" y="668"/>
                  <a:pt x="661" y="668"/>
                </a:cubicBezTo>
                <a:cubicBezTo>
                  <a:pt x="659" y="670"/>
                  <a:pt x="659" y="670"/>
                  <a:pt x="659" y="670"/>
                </a:cubicBezTo>
                <a:cubicBezTo>
                  <a:pt x="659" y="671"/>
                  <a:pt x="659" y="671"/>
                  <a:pt x="659" y="671"/>
                </a:cubicBezTo>
                <a:cubicBezTo>
                  <a:pt x="661" y="671"/>
                  <a:pt x="661" y="671"/>
                  <a:pt x="661" y="671"/>
                </a:cubicBezTo>
                <a:cubicBezTo>
                  <a:pt x="662" y="671"/>
                  <a:pt x="662" y="671"/>
                  <a:pt x="662" y="671"/>
                </a:cubicBezTo>
                <a:cubicBezTo>
                  <a:pt x="663" y="671"/>
                  <a:pt x="663" y="671"/>
                  <a:pt x="663" y="671"/>
                </a:cubicBezTo>
                <a:cubicBezTo>
                  <a:pt x="666" y="670"/>
                  <a:pt x="666" y="670"/>
                  <a:pt x="666" y="670"/>
                </a:cubicBezTo>
                <a:cubicBezTo>
                  <a:pt x="668" y="671"/>
                  <a:pt x="668" y="671"/>
                  <a:pt x="668" y="671"/>
                </a:cubicBezTo>
                <a:cubicBezTo>
                  <a:pt x="670" y="672"/>
                  <a:pt x="670" y="672"/>
                  <a:pt x="670" y="672"/>
                </a:cubicBezTo>
                <a:close/>
                <a:moveTo>
                  <a:pt x="625" y="658"/>
                </a:moveTo>
                <a:cubicBezTo>
                  <a:pt x="625" y="659"/>
                  <a:pt x="625" y="659"/>
                  <a:pt x="625" y="659"/>
                </a:cubicBezTo>
                <a:cubicBezTo>
                  <a:pt x="627" y="660"/>
                  <a:pt x="627" y="660"/>
                  <a:pt x="627" y="660"/>
                </a:cubicBezTo>
                <a:cubicBezTo>
                  <a:pt x="628" y="659"/>
                  <a:pt x="628" y="659"/>
                  <a:pt x="628" y="659"/>
                </a:cubicBezTo>
                <a:cubicBezTo>
                  <a:pt x="629" y="658"/>
                  <a:pt x="629" y="658"/>
                  <a:pt x="629" y="658"/>
                </a:cubicBezTo>
                <a:cubicBezTo>
                  <a:pt x="627" y="657"/>
                  <a:pt x="627" y="657"/>
                  <a:pt x="627" y="657"/>
                </a:cubicBezTo>
                <a:cubicBezTo>
                  <a:pt x="626" y="656"/>
                  <a:pt x="626" y="656"/>
                  <a:pt x="626" y="656"/>
                </a:cubicBezTo>
                <a:cubicBezTo>
                  <a:pt x="626" y="657"/>
                  <a:pt x="626" y="657"/>
                  <a:pt x="626" y="657"/>
                </a:cubicBezTo>
                <a:cubicBezTo>
                  <a:pt x="626" y="658"/>
                  <a:pt x="626" y="658"/>
                  <a:pt x="626" y="658"/>
                </a:cubicBezTo>
                <a:cubicBezTo>
                  <a:pt x="627" y="658"/>
                  <a:pt x="627" y="658"/>
                  <a:pt x="627" y="658"/>
                </a:cubicBezTo>
                <a:cubicBezTo>
                  <a:pt x="626" y="659"/>
                  <a:pt x="626" y="659"/>
                  <a:pt x="626" y="659"/>
                </a:cubicBezTo>
                <a:cubicBezTo>
                  <a:pt x="625" y="658"/>
                  <a:pt x="625" y="658"/>
                  <a:pt x="625" y="658"/>
                </a:cubicBezTo>
                <a:close/>
                <a:moveTo>
                  <a:pt x="687" y="662"/>
                </a:moveTo>
                <a:cubicBezTo>
                  <a:pt x="685" y="661"/>
                  <a:pt x="685" y="661"/>
                  <a:pt x="685" y="661"/>
                </a:cubicBezTo>
                <a:cubicBezTo>
                  <a:pt x="684" y="662"/>
                  <a:pt x="684" y="662"/>
                  <a:pt x="684" y="662"/>
                </a:cubicBezTo>
                <a:cubicBezTo>
                  <a:pt x="683" y="664"/>
                  <a:pt x="683" y="664"/>
                  <a:pt x="683" y="664"/>
                </a:cubicBezTo>
                <a:cubicBezTo>
                  <a:pt x="687" y="664"/>
                  <a:pt x="687" y="664"/>
                  <a:pt x="687" y="664"/>
                </a:cubicBezTo>
                <a:cubicBezTo>
                  <a:pt x="688" y="662"/>
                  <a:pt x="688" y="662"/>
                  <a:pt x="688" y="662"/>
                </a:cubicBezTo>
                <a:cubicBezTo>
                  <a:pt x="688" y="661"/>
                  <a:pt x="688" y="661"/>
                  <a:pt x="688" y="661"/>
                </a:cubicBezTo>
                <a:cubicBezTo>
                  <a:pt x="687" y="661"/>
                  <a:pt x="687" y="661"/>
                  <a:pt x="687" y="661"/>
                </a:cubicBezTo>
                <a:cubicBezTo>
                  <a:pt x="687" y="662"/>
                  <a:pt x="687" y="662"/>
                  <a:pt x="687" y="662"/>
                </a:cubicBezTo>
                <a:close/>
                <a:moveTo>
                  <a:pt x="687" y="654"/>
                </a:moveTo>
                <a:cubicBezTo>
                  <a:pt x="688" y="654"/>
                  <a:pt x="688" y="654"/>
                  <a:pt x="688" y="654"/>
                </a:cubicBezTo>
                <a:cubicBezTo>
                  <a:pt x="689" y="654"/>
                  <a:pt x="689" y="654"/>
                  <a:pt x="689" y="654"/>
                </a:cubicBezTo>
                <a:cubicBezTo>
                  <a:pt x="690" y="655"/>
                  <a:pt x="690" y="655"/>
                  <a:pt x="690" y="655"/>
                </a:cubicBezTo>
                <a:cubicBezTo>
                  <a:pt x="690" y="654"/>
                  <a:pt x="690" y="654"/>
                  <a:pt x="690" y="654"/>
                </a:cubicBezTo>
                <a:cubicBezTo>
                  <a:pt x="688" y="653"/>
                  <a:pt x="688" y="653"/>
                  <a:pt x="688" y="653"/>
                </a:cubicBezTo>
                <a:cubicBezTo>
                  <a:pt x="687" y="654"/>
                  <a:pt x="687" y="654"/>
                  <a:pt x="687" y="654"/>
                </a:cubicBezTo>
                <a:close/>
                <a:moveTo>
                  <a:pt x="660" y="645"/>
                </a:moveTo>
                <a:cubicBezTo>
                  <a:pt x="661" y="645"/>
                  <a:pt x="661" y="645"/>
                  <a:pt x="661" y="645"/>
                </a:cubicBezTo>
                <a:cubicBezTo>
                  <a:pt x="662" y="643"/>
                  <a:pt x="662" y="643"/>
                  <a:pt x="662" y="643"/>
                </a:cubicBezTo>
                <a:cubicBezTo>
                  <a:pt x="662" y="642"/>
                  <a:pt x="662" y="642"/>
                  <a:pt x="662" y="642"/>
                </a:cubicBezTo>
                <a:cubicBezTo>
                  <a:pt x="661" y="641"/>
                  <a:pt x="661" y="641"/>
                  <a:pt x="661" y="641"/>
                </a:cubicBezTo>
                <a:cubicBezTo>
                  <a:pt x="660" y="642"/>
                  <a:pt x="660" y="642"/>
                  <a:pt x="660" y="642"/>
                </a:cubicBezTo>
                <a:cubicBezTo>
                  <a:pt x="660" y="643"/>
                  <a:pt x="660" y="643"/>
                  <a:pt x="660" y="643"/>
                </a:cubicBezTo>
                <a:cubicBezTo>
                  <a:pt x="660" y="645"/>
                  <a:pt x="660" y="645"/>
                  <a:pt x="660" y="645"/>
                </a:cubicBezTo>
                <a:close/>
                <a:moveTo>
                  <a:pt x="662" y="635"/>
                </a:moveTo>
                <a:cubicBezTo>
                  <a:pt x="663" y="635"/>
                  <a:pt x="663" y="635"/>
                  <a:pt x="663" y="635"/>
                </a:cubicBezTo>
                <a:cubicBezTo>
                  <a:pt x="665" y="635"/>
                  <a:pt x="665" y="635"/>
                  <a:pt x="665" y="635"/>
                </a:cubicBezTo>
                <a:cubicBezTo>
                  <a:pt x="665" y="634"/>
                  <a:pt x="665" y="634"/>
                  <a:pt x="665" y="634"/>
                </a:cubicBezTo>
                <a:cubicBezTo>
                  <a:pt x="664" y="634"/>
                  <a:pt x="664" y="634"/>
                  <a:pt x="664" y="634"/>
                </a:cubicBezTo>
                <a:cubicBezTo>
                  <a:pt x="662" y="635"/>
                  <a:pt x="662" y="635"/>
                  <a:pt x="662" y="635"/>
                </a:cubicBezTo>
                <a:close/>
                <a:moveTo>
                  <a:pt x="664" y="622"/>
                </a:moveTo>
                <a:cubicBezTo>
                  <a:pt x="664" y="624"/>
                  <a:pt x="664" y="624"/>
                  <a:pt x="664" y="624"/>
                </a:cubicBezTo>
                <a:cubicBezTo>
                  <a:pt x="665" y="625"/>
                  <a:pt x="665" y="625"/>
                  <a:pt x="665" y="625"/>
                </a:cubicBezTo>
                <a:cubicBezTo>
                  <a:pt x="665" y="626"/>
                  <a:pt x="665" y="626"/>
                  <a:pt x="665" y="626"/>
                </a:cubicBezTo>
                <a:cubicBezTo>
                  <a:pt x="665" y="627"/>
                  <a:pt x="665" y="627"/>
                  <a:pt x="665" y="627"/>
                </a:cubicBezTo>
                <a:cubicBezTo>
                  <a:pt x="665" y="629"/>
                  <a:pt x="665" y="629"/>
                  <a:pt x="665" y="629"/>
                </a:cubicBezTo>
                <a:cubicBezTo>
                  <a:pt x="666" y="628"/>
                  <a:pt x="666" y="628"/>
                  <a:pt x="666" y="628"/>
                </a:cubicBezTo>
                <a:cubicBezTo>
                  <a:pt x="666" y="627"/>
                  <a:pt x="666" y="627"/>
                  <a:pt x="666" y="627"/>
                </a:cubicBezTo>
                <a:cubicBezTo>
                  <a:pt x="667" y="627"/>
                  <a:pt x="667" y="627"/>
                  <a:pt x="667" y="627"/>
                </a:cubicBezTo>
                <a:cubicBezTo>
                  <a:pt x="667" y="625"/>
                  <a:pt x="667" y="625"/>
                  <a:pt x="667" y="625"/>
                </a:cubicBezTo>
                <a:cubicBezTo>
                  <a:pt x="666" y="624"/>
                  <a:pt x="666" y="624"/>
                  <a:pt x="666" y="624"/>
                </a:cubicBezTo>
                <a:cubicBezTo>
                  <a:pt x="666" y="623"/>
                  <a:pt x="666" y="623"/>
                  <a:pt x="666" y="623"/>
                </a:cubicBezTo>
                <a:cubicBezTo>
                  <a:pt x="664" y="622"/>
                  <a:pt x="664" y="622"/>
                  <a:pt x="664" y="622"/>
                </a:cubicBezTo>
                <a:close/>
                <a:moveTo>
                  <a:pt x="680" y="641"/>
                </a:moveTo>
                <a:cubicBezTo>
                  <a:pt x="680" y="643"/>
                  <a:pt x="680" y="643"/>
                  <a:pt x="680" y="643"/>
                </a:cubicBezTo>
                <a:cubicBezTo>
                  <a:pt x="681" y="642"/>
                  <a:pt x="681" y="642"/>
                  <a:pt x="681" y="642"/>
                </a:cubicBezTo>
                <a:cubicBezTo>
                  <a:pt x="680" y="641"/>
                  <a:pt x="680" y="641"/>
                  <a:pt x="680" y="641"/>
                </a:cubicBezTo>
                <a:close/>
                <a:moveTo>
                  <a:pt x="660" y="640"/>
                </a:moveTo>
                <a:cubicBezTo>
                  <a:pt x="660" y="641"/>
                  <a:pt x="660" y="641"/>
                  <a:pt x="660" y="641"/>
                </a:cubicBezTo>
                <a:cubicBezTo>
                  <a:pt x="661" y="640"/>
                  <a:pt x="661" y="640"/>
                  <a:pt x="661" y="640"/>
                </a:cubicBezTo>
                <a:cubicBezTo>
                  <a:pt x="660" y="640"/>
                  <a:pt x="660" y="640"/>
                  <a:pt x="660" y="640"/>
                </a:cubicBezTo>
                <a:close/>
                <a:moveTo>
                  <a:pt x="659" y="641"/>
                </a:moveTo>
                <a:cubicBezTo>
                  <a:pt x="660" y="642"/>
                  <a:pt x="660" y="642"/>
                  <a:pt x="660" y="642"/>
                </a:cubicBezTo>
                <a:cubicBezTo>
                  <a:pt x="660" y="641"/>
                  <a:pt x="660" y="641"/>
                  <a:pt x="660" y="641"/>
                </a:cubicBezTo>
                <a:cubicBezTo>
                  <a:pt x="659" y="641"/>
                  <a:pt x="659" y="641"/>
                  <a:pt x="659" y="641"/>
                </a:cubicBezTo>
                <a:close/>
                <a:moveTo>
                  <a:pt x="659" y="635"/>
                </a:moveTo>
                <a:cubicBezTo>
                  <a:pt x="658" y="636"/>
                  <a:pt x="658" y="636"/>
                  <a:pt x="658" y="636"/>
                </a:cubicBezTo>
                <a:cubicBezTo>
                  <a:pt x="657" y="638"/>
                  <a:pt x="657" y="638"/>
                  <a:pt x="657" y="638"/>
                </a:cubicBezTo>
                <a:cubicBezTo>
                  <a:pt x="658" y="639"/>
                  <a:pt x="658" y="639"/>
                  <a:pt x="658" y="639"/>
                </a:cubicBezTo>
                <a:cubicBezTo>
                  <a:pt x="659" y="638"/>
                  <a:pt x="659" y="638"/>
                  <a:pt x="659" y="638"/>
                </a:cubicBezTo>
                <a:cubicBezTo>
                  <a:pt x="659" y="640"/>
                  <a:pt x="659" y="640"/>
                  <a:pt x="659" y="640"/>
                </a:cubicBezTo>
                <a:cubicBezTo>
                  <a:pt x="661" y="639"/>
                  <a:pt x="661" y="639"/>
                  <a:pt x="661" y="639"/>
                </a:cubicBezTo>
                <a:cubicBezTo>
                  <a:pt x="660" y="637"/>
                  <a:pt x="660" y="637"/>
                  <a:pt x="660" y="637"/>
                </a:cubicBezTo>
                <a:cubicBezTo>
                  <a:pt x="660" y="635"/>
                  <a:pt x="660" y="635"/>
                  <a:pt x="660" y="635"/>
                </a:cubicBezTo>
                <a:cubicBezTo>
                  <a:pt x="659" y="635"/>
                  <a:pt x="659" y="635"/>
                  <a:pt x="659" y="635"/>
                </a:cubicBezTo>
                <a:close/>
                <a:moveTo>
                  <a:pt x="659" y="622"/>
                </a:moveTo>
                <a:cubicBezTo>
                  <a:pt x="657" y="624"/>
                  <a:pt x="657" y="624"/>
                  <a:pt x="657" y="624"/>
                </a:cubicBezTo>
                <a:cubicBezTo>
                  <a:pt x="656" y="623"/>
                  <a:pt x="656" y="623"/>
                  <a:pt x="656" y="623"/>
                </a:cubicBezTo>
                <a:cubicBezTo>
                  <a:pt x="654" y="623"/>
                  <a:pt x="654" y="623"/>
                  <a:pt x="654" y="623"/>
                </a:cubicBezTo>
                <a:cubicBezTo>
                  <a:pt x="656" y="625"/>
                  <a:pt x="656" y="625"/>
                  <a:pt x="656" y="625"/>
                </a:cubicBezTo>
                <a:cubicBezTo>
                  <a:pt x="657" y="625"/>
                  <a:pt x="657" y="625"/>
                  <a:pt x="657" y="625"/>
                </a:cubicBezTo>
                <a:cubicBezTo>
                  <a:pt x="660" y="623"/>
                  <a:pt x="660" y="623"/>
                  <a:pt x="660" y="623"/>
                </a:cubicBezTo>
                <a:cubicBezTo>
                  <a:pt x="661" y="624"/>
                  <a:pt x="661" y="624"/>
                  <a:pt x="661" y="624"/>
                </a:cubicBezTo>
                <a:cubicBezTo>
                  <a:pt x="662" y="624"/>
                  <a:pt x="662" y="624"/>
                  <a:pt x="662" y="624"/>
                </a:cubicBezTo>
                <a:cubicBezTo>
                  <a:pt x="660" y="622"/>
                  <a:pt x="660" y="622"/>
                  <a:pt x="660" y="622"/>
                </a:cubicBezTo>
                <a:cubicBezTo>
                  <a:pt x="659" y="622"/>
                  <a:pt x="659" y="622"/>
                  <a:pt x="659" y="622"/>
                </a:cubicBezTo>
                <a:close/>
                <a:moveTo>
                  <a:pt x="671" y="645"/>
                </a:moveTo>
                <a:cubicBezTo>
                  <a:pt x="671" y="644"/>
                  <a:pt x="671" y="644"/>
                  <a:pt x="671" y="644"/>
                </a:cubicBezTo>
                <a:cubicBezTo>
                  <a:pt x="670" y="645"/>
                  <a:pt x="670" y="645"/>
                  <a:pt x="670" y="645"/>
                </a:cubicBezTo>
                <a:cubicBezTo>
                  <a:pt x="671" y="645"/>
                  <a:pt x="671" y="645"/>
                  <a:pt x="671" y="645"/>
                </a:cubicBezTo>
                <a:close/>
                <a:moveTo>
                  <a:pt x="675" y="647"/>
                </a:moveTo>
                <a:cubicBezTo>
                  <a:pt x="676" y="649"/>
                  <a:pt x="676" y="649"/>
                  <a:pt x="676" y="649"/>
                </a:cubicBezTo>
                <a:cubicBezTo>
                  <a:pt x="677" y="650"/>
                  <a:pt x="677" y="650"/>
                  <a:pt x="677" y="650"/>
                </a:cubicBezTo>
                <a:cubicBezTo>
                  <a:pt x="678" y="650"/>
                  <a:pt x="678" y="650"/>
                  <a:pt x="678" y="650"/>
                </a:cubicBezTo>
                <a:cubicBezTo>
                  <a:pt x="677" y="648"/>
                  <a:pt x="677" y="648"/>
                  <a:pt x="677" y="648"/>
                </a:cubicBezTo>
                <a:cubicBezTo>
                  <a:pt x="676" y="647"/>
                  <a:pt x="676" y="647"/>
                  <a:pt x="676" y="647"/>
                </a:cubicBezTo>
                <a:cubicBezTo>
                  <a:pt x="675" y="647"/>
                  <a:pt x="675" y="647"/>
                  <a:pt x="675" y="647"/>
                </a:cubicBezTo>
                <a:close/>
                <a:moveTo>
                  <a:pt x="681" y="651"/>
                </a:moveTo>
                <a:cubicBezTo>
                  <a:pt x="682" y="651"/>
                  <a:pt x="682" y="651"/>
                  <a:pt x="682" y="651"/>
                </a:cubicBezTo>
                <a:cubicBezTo>
                  <a:pt x="681" y="650"/>
                  <a:pt x="681" y="650"/>
                  <a:pt x="681" y="650"/>
                </a:cubicBezTo>
                <a:cubicBezTo>
                  <a:pt x="680" y="650"/>
                  <a:pt x="680" y="650"/>
                  <a:pt x="680" y="650"/>
                </a:cubicBezTo>
                <a:cubicBezTo>
                  <a:pt x="681" y="651"/>
                  <a:pt x="681" y="651"/>
                  <a:pt x="681" y="651"/>
                </a:cubicBezTo>
                <a:close/>
                <a:moveTo>
                  <a:pt x="681" y="653"/>
                </a:moveTo>
                <a:cubicBezTo>
                  <a:pt x="681" y="654"/>
                  <a:pt x="681" y="654"/>
                  <a:pt x="681" y="654"/>
                </a:cubicBezTo>
                <a:cubicBezTo>
                  <a:pt x="684" y="653"/>
                  <a:pt x="684" y="653"/>
                  <a:pt x="684" y="653"/>
                </a:cubicBezTo>
                <a:cubicBezTo>
                  <a:pt x="684" y="651"/>
                  <a:pt x="684" y="651"/>
                  <a:pt x="684" y="651"/>
                </a:cubicBezTo>
                <a:cubicBezTo>
                  <a:pt x="682" y="651"/>
                  <a:pt x="682" y="651"/>
                  <a:pt x="682" y="651"/>
                </a:cubicBezTo>
                <a:cubicBezTo>
                  <a:pt x="682" y="652"/>
                  <a:pt x="682" y="652"/>
                  <a:pt x="682" y="652"/>
                </a:cubicBezTo>
                <a:cubicBezTo>
                  <a:pt x="681" y="653"/>
                  <a:pt x="681" y="653"/>
                  <a:pt x="681" y="653"/>
                </a:cubicBezTo>
                <a:close/>
                <a:moveTo>
                  <a:pt x="674" y="638"/>
                </a:moveTo>
                <a:cubicBezTo>
                  <a:pt x="673" y="639"/>
                  <a:pt x="673" y="639"/>
                  <a:pt x="673" y="639"/>
                </a:cubicBezTo>
                <a:cubicBezTo>
                  <a:pt x="674" y="640"/>
                  <a:pt x="674" y="640"/>
                  <a:pt x="674" y="640"/>
                </a:cubicBezTo>
                <a:cubicBezTo>
                  <a:pt x="675" y="642"/>
                  <a:pt x="675" y="642"/>
                  <a:pt x="675" y="642"/>
                </a:cubicBezTo>
                <a:cubicBezTo>
                  <a:pt x="674" y="642"/>
                  <a:pt x="674" y="642"/>
                  <a:pt x="674" y="642"/>
                </a:cubicBezTo>
                <a:cubicBezTo>
                  <a:pt x="675" y="643"/>
                  <a:pt x="675" y="643"/>
                  <a:pt x="675" y="643"/>
                </a:cubicBezTo>
                <a:cubicBezTo>
                  <a:pt x="676" y="643"/>
                  <a:pt x="676" y="643"/>
                  <a:pt x="676" y="643"/>
                </a:cubicBezTo>
                <a:cubicBezTo>
                  <a:pt x="676" y="642"/>
                  <a:pt x="676" y="642"/>
                  <a:pt x="676" y="642"/>
                </a:cubicBezTo>
                <a:cubicBezTo>
                  <a:pt x="675" y="640"/>
                  <a:pt x="675" y="640"/>
                  <a:pt x="675" y="640"/>
                </a:cubicBezTo>
                <a:cubicBezTo>
                  <a:pt x="675" y="639"/>
                  <a:pt x="675" y="639"/>
                  <a:pt x="675" y="639"/>
                </a:cubicBezTo>
                <a:cubicBezTo>
                  <a:pt x="674" y="638"/>
                  <a:pt x="674" y="638"/>
                  <a:pt x="674" y="638"/>
                </a:cubicBezTo>
                <a:close/>
                <a:moveTo>
                  <a:pt x="668" y="634"/>
                </a:moveTo>
                <a:cubicBezTo>
                  <a:pt x="670" y="634"/>
                  <a:pt x="670" y="634"/>
                  <a:pt x="670" y="634"/>
                </a:cubicBezTo>
                <a:cubicBezTo>
                  <a:pt x="668" y="633"/>
                  <a:pt x="668" y="633"/>
                  <a:pt x="668" y="633"/>
                </a:cubicBezTo>
                <a:cubicBezTo>
                  <a:pt x="668" y="634"/>
                  <a:pt x="668" y="634"/>
                  <a:pt x="668" y="634"/>
                </a:cubicBezTo>
                <a:close/>
                <a:moveTo>
                  <a:pt x="671" y="635"/>
                </a:moveTo>
                <a:cubicBezTo>
                  <a:pt x="670" y="636"/>
                  <a:pt x="670" y="636"/>
                  <a:pt x="670" y="636"/>
                </a:cubicBezTo>
                <a:cubicBezTo>
                  <a:pt x="670" y="637"/>
                  <a:pt x="670" y="637"/>
                  <a:pt x="670" y="637"/>
                </a:cubicBezTo>
                <a:cubicBezTo>
                  <a:pt x="671" y="637"/>
                  <a:pt x="671" y="637"/>
                  <a:pt x="671" y="637"/>
                </a:cubicBezTo>
                <a:cubicBezTo>
                  <a:pt x="671" y="635"/>
                  <a:pt x="671" y="635"/>
                  <a:pt x="671" y="635"/>
                </a:cubicBezTo>
                <a:close/>
                <a:moveTo>
                  <a:pt x="683" y="166"/>
                </a:moveTo>
                <a:cubicBezTo>
                  <a:pt x="683" y="166"/>
                  <a:pt x="683" y="166"/>
                  <a:pt x="683" y="167"/>
                </a:cubicBezTo>
                <a:cubicBezTo>
                  <a:pt x="683" y="167"/>
                  <a:pt x="683" y="167"/>
                  <a:pt x="684" y="166"/>
                </a:cubicBezTo>
                <a:cubicBezTo>
                  <a:pt x="684" y="166"/>
                  <a:pt x="684" y="166"/>
                  <a:pt x="683" y="166"/>
                </a:cubicBezTo>
                <a:close/>
                <a:moveTo>
                  <a:pt x="768" y="35"/>
                </a:moveTo>
                <a:cubicBezTo>
                  <a:pt x="768" y="35"/>
                  <a:pt x="768" y="35"/>
                  <a:pt x="768" y="34"/>
                </a:cubicBezTo>
                <a:cubicBezTo>
                  <a:pt x="768" y="34"/>
                  <a:pt x="768" y="34"/>
                  <a:pt x="767" y="34"/>
                </a:cubicBezTo>
                <a:cubicBezTo>
                  <a:pt x="767" y="34"/>
                  <a:pt x="767" y="34"/>
                  <a:pt x="766" y="34"/>
                </a:cubicBezTo>
                <a:cubicBezTo>
                  <a:pt x="766" y="34"/>
                  <a:pt x="766" y="34"/>
                  <a:pt x="767" y="35"/>
                </a:cubicBezTo>
                <a:cubicBezTo>
                  <a:pt x="767" y="35"/>
                  <a:pt x="767" y="35"/>
                  <a:pt x="768" y="35"/>
                </a:cubicBezTo>
                <a:close/>
                <a:moveTo>
                  <a:pt x="683" y="164"/>
                </a:moveTo>
                <a:cubicBezTo>
                  <a:pt x="682" y="165"/>
                  <a:pt x="682" y="165"/>
                  <a:pt x="682" y="165"/>
                </a:cubicBezTo>
                <a:cubicBezTo>
                  <a:pt x="682" y="166"/>
                  <a:pt x="682" y="166"/>
                  <a:pt x="682" y="166"/>
                </a:cubicBezTo>
                <a:cubicBezTo>
                  <a:pt x="683" y="166"/>
                  <a:pt x="683" y="166"/>
                  <a:pt x="683" y="166"/>
                </a:cubicBezTo>
                <a:cubicBezTo>
                  <a:pt x="684" y="164"/>
                  <a:pt x="684" y="164"/>
                  <a:pt x="684" y="164"/>
                </a:cubicBezTo>
                <a:cubicBezTo>
                  <a:pt x="683" y="164"/>
                  <a:pt x="683" y="164"/>
                  <a:pt x="683" y="164"/>
                </a:cubicBezTo>
                <a:close/>
                <a:moveTo>
                  <a:pt x="699" y="241"/>
                </a:moveTo>
                <a:cubicBezTo>
                  <a:pt x="699" y="241"/>
                  <a:pt x="699" y="241"/>
                  <a:pt x="699" y="243"/>
                </a:cubicBezTo>
                <a:cubicBezTo>
                  <a:pt x="699" y="243"/>
                  <a:pt x="699" y="243"/>
                  <a:pt x="699" y="244"/>
                </a:cubicBezTo>
                <a:cubicBezTo>
                  <a:pt x="699" y="245"/>
                  <a:pt x="699" y="245"/>
                  <a:pt x="699" y="245"/>
                </a:cubicBezTo>
                <a:cubicBezTo>
                  <a:pt x="699" y="246"/>
                  <a:pt x="699" y="246"/>
                  <a:pt x="699" y="246"/>
                </a:cubicBezTo>
                <a:cubicBezTo>
                  <a:pt x="700" y="246"/>
                  <a:pt x="700" y="246"/>
                  <a:pt x="700" y="246"/>
                </a:cubicBezTo>
                <a:cubicBezTo>
                  <a:pt x="701" y="245"/>
                  <a:pt x="701" y="245"/>
                  <a:pt x="701" y="245"/>
                </a:cubicBezTo>
                <a:cubicBezTo>
                  <a:pt x="701" y="244"/>
                  <a:pt x="701" y="244"/>
                  <a:pt x="701" y="244"/>
                </a:cubicBezTo>
                <a:cubicBezTo>
                  <a:pt x="701" y="244"/>
                  <a:pt x="701" y="244"/>
                  <a:pt x="702" y="244"/>
                </a:cubicBezTo>
                <a:cubicBezTo>
                  <a:pt x="702" y="244"/>
                  <a:pt x="702" y="244"/>
                  <a:pt x="702" y="242"/>
                </a:cubicBezTo>
                <a:cubicBezTo>
                  <a:pt x="702" y="242"/>
                  <a:pt x="702" y="242"/>
                  <a:pt x="702" y="241"/>
                </a:cubicBezTo>
                <a:cubicBezTo>
                  <a:pt x="702" y="241"/>
                  <a:pt x="702" y="241"/>
                  <a:pt x="702" y="240"/>
                </a:cubicBezTo>
                <a:cubicBezTo>
                  <a:pt x="702" y="240"/>
                  <a:pt x="702" y="240"/>
                  <a:pt x="702" y="239"/>
                </a:cubicBezTo>
                <a:cubicBezTo>
                  <a:pt x="702" y="239"/>
                  <a:pt x="702" y="239"/>
                  <a:pt x="701" y="240"/>
                </a:cubicBezTo>
                <a:cubicBezTo>
                  <a:pt x="701" y="240"/>
                  <a:pt x="701" y="240"/>
                  <a:pt x="699" y="241"/>
                </a:cubicBezTo>
                <a:close/>
                <a:moveTo>
                  <a:pt x="704" y="172"/>
                </a:moveTo>
                <a:cubicBezTo>
                  <a:pt x="704" y="172"/>
                  <a:pt x="704" y="172"/>
                  <a:pt x="706" y="170"/>
                </a:cubicBezTo>
                <a:cubicBezTo>
                  <a:pt x="706" y="170"/>
                  <a:pt x="706" y="170"/>
                  <a:pt x="707" y="169"/>
                </a:cubicBezTo>
                <a:cubicBezTo>
                  <a:pt x="707" y="169"/>
                  <a:pt x="707" y="169"/>
                  <a:pt x="709" y="167"/>
                </a:cubicBezTo>
                <a:cubicBezTo>
                  <a:pt x="709" y="167"/>
                  <a:pt x="709" y="167"/>
                  <a:pt x="710" y="166"/>
                </a:cubicBezTo>
                <a:cubicBezTo>
                  <a:pt x="710" y="166"/>
                  <a:pt x="710" y="166"/>
                  <a:pt x="709" y="166"/>
                </a:cubicBezTo>
                <a:cubicBezTo>
                  <a:pt x="709" y="166"/>
                  <a:pt x="709" y="166"/>
                  <a:pt x="710" y="165"/>
                </a:cubicBezTo>
                <a:cubicBezTo>
                  <a:pt x="710" y="165"/>
                  <a:pt x="710" y="165"/>
                  <a:pt x="711" y="165"/>
                </a:cubicBezTo>
                <a:cubicBezTo>
                  <a:pt x="711" y="165"/>
                  <a:pt x="711" y="165"/>
                  <a:pt x="712" y="164"/>
                </a:cubicBezTo>
                <a:cubicBezTo>
                  <a:pt x="712" y="164"/>
                  <a:pt x="712" y="164"/>
                  <a:pt x="715" y="162"/>
                </a:cubicBezTo>
                <a:cubicBezTo>
                  <a:pt x="715" y="162"/>
                  <a:pt x="715" y="162"/>
                  <a:pt x="715" y="161"/>
                </a:cubicBezTo>
                <a:cubicBezTo>
                  <a:pt x="715" y="161"/>
                  <a:pt x="715" y="161"/>
                  <a:pt x="716" y="161"/>
                </a:cubicBezTo>
                <a:cubicBezTo>
                  <a:pt x="716" y="161"/>
                  <a:pt x="716" y="161"/>
                  <a:pt x="717" y="159"/>
                </a:cubicBezTo>
                <a:cubicBezTo>
                  <a:pt x="717" y="159"/>
                  <a:pt x="717" y="159"/>
                  <a:pt x="719" y="158"/>
                </a:cubicBezTo>
                <a:cubicBezTo>
                  <a:pt x="719" y="158"/>
                  <a:pt x="719" y="158"/>
                  <a:pt x="719" y="156"/>
                </a:cubicBezTo>
                <a:cubicBezTo>
                  <a:pt x="719" y="156"/>
                  <a:pt x="719" y="156"/>
                  <a:pt x="720" y="156"/>
                </a:cubicBezTo>
                <a:cubicBezTo>
                  <a:pt x="720" y="156"/>
                  <a:pt x="720" y="156"/>
                  <a:pt x="719" y="155"/>
                </a:cubicBezTo>
                <a:cubicBezTo>
                  <a:pt x="719" y="155"/>
                  <a:pt x="719" y="155"/>
                  <a:pt x="719" y="154"/>
                </a:cubicBezTo>
                <a:cubicBezTo>
                  <a:pt x="719" y="154"/>
                  <a:pt x="719" y="154"/>
                  <a:pt x="718" y="153"/>
                </a:cubicBezTo>
                <a:cubicBezTo>
                  <a:pt x="718" y="153"/>
                  <a:pt x="718" y="153"/>
                  <a:pt x="715" y="153"/>
                </a:cubicBezTo>
                <a:cubicBezTo>
                  <a:pt x="715" y="153"/>
                  <a:pt x="715" y="153"/>
                  <a:pt x="713" y="153"/>
                </a:cubicBezTo>
                <a:cubicBezTo>
                  <a:pt x="713" y="153"/>
                  <a:pt x="713" y="153"/>
                  <a:pt x="712" y="153"/>
                </a:cubicBezTo>
                <a:cubicBezTo>
                  <a:pt x="712" y="153"/>
                  <a:pt x="712" y="153"/>
                  <a:pt x="712" y="152"/>
                </a:cubicBezTo>
                <a:cubicBezTo>
                  <a:pt x="712" y="152"/>
                  <a:pt x="712" y="152"/>
                  <a:pt x="711" y="150"/>
                </a:cubicBezTo>
                <a:cubicBezTo>
                  <a:pt x="711" y="150"/>
                  <a:pt x="711" y="150"/>
                  <a:pt x="710" y="150"/>
                </a:cubicBezTo>
                <a:cubicBezTo>
                  <a:pt x="710" y="150"/>
                  <a:pt x="710" y="150"/>
                  <a:pt x="709" y="150"/>
                </a:cubicBezTo>
                <a:cubicBezTo>
                  <a:pt x="709" y="150"/>
                  <a:pt x="709" y="150"/>
                  <a:pt x="708" y="148"/>
                </a:cubicBezTo>
                <a:cubicBezTo>
                  <a:pt x="708" y="148"/>
                  <a:pt x="708" y="148"/>
                  <a:pt x="707" y="148"/>
                </a:cubicBezTo>
                <a:cubicBezTo>
                  <a:pt x="707" y="148"/>
                  <a:pt x="707" y="148"/>
                  <a:pt x="706" y="149"/>
                </a:cubicBezTo>
                <a:cubicBezTo>
                  <a:pt x="706" y="149"/>
                  <a:pt x="706" y="149"/>
                  <a:pt x="705" y="148"/>
                </a:cubicBezTo>
                <a:cubicBezTo>
                  <a:pt x="705" y="148"/>
                  <a:pt x="705" y="148"/>
                  <a:pt x="704" y="148"/>
                </a:cubicBezTo>
                <a:cubicBezTo>
                  <a:pt x="704" y="148"/>
                  <a:pt x="704" y="148"/>
                  <a:pt x="703" y="148"/>
                </a:cubicBezTo>
                <a:cubicBezTo>
                  <a:pt x="703" y="148"/>
                  <a:pt x="703" y="148"/>
                  <a:pt x="701" y="148"/>
                </a:cubicBezTo>
                <a:cubicBezTo>
                  <a:pt x="701" y="148"/>
                  <a:pt x="701" y="148"/>
                  <a:pt x="698" y="149"/>
                </a:cubicBezTo>
                <a:cubicBezTo>
                  <a:pt x="698" y="149"/>
                  <a:pt x="698" y="149"/>
                  <a:pt x="697" y="150"/>
                </a:cubicBezTo>
                <a:cubicBezTo>
                  <a:pt x="697" y="150"/>
                  <a:pt x="697" y="150"/>
                  <a:pt x="698" y="152"/>
                </a:cubicBezTo>
                <a:cubicBezTo>
                  <a:pt x="698" y="152"/>
                  <a:pt x="698" y="152"/>
                  <a:pt x="697" y="152"/>
                </a:cubicBezTo>
                <a:cubicBezTo>
                  <a:pt x="697" y="152"/>
                  <a:pt x="697" y="152"/>
                  <a:pt x="698" y="154"/>
                </a:cubicBezTo>
                <a:cubicBezTo>
                  <a:pt x="698" y="154"/>
                  <a:pt x="698" y="154"/>
                  <a:pt x="698" y="155"/>
                </a:cubicBezTo>
                <a:cubicBezTo>
                  <a:pt x="698" y="155"/>
                  <a:pt x="698" y="155"/>
                  <a:pt x="697" y="155"/>
                </a:cubicBezTo>
                <a:cubicBezTo>
                  <a:pt x="697" y="155"/>
                  <a:pt x="697" y="155"/>
                  <a:pt x="696" y="154"/>
                </a:cubicBezTo>
                <a:cubicBezTo>
                  <a:pt x="696" y="154"/>
                  <a:pt x="696" y="154"/>
                  <a:pt x="695" y="152"/>
                </a:cubicBezTo>
                <a:cubicBezTo>
                  <a:pt x="695" y="152"/>
                  <a:pt x="695" y="152"/>
                  <a:pt x="694" y="153"/>
                </a:cubicBezTo>
                <a:cubicBezTo>
                  <a:pt x="694" y="153"/>
                  <a:pt x="694" y="153"/>
                  <a:pt x="694" y="154"/>
                </a:cubicBezTo>
                <a:cubicBezTo>
                  <a:pt x="694" y="154"/>
                  <a:pt x="694" y="154"/>
                  <a:pt x="694" y="155"/>
                </a:cubicBezTo>
                <a:cubicBezTo>
                  <a:pt x="694" y="155"/>
                  <a:pt x="694" y="155"/>
                  <a:pt x="693" y="155"/>
                </a:cubicBezTo>
                <a:cubicBezTo>
                  <a:pt x="693" y="155"/>
                  <a:pt x="693" y="155"/>
                  <a:pt x="693" y="157"/>
                </a:cubicBezTo>
                <a:cubicBezTo>
                  <a:pt x="693" y="157"/>
                  <a:pt x="693" y="157"/>
                  <a:pt x="691" y="158"/>
                </a:cubicBezTo>
                <a:cubicBezTo>
                  <a:pt x="691" y="158"/>
                  <a:pt x="691" y="158"/>
                  <a:pt x="691" y="160"/>
                </a:cubicBezTo>
                <a:cubicBezTo>
                  <a:pt x="691" y="160"/>
                  <a:pt x="691" y="160"/>
                  <a:pt x="690" y="160"/>
                </a:cubicBezTo>
                <a:cubicBezTo>
                  <a:pt x="690" y="160"/>
                  <a:pt x="690" y="160"/>
                  <a:pt x="690" y="162"/>
                </a:cubicBezTo>
                <a:cubicBezTo>
                  <a:pt x="690" y="162"/>
                  <a:pt x="690" y="162"/>
                  <a:pt x="689" y="163"/>
                </a:cubicBezTo>
                <a:cubicBezTo>
                  <a:pt x="689" y="163"/>
                  <a:pt x="689" y="163"/>
                  <a:pt x="689" y="164"/>
                </a:cubicBezTo>
                <a:cubicBezTo>
                  <a:pt x="689" y="164"/>
                  <a:pt x="689" y="164"/>
                  <a:pt x="688" y="164"/>
                </a:cubicBezTo>
                <a:cubicBezTo>
                  <a:pt x="688" y="164"/>
                  <a:pt x="688" y="164"/>
                  <a:pt x="687" y="167"/>
                </a:cubicBezTo>
                <a:cubicBezTo>
                  <a:pt x="687" y="167"/>
                  <a:pt x="687" y="167"/>
                  <a:pt x="687" y="168"/>
                </a:cubicBezTo>
                <a:cubicBezTo>
                  <a:pt x="687" y="168"/>
                  <a:pt x="687" y="168"/>
                  <a:pt x="686" y="169"/>
                </a:cubicBezTo>
                <a:cubicBezTo>
                  <a:pt x="686" y="169"/>
                  <a:pt x="686" y="169"/>
                  <a:pt x="687" y="170"/>
                </a:cubicBezTo>
                <a:cubicBezTo>
                  <a:pt x="687" y="170"/>
                  <a:pt x="687" y="170"/>
                  <a:pt x="687" y="171"/>
                </a:cubicBezTo>
                <a:cubicBezTo>
                  <a:pt x="687" y="171"/>
                  <a:pt x="687" y="171"/>
                  <a:pt x="686" y="171"/>
                </a:cubicBezTo>
                <a:cubicBezTo>
                  <a:pt x="686" y="171"/>
                  <a:pt x="686" y="171"/>
                  <a:pt x="686" y="172"/>
                </a:cubicBezTo>
                <a:cubicBezTo>
                  <a:pt x="686" y="172"/>
                  <a:pt x="686" y="172"/>
                  <a:pt x="686" y="174"/>
                </a:cubicBezTo>
                <a:cubicBezTo>
                  <a:pt x="686" y="174"/>
                  <a:pt x="686" y="174"/>
                  <a:pt x="684" y="176"/>
                </a:cubicBezTo>
                <a:cubicBezTo>
                  <a:pt x="684" y="176"/>
                  <a:pt x="684" y="176"/>
                  <a:pt x="685" y="177"/>
                </a:cubicBezTo>
                <a:cubicBezTo>
                  <a:pt x="685" y="177"/>
                  <a:pt x="685" y="177"/>
                  <a:pt x="686" y="177"/>
                </a:cubicBezTo>
                <a:cubicBezTo>
                  <a:pt x="686" y="177"/>
                  <a:pt x="686" y="177"/>
                  <a:pt x="685" y="178"/>
                </a:cubicBezTo>
                <a:cubicBezTo>
                  <a:pt x="685" y="178"/>
                  <a:pt x="685" y="178"/>
                  <a:pt x="685" y="177"/>
                </a:cubicBezTo>
                <a:cubicBezTo>
                  <a:pt x="685" y="177"/>
                  <a:pt x="685" y="177"/>
                  <a:pt x="684" y="178"/>
                </a:cubicBezTo>
                <a:cubicBezTo>
                  <a:pt x="684" y="178"/>
                  <a:pt x="684" y="178"/>
                  <a:pt x="683" y="179"/>
                </a:cubicBezTo>
                <a:cubicBezTo>
                  <a:pt x="683" y="179"/>
                  <a:pt x="683" y="179"/>
                  <a:pt x="685" y="179"/>
                </a:cubicBezTo>
                <a:cubicBezTo>
                  <a:pt x="685" y="179"/>
                  <a:pt x="685" y="179"/>
                  <a:pt x="686" y="179"/>
                </a:cubicBezTo>
                <a:cubicBezTo>
                  <a:pt x="686" y="179"/>
                  <a:pt x="686" y="179"/>
                  <a:pt x="688" y="181"/>
                </a:cubicBezTo>
                <a:cubicBezTo>
                  <a:pt x="688" y="180"/>
                  <a:pt x="688" y="180"/>
                  <a:pt x="688" y="180"/>
                </a:cubicBezTo>
                <a:cubicBezTo>
                  <a:pt x="688" y="180"/>
                  <a:pt x="688" y="180"/>
                  <a:pt x="688" y="179"/>
                </a:cubicBezTo>
                <a:cubicBezTo>
                  <a:pt x="688" y="179"/>
                  <a:pt x="688" y="179"/>
                  <a:pt x="689" y="179"/>
                </a:cubicBezTo>
                <a:cubicBezTo>
                  <a:pt x="689" y="179"/>
                  <a:pt x="689" y="179"/>
                  <a:pt x="690" y="178"/>
                </a:cubicBezTo>
                <a:cubicBezTo>
                  <a:pt x="690" y="178"/>
                  <a:pt x="690" y="178"/>
                  <a:pt x="691" y="177"/>
                </a:cubicBezTo>
                <a:cubicBezTo>
                  <a:pt x="691" y="177"/>
                  <a:pt x="691" y="177"/>
                  <a:pt x="691" y="176"/>
                </a:cubicBezTo>
                <a:cubicBezTo>
                  <a:pt x="691" y="176"/>
                  <a:pt x="691" y="176"/>
                  <a:pt x="693" y="176"/>
                </a:cubicBezTo>
                <a:cubicBezTo>
                  <a:pt x="693" y="176"/>
                  <a:pt x="693" y="176"/>
                  <a:pt x="694" y="175"/>
                </a:cubicBezTo>
                <a:cubicBezTo>
                  <a:pt x="694" y="175"/>
                  <a:pt x="694" y="175"/>
                  <a:pt x="695" y="174"/>
                </a:cubicBezTo>
                <a:cubicBezTo>
                  <a:pt x="695" y="174"/>
                  <a:pt x="695" y="174"/>
                  <a:pt x="695" y="173"/>
                </a:cubicBezTo>
                <a:cubicBezTo>
                  <a:pt x="695" y="173"/>
                  <a:pt x="695" y="173"/>
                  <a:pt x="694" y="172"/>
                </a:cubicBezTo>
                <a:cubicBezTo>
                  <a:pt x="694" y="172"/>
                  <a:pt x="694" y="172"/>
                  <a:pt x="695" y="171"/>
                </a:cubicBezTo>
                <a:cubicBezTo>
                  <a:pt x="695" y="171"/>
                  <a:pt x="695" y="171"/>
                  <a:pt x="695" y="170"/>
                </a:cubicBezTo>
                <a:cubicBezTo>
                  <a:pt x="695" y="170"/>
                  <a:pt x="695" y="170"/>
                  <a:pt x="693" y="170"/>
                </a:cubicBezTo>
                <a:cubicBezTo>
                  <a:pt x="693" y="170"/>
                  <a:pt x="693" y="170"/>
                  <a:pt x="692" y="169"/>
                </a:cubicBezTo>
                <a:cubicBezTo>
                  <a:pt x="692" y="169"/>
                  <a:pt x="692" y="169"/>
                  <a:pt x="693" y="169"/>
                </a:cubicBezTo>
                <a:cubicBezTo>
                  <a:pt x="693" y="169"/>
                  <a:pt x="693" y="169"/>
                  <a:pt x="694" y="169"/>
                </a:cubicBezTo>
                <a:cubicBezTo>
                  <a:pt x="694" y="169"/>
                  <a:pt x="694" y="169"/>
                  <a:pt x="696" y="169"/>
                </a:cubicBezTo>
                <a:cubicBezTo>
                  <a:pt x="696" y="169"/>
                  <a:pt x="696" y="169"/>
                  <a:pt x="697" y="169"/>
                </a:cubicBezTo>
                <a:cubicBezTo>
                  <a:pt x="697" y="169"/>
                  <a:pt x="697" y="169"/>
                  <a:pt x="698" y="169"/>
                </a:cubicBezTo>
                <a:cubicBezTo>
                  <a:pt x="698" y="169"/>
                  <a:pt x="698" y="169"/>
                  <a:pt x="699" y="170"/>
                </a:cubicBezTo>
                <a:cubicBezTo>
                  <a:pt x="699" y="170"/>
                  <a:pt x="699" y="170"/>
                  <a:pt x="700" y="172"/>
                </a:cubicBezTo>
                <a:cubicBezTo>
                  <a:pt x="700" y="172"/>
                  <a:pt x="700" y="172"/>
                  <a:pt x="701" y="172"/>
                </a:cubicBezTo>
                <a:cubicBezTo>
                  <a:pt x="701" y="172"/>
                  <a:pt x="701" y="172"/>
                  <a:pt x="702" y="173"/>
                </a:cubicBezTo>
                <a:cubicBezTo>
                  <a:pt x="702" y="173"/>
                  <a:pt x="702" y="173"/>
                  <a:pt x="704" y="172"/>
                </a:cubicBezTo>
                <a:close/>
                <a:moveTo>
                  <a:pt x="744" y="226"/>
                </a:moveTo>
                <a:cubicBezTo>
                  <a:pt x="743" y="225"/>
                  <a:pt x="743" y="225"/>
                  <a:pt x="743" y="225"/>
                </a:cubicBezTo>
                <a:cubicBezTo>
                  <a:pt x="741" y="225"/>
                  <a:pt x="741" y="225"/>
                  <a:pt x="741" y="225"/>
                </a:cubicBezTo>
                <a:cubicBezTo>
                  <a:pt x="740" y="226"/>
                  <a:pt x="740" y="226"/>
                  <a:pt x="740" y="226"/>
                </a:cubicBezTo>
                <a:cubicBezTo>
                  <a:pt x="741" y="226"/>
                  <a:pt x="741" y="226"/>
                  <a:pt x="741" y="226"/>
                </a:cubicBezTo>
                <a:cubicBezTo>
                  <a:pt x="742" y="227"/>
                  <a:pt x="742" y="227"/>
                  <a:pt x="742" y="227"/>
                </a:cubicBezTo>
                <a:cubicBezTo>
                  <a:pt x="742" y="228"/>
                  <a:pt x="742" y="228"/>
                  <a:pt x="742" y="228"/>
                </a:cubicBezTo>
                <a:cubicBezTo>
                  <a:pt x="742" y="229"/>
                  <a:pt x="742" y="229"/>
                  <a:pt x="742" y="229"/>
                </a:cubicBezTo>
                <a:cubicBezTo>
                  <a:pt x="743" y="228"/>
                  <a:pt x="743" y="228"/>
                  <a:pt x="743" y="228"/>
                </a:cubicBezTo>
                <a:cubicBezTo>
                  <a:pt x="743" y="227"/>
                  <a:pt x="743" y="227"/>
                  <a:pt x="743" y="227"/>
                </a:cubicBezTo>
                <a:cubicBezTo>
                  <a:pt x="744" y="228"/>
                  <a:pt x="744" y="228"/>
                  <a:pt x="744" y="228"/>
                </a:cubicBezTo>
                <a:cubicBezTo>
                  <a:pt x="745" y="227"/>
                  <a:pt x="745" y="227"/>
                  <a:pt x="745" y="227"/>
                </a:cubicBezTo>
                <a:cubicBezTo>
                  <a:pt x="745" y="228"/>
                  <a:pt x="745" y="228"/>
                  <a:pt x="745" y="228"/>
                </a:cubicBezTo>
                <a:cubicBezTo>
                  <a:pt x="746" y="227"/>
                  <a:pt x="746" y="227"/>
                  <a:pt x="746" y="227"/>
                </a:cubicBezTo>
                <a:cubicBezTo>
                  <a:pt x="745" y="226"/>
                  <a:pt x="745" y="226"/>
                  <a:pt x="745" y="226"/>
                </a:cubicBezTo>
                <a:cubicBezTo>
                  <a:pt x="744" y="226"/>
                  <a:pt x="744" y="226"/>
                  <a:pt x="744" y="226"/>
                </a:cubicBezTo>
                <a:close/>
                <a:moveTo>
                  <a:pt x="713" y="217"/>
                </a:moveTo>
                <a:cubicBezTo>
                  <a:pt x="713" y="217"/>
                  <a:pt x="713" y="217"/>
                  <a:pt x="713" y="216"/>
                </a:cubicBezTo>
                <a:cubicBezTo>
                  <a:pt x="713" y="216"/>
                  <a:pt x="713" y="216"/>
                  <a:pt x="712" y="215"/>
                </a:cubicBezTo>
                <a:cubicBezTo>
                  <a:pt x="712" y="215"/>
                  <a:pt x="712" y="215"/>
                  <a:pt x="711" y="215"/>
                </a:cubicBezTo>
                <a:cubicBezTo>
                  <a:pt x="711" y="215"/>
                  <a:pt x="711" y="215"/>
                  <a:pt x="710" y="214"/>
                </a:cubicBezTo>
                <a:cubicBezTo>
                  <a:pt x="710" y="214"/>
                  <a:pt x="710" y="214"/>
                  <a:pt x="710" y="215"/>
                </a:cubicBezTo>
                <a:cubicBezTo>
                  <a:pt x="710" y="215"/>
                  <a:pt x="710" y="215"/>
                  <a:pt x="708" y="215"/>
                </a:cubicBezTo>
                <a:cubicBezTo>
                  <a:pt x="708" y="215"/>
                  <a:pt x="708" y="215"/>
                  <a:pt x="709" y="216"/>
                </a:cubicBezTo>
                <a:cubicBezTo>
                  <a:pt x="709" y="216"/>
                  <a:pt x="709" y="216"/>
                  <a:pt x="709" y="217"/>
                </a:cubicBezTo>
                <a:cubicBezTo>
                  <a:pt x="709" y="217"/>
                  <a:pt x="709" y="217"/>
                  <a:pt x="710" y="217"/>
                </a:cubicBezTo>
                <a:cubicBezTo>
                  <a:pt x="710" y="217"/>
                  <a:pt x="710" y="217"/>
                  <a:pt x="710" y="216"/>
                </a:cubicBezTo>
                <a:cubicBezTo>
                  <a:pt x="710" y="216"/>
                  <a:pt x="710" y="216"/>
                  <a:pt x="711" y="217"/>
                </a:cubicBezTo>
                <a:cubicBezTo>
                  <a:pt x="711" y="217"/>
                  <a:pt x="711" y="217"/>
                  <a:pt x="712" y="217"/>
                </a:cubicBezTo>
                <a:cubicBezTo>
                  <a:pt x="712" y="217"/>
                  <a:pt x="712" y="217"/>
                  <a:pt x="712" y="218"/>
                </a:cubicBezTo>
                <a:lnTo>
                  <a:pt x="713" y="217"/>
                </a:lnTo>
                <a:close/>
                <a:moveTo>
                  <a:pt x="744" y="242"/>
                </a:moveTo>
                <a:cubicBezTo>
                  <a:pt x="744" y="242"/>
                  <a:pt x="744" y="242"/>
                  <a:pt x="744" y="243"/>
                </a:cubicBezTo>
                <a:cubicBezTo>
                  <a:pt x="744" y="243"/>
                  <a:pt x="744" y="243"/>
                  <a:pt x="744" y="244"/>
                </a:cubicBezTo>
                <a:cubicBezTo>
                  <a:pt x="744" y="244"/>
                  <a:pt x="744" y="244"/>
                  <a:pt x="745" y="243"/>
                </a:cubicBezTo>
                <a:cubicBezTo>
                  <a:pt x="745" y="243"/>
                  <a:pt x="745" y="243"/>
                  <a:pt x="745" y="242"/>
                </a:cubicBezTo>
                <a:cubicBezTo>
                  <a:pt x="745" y="242"/>
                  <a:pt x="745" y="242"/>
                  <a:pt x="744" y="241"/>
                </a:cubicBezTo>
                <a:cubicBezTo>
                  <a:pt x="744" y="241"/>
                  <a:pt x="744" y="241"/>
                  <a:pt x="744" y="242"/>
                </a:cubicBezTo>
                <a:close/>
                <a:moveTo>
                  <a:pt x="757" y="237"/>
                </a:moveTo>
                <a:cubicBezTo>
                  <a:pt x="757" y="237"/>
                  <a:pt x="757" y="237"/>
                  <a:pt x="758" y="236"/>
                </a:cubicBezTo>
                <a:cubicBezTo>
                  <a:pt x="758" y="236"/>
                  <a:pt x="758" y="236"/>
                  <a:pt x="758" y="235"/>
                </a:cubicBezTo>
                <a:cubicBezTo>
                  <a:pt x="758" y="235"/>
                  <a:pt x="758" y="235"/>
                  <a:pt x="758" y="234"/>
                </a:cubicBezTo>
                <a:cubicBezTo>
                  <a:pt x="758" y="234"/>
                  <a:pt x="758" y="234"/>
                  <a:pt x="757" y="234"/>
                </a:cubicBezTo>
                <a:cubicBezTo>
                  <a:pt x="757" y="234"/>
                  <a:pt x="757" y="234"/>
                  <a:pt x="756" y="234"/>
                </a:cubicBezTo>
                <a:cubicBezTo>
                  <a:pt x="756" y="234"/>
                  <a:pt x="756" y="234"/>
                  <a:pt x="755" y="235"/>
                </a:cubicBezTo>
                <a:cubicBezTo>
                  <a:pt x="755" y="235"/>
                  <a:pt x="755" y="235"/>
                  <a:pt x="755" y="236"/>
                </a:cubicBezTo>
                <a:cubicBezTo>
                  <a:pt x="755" y="236"/>
                  <a:pt x="755" y="236"/>
                  <a:pt x="755" y="237"/>
                </a:cubicBezTo>
                <a:cubicBezTo>
                  <a:pt x="755" y="237"/>
                  <a:pt x="755" y="237"/>
                  <a:pt x="756" y="238"/>
                </a:cubicBezTo>
                <a:cubicBezTo>
                  <a:pt x="756" y="238"/>
                  <a:pt x="756" y="238"/>
                  <a:pt x="757" y="237"/>
                </a:cubicBezTo>
                <a:close/>
                <a:moveTo>
                  <a:pt x="744" y="42"/>
                </a:moveTo>
                <a:cubicBezTo>
                  <a:pt x="744" y="44"/>
                  <a:pt x="744" y="44"/>
                  <a:pt x="744" y="44"/>
                </a:cubicBezTo>
                <a:cubicBezTo>
                  <a:pt x="743" y="45"/>
                  <a:pt x="743" y="45"/>
                  <a:pt x="743" y="45"/>
                </a:cubicBezTo>
                <a:cubicBezTo>
                  <a:pt x="743" y="46"/>
                  <a:pt x="743" y="46"/>
                  <a:pt x="743" y="46"/>
                </a:cubicBezTo>
                <a:cubicBezTo>
                  <a:pt x="743" y="47"/>
                  <a:pt x="743" y="47"/>
                  <a:pt x="743" y="47"/>
                </a:cubicBezTo>
                <a:cubicBezTo>
                  <a:pt x="745" y="46"/>
                  <a:pt x="745" y="46"/>
                  <a:pt x="745" y="46"/>
                </a:cubicBezTo>
                <a:cubicBezTo>
                  <a:pt x="746" y="44"/>
                  <a:pt x="746" y="44"/>
                  <a:pt x="746" y="44"/>
                </a:cubicBezTo>
                <a:cubicBezTo>
                  <a:pt x="746" y="43"/>
                  <a:pt x="746" y="43"/>
                  <a:pt x="746" y="43"/>
                </a:cubicBezTo>
                <a:cubicBezTo>
                  <a:pt x="747" y="42"/>
                  <a:pt x="747" y="42"/>
                  <a:pt x="747" y="42"/>
                </a:cubicBezTo>
                <a:cubicBezTo>
                  <a:pt x="748" y="40"/>
                  <a:pt x="748" y="40"/>
                  <a:pt x="748" y="40"/>
                </a:cubicBezTo>
                <a:cubicBezTo>
                  <a:pt x="748" y="39"/>
                  <a:pt x="748" y="39"/>
                  <a:pt x="748" y="39"/>
                </a:cubicBezTo>
                <a:cubicBezTo>
                  <a:pt x="746" y="39"/>
                  <a:pt x="746" y="39"/>
                  <a:pt x="746" y="39"/>
                </a:cubicBezTo>
                <a:cubicBezTo>
                  <a:pt x="745" y="39"/>
                  <a:pt x="745" y="39"/>
                  <a:pt x="745" y="39"/>
                </a:cubicBezTo>
                <a:cubicBezTo>
                  <a:pt x="746" y="38"/>
                  <a:pt x="746" y="38"/>
                  <a:pt x="746" y="38"/>
                </a:cubicBezTo>
                <a:cubicBezTo>
                  <a:pt x="745" y="38"/>
                  <a:pt x="745" y="38"/>
                  <a:pt x="745" y="38"/>
                </a:cubicBezTo>
                <a:cubicBezTo>
                  <a:pt x="744" y="39"/>
                  <a:pt x="744" y="39"/>
                  <a:pt x="744" y="39"/>
                </a:cubicBezTo>
                <a:cubicBezTo>
                  <a:pt x="742" y="40"/>
                  <a:pt x="742" y="40"/>
                  <a:pt x="742" y="40"/>
                </a:cubicBezTo>
                <a:cubicBezTo>
                  <a:pt x="742" y="41"/>
                  <a:pt x="742" y="41"/>
                  <a:pt x="742" y="41"/>
                </a:cubicBezTo>
                <a:cubicBezTo>
                  <a:pt x="741" y="41"/>
                  <a:pt x="741" y="41"/>
                  <a:pt x="741" y="41"/>
                </a:cubicBezTo>
                <a:cubicBezTo>
                  <a:pt x="741" y="42"/>
                  <a:pt x="741" y="42"/>
                  <a:pt x="741" y="42"/>
                </a:cubicBezTo>
                <a:cubicBezTo>
                  <a:pt x="743" y="43"/>
                  <a:pt x="743" y="43"/>
                  <a:pt x="743" y="43"/>
                </a:cubicBezTo>
                <a:cubicBezTo>
                  <a:pt x="744" y="42"/>
                  <a:pt x="744" y="42"/>
                  <a:pt x="744" y="42"/>
                </a:cubicBezTo>
                <a:close/>
                <a:moveTo>
                  <a:pt x="754" y="248"/>
                </a:moveTo>
                <a:cubicBezTo>
                  <a:pt x="754" y="248"/>
                  <a:pt x="754" y="248"/>
                  <a:pt x="753" y="248"/>
                </a:cubicBezTo>
                <a:cubicBezTo>
                  <a:pt x="753" y="248"/>
                  <a:pt x="753" y="248"/>
                  <a:pt x="751" y="251"/>
                </a:cubicBezTo>
                <a:cubicBezTo>
                  <a:pt x="751" y="251"/>
                  <a:pt x="751" y="251"/>
                  <a:pt x="750" y="252"/>
                </a:cubicBezTo>
                <a:cubicBezTo>
                  <a:pt x="750" y="252"/>
                  <a:pt x="750" y="252"/>
                  <a:pt x="749" y="253"/>
                </a:cubicBezTo>
                <a:cubicBezTo>
                  <a:pt x="749" y="253"/>
                  <a:pt x="749" y="253"/>
                  <a:pt x="747" y="255"/>
                </a:cubicBezTo>
                <a:cubicBezTo>
                  <a:pt x="747" y="255"/>
                  <a:pt x="747" y="255"/>
                  <a:pt x="747" y="256"/>
                </a:cubicBezTo>
                <a:cubicBezTo>
                  <a:pt x="747" y="256"/>
                  <a:pt x="747" y="256"/>
                  <a:pt x="747" y="257"/>
                </a:cubicBezTo>
                <a:cubicBezTo>
                  <a:pt x="747" y="257"/>
                  <a:pt x="747" y="257"/>
                  <a:pt x="748" y="258"/>
                </a:cubicBezTo>
                <a:cubicBezTo>
                  <a:pt x="748" y="258"/>
                  <a:pt x="748" y="258"/>
                  <a:pt x="747" y="259"/>
                </a:cubicBezTo>
                <a:cubicBezTo>
                  <a:pt x="747" y="259"/>
                  <a:pt x="747" y="259"/>
                  <a:pt x="747" y="260"/>
                </a:cubicBezTo>
                <a:cubicBezTo>
                  <a:pt x="747" y="260"/>
                  <a:pt x="747" y="260"/>
                  <a:pt x="748" y="260"/>
                </a:cubicBezTo>
                <a:cubicBezTo>
                  <a:pt x="748" y="260"/>
                  <a:pt x="748" y="260"/>
                  <a:pt x="749" y="260"/>
                </a:cubicBezTo>
                <a:cubicBezTo>
                  <a:pt x="749" y="260"/>
                  <a:pt x="749" y="260"/>
                  <a:pt x="751" y="260"/>
                </a:cubicBezTo>
                <a:cubicBezTo>
                  <a:pt x="751" y="260"/>
                  <a:pt x="751" y="260"/>
                  <a:pt x="752" y="260"/>
                </a:cubicBezTo>
                <a:cubicBezTo>
                  <a:pt x="752" y="260"/>
                  <a:pt x="752" y="260"/>
                  <a:pt x="753" y="260"/>
                </a:cubicBezTo>
                <a:cubicBezTo>
                  <a:pt x="753" y="260"/>
                  <a:pt x="753" y="260"/>
                  <a:pt x="754" y="259"/>
                </a:cubicBezTo>
                <a:cubicBezTo>
                  <a:pt x="754" y="259"/>
                  <a:pt x="754" y="259"/>
                  <a:pt x="756" y="258"/>
                </a:cubicBezTo>
                <a:cubicBezTo>
                  <a:pt x="756" y="258"/>
                  <a:pt x="756" y="258"/>
                  <a:pt x="757" y="258"/>
                </a:cubicBezTo>
                <a:cubicBezTo>
                  <a:pt x="757" y="258"/>
                  <a:pt x="757" y="258"/>
                  <a:pt x="757" y="257"/>
                </a:cubicBezTo>
                <a:cubicBezTo>
                  <a:pt x="757" y="257"/>
                  <a:pt x="757" y="257"/>
                  <a:pt x="759" y="254"/>
                </a:cubicBezTo>
                <a:cubicBezTo>
                  <a:pt x="759" y="254"/>
                  <a:pt x="759" y="254"/>
                  <a:pt x="759" y="253"/>
                </a:cubicBezTo>
                <a:cubicBezTo>
                  <a:pt x="759" y="253"/>
                  <a:pt x="759" y="253"/>
                  <a:pt x="760" y="252"/>
                </a:cubicBezTo>
                <a:cubicBezTo>
                  <a:pt x="760" y="252"/>
                  <a:pt x="760" y="252"/>
                  <a:pt x="761" y="251"/>
                </a:cubicBezTo>
                <a:cubicBezTo>
                  <a:pt x="761" y="251"/>
                  <a:pt x="761" y="251"/>
                  <a:pt x="761" y="250"/>
                </a:cubicBezTo>
                <a:cubicBezTo>
                  <a:pt x="761" y="250"/>
                  <a:pt x="761" y="250"/>
                  <a:pt x="760" y="249"/>
                </a:cubicBezTo>
                <a:cubicBezTo>
                  <a:pt x="760" y="249"/>
                  <a:pt x="760" y="249"/>
                  <a:pt x="759" y="248"/>
                </a:cubicBezTo>
                <a:cubicBezTo>
                  <a:pt x="759" y="248"/>
                  <a:pt x="759" y="248"/>
                  <a:pt x="758" y="247"/>
                </a:cubicBezTo>
                <a:cubicBezTo>
                  <a:pt x="758" y="247"/>
                  <a:pt x="758" y="247"/>
                  <a:pt x="757" y="247"/>
                </a:cubicBezTo>
                <a:cubicBezTo>
                  <a:pt x="757" y="247"/>
                  <a:pt x="757" y="247"/>
                  <a:pt x="756" y="247"/>
                </a:cubicBezTo>
                <a:cubicBezTo>
                  <a:pt x="756" y="247"/>
                  <a:pt x="756" y="247"/>
                  <a:pt x="755" y="247"/>
                </a:cubicBezTo>
                <a:cubicBezTo>
                  <a:pt x="755" y="247"/>
                  <a:pt x="755" y="247"/>
                  <a:pt x="754" y="248"/>
                </a:cubicBezTo>
                <a:close/>
                <a:moveTo>
                  <a:pt x="742" y="245"/>
                </a:moveTo>
                <a:cubicBezTo>
                  <a:pt x="742" y="245"/>
                  <a:pt x="742" y="245"/>
                  <a:pt x="742" y="246"/>
                </a:cubicBezTo>
                <a:cubicBezTo>
                  <a:pt x="742" y="246"/>
                  <a:pt x="742" y="246"/>
                  <a:pt x="742" y="247"/>
                </a:cubicBezTo>
                <a:cubicBezTo>
                  <a:pt x="742" y="247"/>
                  <a:pt x="742" y="247"/>
                  <a:pt x="743" y="247"/>
                </a:cubicBezTo>
                <a:cubicBezTo>
                  <a:pt x="743" y="247"/>
                  <a:pt x="743" y="247"/>
                  <a:pt x="743" y="246"/>
                </a:cubicBezTo>
                <a:cubicBezTo>
                  <a:pt x="743" y="246"/>
                  <a:pt x="743" y="246"/>
                  <a:pt x="744" y="246"/>
                </a:cubicBezTo>
                <a:cubicBezTo>
                  <a:pt x="744" y="246"/>
                  <a:pt x="744" y="246"/>
                  <a:pt x="744" y="245"/>
                </a:cubicBezTo>
                <a:cubicBezTo>
                  <a:pt x="744" y="245"/>
                  <a:pt x="744" y="245"/>
                  <a:pt x="743" y="245"/>
                </a:cubicBezTo>
                <a:cubicBezTo>
                  <a:pt x="743" y="245"/>
                  <a:pt x="743" y="245"/>
                  <a:pt x="742" y="245"/>
                </a:cubicBezTo>
                <a:close/>
                <a:moveTo>
                  <a:pt x="724" y="222"/>
                </a:moveTo>
                <a:cubicBezTo>
                  <a:pt x="724" y="222"/>
                  <a:pt x="724" y="222"/>
                  <a:pt x="725" y="223"/>
                </a:cubicBezTo>
                <a:cubicBezTo>
                  <a:pt x="725" y="223"/>
                  <a:pt x="725" y="223"/>
                  <a:pt x="726" y="223"/>
                </a:cubicBezTo>
                <a:cubicBezTo>
                  <a:pt x="726" y="223"/>
                  <a:pt x="726" y="223"/>
                  <a:pt x="726" y="222"/>
                </a:cubicBezTo>
                <a:cubicBezTo>
                  <a:pt x="726" y="222"/>
                  <a:pt x="726" y="222"/>
                  <a:pt x="725" y="222"/>
                </a:cubicBezTo>
                <a:cubicBezTo>
                  <a:pt x="725" y="222"/>
                  <a:pt x="725" y="222"/>
                  <a:pt x="724" y="222"/>
                </a:cubicBezTo>
                <a:close/>
                <a:moveTo>
                  <a:pt x="728" y="224"/>
                </a:moveTo>
                <a:cubicBezTo>
                  <a:pt x="728" y="223"/>
                  <a:pt x="728" y="223"/>
                  <a:pt x="728" y="223"/>
                </a:cubicBezTo>
                <a:cubicBezTo>
                  <a:pt x="727" y="223"/>
                  <a:pt x="727" y="223"/>
                  <a:pt x="727" y="223"/>
                </a:cubicBezTo>
                <a:cubicBezTo>
                  <a:pt x="728" y="224"/>
                  <a:pt x="728" y="224"/>
                  <a:pt x="728" y="224"/>
                </a:cubicBezTo>
                <a:close/>
                <a:moveTo>
                  <a:pt x="762" y="244"/>
                </a:moveTo>
                <a:cubicBezTo>
                  <a:pt x="761" y="246"/>
                  <a:pt x="761" y="246"/>
                  <a:pt x="761" y="246"/>
                </a:cubicBezTo>
                <a:cubicBezTo>
                  <a:pt x="762" y="247"/>
                  <a:pt x="762" y="247"/>
                  <a:pt x="762" y="247"/>
                </a:cubicBezTo>
                <a:cubicBezTo>
                  <a:pt x="762" y="248"/>
                  <a:pt x="762" y="248"/>
                  <a:pt x="762" y="248"/>
                </a:cubicBezTo>
                <a:cubicBezTo>
                  <a:pt x="763" y="248"/>
                  <a:pt x="763" y="248"/>
                  <a:pt x="763" y="248"/>
                </a:cubicBezTo>
                <a:cubicBezTo>
                  <a:pt x="763" y="246"/>
                  <a:pt x="763" y="246"/>
                  <a:pt x="763" y="246"/>
                </a:cubicBezTo>
                <a:cubicBezTo>
                  <a:pt x="763" y="244"/>
                  <a:pt x="763" y="244"/>
                  <a:pt x="763" y="244"/>
                </a:cubicBezTo>
                <a:cubicBezTo>
                  <a:pt x="763" y="243"/>
                  <a:pt x="763" y="243"/>
                  <a:pt x="763" y="243"/>
                </a:cubicBezTo>
                <a:cubicBezTo>
                  <a:pt x="762" y="243"/>
                  <a:pt x="762" y="243"/>
                  <a:pt x="762" y="243"/>
                </a:cubicBezTo>
                <a:cubicBezTo>
                  <a:pt x="762" y="244"/>
                  <a:pt x="762" y="244"/>
                  <a:pt x="762" y="244"/>
                </a:cubicBezTo>
                <a:close/>
                <a:moveTo>
                  <a:pt x="765" y="246"/>
                </a:moveTo>
                <a:cubicBezTo>
                  <a:pt x="765" y="246"/>
                  <a:pt x="765" y="246"/>
                  <a:pt x="764" y="244"/>
                </a:cubicBezTo>
                <a:cubicBezTo>
                  <a:pt x="764" y="244"/>
                  <a:pt x="764" y="244"/>
                  <a:pt x="764" y="246"/>
                </a:cubicBezTo>
                <a:cubicBezTo>
                  <a:pt x="764" y="246"/>
                  <a:pt x="764" y="246"/>
                  <a:pt x="764" y="247"/>
                </a:cubicBezTo>
                <a:cubicBezTo>
                  <a:pt x="764" y="247"/>
                  <a:pt x="764" y="247"/>
                  <a:pt x="765" y="247"/>
                </a:cubicBezTo>
                <a:cubicBezTo>
                  <a:pt x="765" y="247"/>
                  <a:pt x="765" y="247"/>
                  <a:pt x="765" y="246"/>
                </a:cubicBezTo>
                <a:close/>
                <a:moveTo>
                  <a:pt x="763" y="252"/>
                </a:moveTo>
                <a:cubicBezTo>
                  <a:pt x="762" y="252"/>
                  <a:pt x="762" y="252"/>
                  <a:pt x="762" y="252"/>
                </a:cubicBezTo>
                <a:cubicBezTo>
                  <a:pt x="762" y="254"/>
                  <a:pt x="762" y="254"/>
                  <a:pt x="762" y="254"/>
                </a:cubicBezTo>
                <a:cubicBezTo>
                  <a:pt x="762" y="255"/>
                  <a:pt x="762" y="255"/>
                  <a:pt x="762" y="255"/>
                </a:cubicBezTo>
                <a:cubicBezTo>
                  <a:pt x="763" y="255"/>
                  <a:pt x="763" y="255"/>
                  <a:pt x="763" y="255"/>
                </a:cubicBezTo>
                <a:cubicBezTo>
                  <a:pt x="765" y="255"/>
                  <a:pt x="765" y="255"/>
                  <a:pt x="765" y="255"/>
                </a:cubicBezTo>
                <a:cubicBezTo>
                  <a:pt x="765" y="256"/>
                  <a:pt x="765" y="256"/>
                  <a:pt x="765" y="256"/>
                </a:cubicBezTo>
                <a:cubicBezTo>
                  <a:pt x="766" y="256"/>
                  <a:pt x="766" y="256"/>
                  <a:pt x="766" y="256"/>
                </a:cubicBezTo>
                <a:cubicBezTo>
                  <a:pt x="767" y="256"/>
                  <a:pt x="767" y="256"/>
                  <a:pt x="767" y="256"/>
                </a:cubicBezTo>
                <a:cubicBezTo>
                  <a:pt x="768" y="255"/>
                  <a:pt x="768" y="255"/>
                  <a:pt x="768" y="255"/>
                </a:cubicBezTo>
                <a:cubicBezTo>
                  <a:pt x="767" y="254"/>
                  <a:pt x="767" y="254"/>
                  <a:pt x="767" y="254"/>
                </a:cubicBezTo>
                <a:cubicBezTo>
                  <a:pt x="767" y="253"/>
                  <a:pt x="767" y="253"/>
                  <a:pt x="767" y="253"/>
                </a:cubicBezTo>
                <a:cubicBezTo>
                  <a:pt x="766" y="253"/>
                  <a:pt x="766" y="253"/>
                  <a:pt x="766" y="253"/>
                </a:cubicBezTo>
                <a:cubicBezTo>
                  <a:pt x="766" y="252"/>
                  <a:pt x="766" y="252"/>
                  <a:pt x="766" y="252"/>
                </a:cubicBezTo>
                <a:cubicBezTo>
                  <a:pt x="765" y="252"/>
                  <a:pt x="765" y="252"/>
                  <a:pt x="765" y="252"/>
                </a:cubicBezTo>
                <a:cubicBezTo>
                  <a:pt x="764" y="252"/>
                  <a:pt x="764" y="252"/>
                  <a:pt x="764" y="252"/>
                </a:cubicBezTo>
                <a:cubicBezTo>
                  <a:pt x="764" y="251"/>
                  <a:pt x="764" y="251"/>
                  <a:pt x="764" y="251"/>
                </a:cubicBezTo>
                <a:cubicBezTo>
                  <a:pt x="763" y="252"/>
                  <a:pt x="763" y="252"/>
                  <a:pt x="763" y="252"/>
                </a:cubicBezTo>
                <a:close/>
                <a:moveTo>
                  <a:pt x="678" y="176"/>
                </a:moveTo>
                <a:cubicBezTo>
                  <a:pt x="678" y="176"/>
                  <a:pt x="678" y="176"/>
                  <a:pt x="679" y="176"/>
                </a:cubicBezTo>
                <a:cubicBezTo>
                  <a:pt x="679" y="176"/>
                  <a:pt x="679" y="176"/>
                  <a:pt x="679" y="174"/>
                </a:cubicBezTo>
                <a:cubicBezTo>
                  <a:pt x="679" y="174"/>
                  <a:pt x="679" y="174"/>
                  <a:pt x="679" y="173"/>
                </a:cubicBezTo>
                <a:cubicBezTo>
                  <a:pt x="679" y="173"/>
                  <a:pt x="679" y="173"/>
                  <a:pt x="680" y="173"/>
                </a:cubicBezTo>
                <a:cubicBezTo>
                  <a:pt x="680" y="173"/>
                  <a:pt x="680" y="173"/>
                  <a:pt x="682" y="172"/>
                </a:cubicBezTo>
                <a:cubicBezTo>
                  <a:pt x="682" y="172"/>
                  <a:pt x="682" y="172"/>
                  <a:pt x="682" y="171"/>
                </a:cubicBezTo>
                <a:cubicBezTo>
                  <a:pt x="682" y="171"/>
                  <a:pt x="682" y="171"/>
                  <a:pt x="683" y="169"/>
                </a:cubicBezTo>
                <a:cubicBezTo>
                  <a:pt x="683" y="169"/>
                  <a:pt x="683" y="169"/>
                  <a:pt x="683" y="167"/>
                </a:cubicBezTo>
                <a:cubicBezTo>
                  <a:pt x="683" y="167"/>
                  <a:pt x="683" y="167"/>
                  <a:pt x="681" y="167"/>
                </a:cubicBezTo>
                <a:cubicBezTo>
                  <a:pt x="681" y="167"/>
                  <a:pt x="681" y="167"/>
                  <a:pt x="680" y="169"/>
                </a:cubicBezTo>
                <a:cubicBezTo>
                  <a:pt x="680" y="169"/>
                  <a:pt x="680" y="169"/>
                  <a:pt x="680" y="168"/>
                </a:cubicBezTo>
                <a:cubicBezTo>
                  <a:pt x="680" y="168"/>
                  <a:pt x="680" y="168"/>
                  <a:pt x="680" y="167"/>
                </a:cubicBezTo>
                <a:cubicBezTo>
                  <a:pt x="680" y="167"/>
                  <a:pt x="680" y="167"/>
                  <a:pt x="681" y="166"/>
                </a:cubicBezTo>
                <a:cubicBezTo>
                  <a:pt x="681" y="166"/>
                  <a:pt x="681" y="166"/>
                  <a:pt x="681" y="165"/>
                </a:cubicBezTo>
                <a:cubicBezTo>
                  <a:pt x="681" y="165"/>
                  <a:pt x="681" y="165"/>
                  <a:pt x="681" y="164"/>
                </a:cubicBezTo>
                <a:cubicBezTo>
                  <a:pt x="681" y="164"/>
                  <a:pt x="681" y="164"/>
                  <a:pt x="681" y="163"/>
                </a:cubicBezTo>
                <a:cubicBezTo>
                  <a:pt x="681" y="163"/>
                  <a:pt x="681" y="163"/>
                  <a:pt x="681" y="162"/>
                </a:cubicBezTo>
                <a:cubicBezTo>
                  <a:pt x="681" y="162"/>
                  <a:pt x="681" y="162"/>
                  <a:pt x="679" y="161"/>
                </a:cubicBezTo>
                <a:cubicBezTo>
                  <a:pt x="679" y="161"/>
                  <a:pt x="679" y="161"/>
                  <a:pt x="678" y="161"/>
                </a:cubicBezTo>
                <a:cubicBezTo>
                  <a:pt x="678" y="161"/>
                  <a:pt x="678" y="161"/>
                  <a:pt x="677" y="161"/>
                </a:cubicBezTo>
                <a:cubicBezTo>
                  <a:pt x="677" y="161"/>
                  <a:pt x="677" y="161"/>
                  <a:pt x="676" y="162"/>
                </a:cubicBezTo>
                <a:cubicBezTo>
                  <a:pt x="676" y="162"/>
                  <a:pt x="676" y="162"/>
                  <a:pt x="675" y="162"/>
                </a:cubicBezTo>
                <a:cubicBezTo>
                  <a:pt x="675" y="162"/>
                  <a:pt x="675" y="162"/>
                  <a:pt x="675" y="161"/>
                </a:cubicBezTo>
                <a:cubicBezTo>
                  <a:pt x="675" y="161"/>
                  <a:pt x="675" y="161"/>
                  <a:pt x="676" y="160"/>
                </a:cubicBezTo>
                <a:cubicBezTo>
                  <a:pt x="676" y="160"/>
                  <a:pt x="676" y="160"/>
                  <a:pt x="677" y="160"/>
                </a:cubicBezTo>
                <a:cubicBezTo>
                  <a:pt x="677" y="160"/>
                  <a:pt x="677" y="160"/>
                  <a:pt x="679" y="159"/>
                </a:cubicBezTo>
                <a:cubicBezTo>
                  <a:pt x="679" y="159"/>
                  <a:pt x="679" y="159"/>
                  <a:pt x="681" y="158"/>
                </a:cubicBezTo>
                <a:cubicBezTo>
                  <a:pt x="681" y="158"/>
                  <a:pt x="681" y="158"/>
                  <a:pt x="681" y="157"/>
                </a:cubicBezTo>
                <a:cubicBezTo>
                  <a:pt x="681" y="157"/>
                  <a:pt x="681" y="157"/>
                  <a:pt x="683" y="157"/>
                </a:cubicBezTo>
                <a:cubicBezTo>
                  <a:pt x="683" y="157"/>
                  <a:pt x="683" y="157"/>
                  <a:pt x="684" y="157"/>
                </a:cubicBezTo>
                <a:cubicBezTo>
                  <a:pt x="684" y="157"/>
                  <a:pt x="684" y="157"/>
                  <a:pt x="685" y="157"/>
                </a:cubicBezTo>
                <a:cubicBezTo>
                  <a:pt x="685" y="157"/>
                  <a:pt x="685" y="157"/>
                  <a:pt x="685" y="155"/>
                </a:cubicBezTo>
                <a:cubicBezTo>
                  <a:pt x="685" y="155"/>
                  <a:pt x="685" y="155"/>
                  <a:pt x="684" y="154"/>
                </a:cubicBezTo>
                <a:cubicBezTo>
                  <a:pt x="684" y="154"/>
                  <a:pt x="684" y="154"/>
                  <a:pt x="684" y="153"/>
                </a:cubicBezTo>
                <a:cubicBezTo>
                  <a:pt x="684" y="153"/>
                  <a:pt x="684" y="153"/>
                  <a:pt x="685" y="153"/>
                </a:cubicBezTo>
                <a:cubicBezTo>
                  <a:pt x="685" y="153"/>
                  <a:pt x="685" y="153"/>
                  <a:pt x="686" y="153"/>
                </a:cubicBezTo>
                <a:cubicBezTo>
                  <a:pt x="686" y="153"/>
                  <a:pt x="686" y="153"/>
                  <a:pt x="688" y="152"/>
                </a:cubicBezTo>
                <a:cubicBezTo>
                  <a:pt x="688" y="152"/>
                  <a:pt x="688" y="152"/>
                  <a:pt x="689" y="151"/>
                </a:cubicBezTo>
                <a:cubicBezTo>
                  <a:pt x="689" y="151"/>
                  <a:pt x="689" y="151"/>
                  <a:pt x="688" y="150"/>
                </a:cubicBezTo>
                <a:cubicBezTo>
                  <a:pt x="688" y="150"/>
                  <a:pt x="688" y="150"/>
                  <a:pt x="688" y="149"/>
                </a:cubicBezTo>
                <a:cubicBezTo>
                  <a:pt x="688" y="149"/>
                  <a:pt x="688" y="149"/>
                  <a:pt x="687" y="149"/>
                </a:cubicBezTo>
                <a:cubicBezTo>
                  <a:pt x="687" y="149"/>
                  <a:pt x="687" y="149"/>
                  <a:pt x="686" y="148"/>
                </a:cubicBezTo>
                <a:cubicBezTo>
                  <a:pt x="686" y="148"/>
                  <a:pt x="686" y="148"/>
                  <a:pt x="683" y="148"/>
                </a:cubicBezTo>
                <a:cubicBezTo>
                  <a:pt x="683" y="148"/>
                  <a:pt x="683" y="148"/>
                  <a:pt x="682" y="148"/>
                </a:cubicBezTo>
                <a:cubicBezTo>
                  <a:pt x="682" y="148"/>
                  <a:pt x="682" y="148"/>
                  <a:pt x="680" y="148"/>
                </a:cubicBezTo>
                <a:cubicBezTo>
                  <a:pt x="680" y="148"/>
                  <a:pt x="680" y="148"/>
                  <a:pt x="679" y="148"/>
                </a:cubicBezTo>
                <a:cubicBezTo>
                  <a:pt x="679" y="148"/>
                  <a:pt x="679" y="148"/>
                  <a:pt x="678" y="148"/>
                </a:cubicBezTo>
                <a:cubicBezTo>
                  <a:pt x="678" y="148"/>
                  <a:pt x="678" y="148"/>
                  <a:pt x="677" y="147"/>
                </a:cubicBezTo>
                <a:cubicBezTo>
                  <a:pt x="677" y="147"/>
                  <a:pt x="677" y="147"/>
                  <a:pt x="676" y="146"/>
                </a:cubicBezTo>
                <a:cubicBezTo>
                  <a:pt x="676" y="146"/>
                  <a:pt x="676" y="146"/>
                  <a:pt x="677" y="145"/>
                </a:cubicBezTo>
                <a:cubicBezTo>
                  <a:pt x="677" y="145"/>
                  <a:pt x="677" y="145"/>
                  <a:pt x="675" y="144"/>
                </a:cubicBezTo>
                <a:cubicBezTo>
                  <a:pt x="675" y="144"/>
                  <a:pt x="675" y="144"/>
                  <a:pt x="674" y="145"/>
                </a:cubicBezTo>
                <a:cubicBezTo>
                  <a:pt x="674" y="145"/>
                  <a:pt x="674" y="145"/>
                  <a:pt x="673" y="145"/>
                </a:cubicBezTo>
                <a:cubicBezTo>
                  <a:pt x="673" y="145"/>
                  <a:pt x="673" y="145"/>
                  <a:pt x="674" y="146"/>
                </a:cubicBezTo>
                <a:cubicBezTo>
                  <a:pt x="674" y="146"/>
                  <a:pt x="674" y="146"/>
                  <a:pt x="675" y="146"/>
                </a:cubicBezTo>
                <a:cubicBezTo>
                  <a:pt x="675" y="146"/>
                  <a:pt x="675" y="146"/>
                  <a:pt x="675" y="147"/>
                </a:cubicBezTo>
                <a:cubicBezTo>
                  <a:pt x="675" y="147"/>
                  <a:pt x="675" y="147"/>
                  <a:pt x="673" y="147"/>
                </a:cubicBezTo>
                <a:cubicBezTo>
                  <a:pt x="673" y="147"/>
                  <a:pt x="673" y="147"/>
                  <a:pt x="672" y="145"/>
                </a:cubicBezTo>
                <a:cubicBezTo>
                  <a:pt x="672" y="145"/>
                  <a:pt x="672" y="145"/>
                  <a:pt x="671" y="145"/>
                </a:cubicBezTo>
                <a:cubicBezTo>
                  <a:pt x="671" y="145"/>
                  <a:pt x="671" y="145"/>
                  <a:pt x="670" y="146"/>
                </a:cubicBezTo>
                <a:cubicBezTo>
                  <a:pt x="670" y="146"/>
                  <a:pt x="670" y="146"/>
                  <a:pt x="669" y="147"/>
                </a:cubicBezTo>
                <a:cubicBezTo>
                  <a:pt x="669" y="147"/>
                  <a:pt x="669" y="147"/>
                  <a:pt x="669" y="148"/>
                </a:cubicBezTo>
                <a:cubicBezTo>
                  <a:pt x="669" y="148"/>
                  <a:pt x="669" y="148"/>
                  <a:pt x="669" y="150"/>
                </a:cubicBezTo>
                <a:cubicBezTo>
                  <a:pt x="669" y="150"/>
                  <a:pt x="669" y="150"/>
                  <a:pt x="670" y="150"/>
                </a:cubicBezTo>
                <a:cubicBezTo>
                  <a:pt x="670" y="150"/>
                  <a:pt x="670" y="150"/>
                  <a:pt x="670" y="151"/>
                </a:cubicBezTo>
                <a:cubicBezTo>
                  <a:pt x="670" y="151"/>
                  <a:pt x="670" y="151"/>
                  <a:pt x="670" y="152"/>
                </a:cubicBezTo>
                <a:cubicBezTo>
                  <a:pt x="670" y="152"/>
                  <a:pt x="670" y="152"/>
                  <a:pt x="670" y="153"/>
                </a:cubicBezTo>
                <a:cubicBezTo>
                  <a:pt x="670" y="153"/>
                  <a:pt x="670" y="153"/>
                  <a:pt x="669" y="153"/>
                </a:cubicBezTo>
                <a:cubicBezTo>
                  <a:pt x="669" y="153"/>
                  <a:pt x="669" y="153"/>
                  <a:pt x="669" y="151"/>
                </a:cubicBezTo>
                <a:cubicBezTo>
                  <a:pt x="669" y="151"/>
                  <a:pt x="669" y="151"/>
                  <a:pt x="668" y="150"/>
                </a:cubicBezTo>
                <a:cubicBezTo>
                  <a:pt x="668" y="150"/>
                  <a:pt x="668" y="150"/>
                  <a:pt x="667" y="149"/>
                </a:cubicBezTo>
                <a:cubicBezTo>
                  <a:pt x="667" y="149"/>
                  <a:pt x="667" y="149"/>
                  <a:pt x="667" y="150"/>
                </a:cubicBezTo>
                <a:cubicBezTo>
                  <a:pt x="667" y="150"/>
                  <a:pt x="667" y="150"/>
                  <a:pt x="666" y="150"/>
                </a:cubicBezTo>
                <a:cubicBezTo>
                  <a:pt x="666" y="150"/>
                  <a:pt x="666" y="150"/>
                  <a:pt x="665" y="151"/>
                </a:cubicBezTo>
                <a:cubicBezTo>
                  <a:pt x="665" y="151"/>
                  <a:pt x="665" y="151"/>
                  <a:pt x="665" y="152"/>
                </a:cubicBezTo>
                <a:cubicBezTo>
                  <a:pt x="665" y="152"/>
                  <a:pt x="665" y="152"/>
                  <a:pt x="666" y="154"/>
                </a:cubicBezTo>
                <a:cubicBezTo>
                  <a:pt x="666" y="154"/>
                  <a:pt x="666" y="154"/>
                  <a:pt x="667" y="156"/>
                </a:cubicBezTo>
                <a:cubicBezTo>
                  <a:pt x="667" y="156"/>
                  <a:pt x="667" y="156"/>
                  <a:pt x="669" y="156"/>
                </a:cubicBezTo>
                <a:cubicBezTo>
                  <a:pt x="669" y="156"/>
                  <a:pt x="669" y="156"/>
                  <a:pt x="669" y="155"/>
                </a:cubicBezTo>
                <a:cubicBezTo>
                  <a:pt x="669" y="155"/>
                  <a:pt x="669" y="155"/>
                  <a:pt x="670" y="155"/>
                </a:cubicBezTo>
                <a:cubicBezTo>
                  <a:pt x="670" y="155"/>
                  <a:pt x="670" y="155"/>
                  <a:pt x="670" y="156"/>
                </a:cubicBezTo>
                <a:cubicBezTo>
                  <a:pt x="670" y="156"/>
                  <a:pt x="670" y="156"/>
                  <a:pt x="671" y="157"/>
                </a:cubicBezTo>
                <a:cubicBezTo>
                  <a:pt x="671" y="157"/>
                  <a:pt x="671" y="157"/>
                  <a:pt x="671" y="158"/>
                </a:cubicBezTo>
                <a:cubicBezTo>
                  <a:pt x="671" y="158"/>
                  <a:pt x="671" y="158"/>
                  <a:pt x="670" y="158"/>
                </a:cubicBezTo>
                <a:cubicBezTo>
                  <a:pt x="670" y="158"/>
                  <a:pt x="670" y="158"/>
                  <a:pt x="670" y="157"/>
                </a:cubicBezTo>
                <a:cubicBezTo>
                  <a:pt x="670" y="157"/>
                  <a:pt x="670" y="157"/>
                  <a:pt x="669" y="156"/>
                </a:cubicBezTo>
                <a:cubicBezTo>
                  <a:pt x="669" y="156"/>
                  <a:pt x="669" y="156"/>
                  <a:pt x="668" y="157"/>
                </a:cubicBezTo>
                <a:cubicBezTo>
                  <a:pt x="668" y="157"/>
                  <a:pt x="668" y="157"/>
                  <a:pt x="667" y="157"/>
                </a:cubicBezTo>
                <a:cubicBezTo>
                  <a:pt x="667" y="157"/>
                  <a:pt x="667" y="157"/>
                  <a:pt x="668" y="158"/>
                </a:cubicBezTo>
                <a:cubicBezTo>
                  <a:pt x="668" y="158"/>
                  <a:pt x="668" y="158"/>
                  <a:pt x="668" y="159"/>
                </a:cubicBezTo>
                <a:cubicBezTo>
                  <a:pt x="668" y="159"/>
                  <a:pt x="668" y="159"/>
                  <a:pt x="667" y="160"/>
                </a:cubicBezTo>
                <a:cubicBezTo>
                  <a:pt x="667" y="160"/>
                  <a:pt x="667" y="160"/>
                  <a:pt x="667" y="161"/>
                </a:cubicBezTo>
                <a:cubicBezTo>
                  <a:pt x="667" y="161"/>
                  <a:pt x="667" y="161"/>
                  <a:pt x="666" y="162"/>
                </a:cubicBezTo>
                <a:cubicBezTo>
                  <a:pt x="666" y="162"/>
                  <a:pt x="666" y="162"/>
                  <a:pt x="665" y="163"/>
                </a:cubicBezTo>
                <a:cubicBezTo>
                  <a:pt x="665" y="163"/>
                  <a:pt x="665" y="163"/>
                  <a:pt x="666" y="164"/>
                </a:cubicBezTo>
                <a:cubicBezTo>
                  <a:pt x="666" y="164"/>
                  <a:pt x="666" y="164"/>
                  <a:pt x="665" y="164"/>
                </a:cubicBezTo>
                <a:cubicBezTo>
                  <a:pt x="665" y="164"/>
                  <a:pt x="665" y="164"/>
                  <a:pt x="664" y="164"/>
                </a:cubicBezTo>
                <a:cubicBezTo>
                  <a:pt x="664" y="164"/>
                  <a:pt x="664" y="164"/>
                  <a:pt x="663" y="163"/>
                </a:cubicBezTo>
                <a:cubicBezTo>
                  <a:pt x="663" y="163"/>
                  <a:pt x="663" y="163"/>
                  <a:pt x="663" y="162"/>
                </a:cubicBezTo>
                <a:cubicBezTo>
                  <a:pt x="663" y="162"/>
                  <a:pt x="663" y="162"/>
                  <a:pt x="662" y="160"/>
                </a:cubicBezTo>
                <a:cubicBezTo>
                  <a:pt x="662" y="160"/>
                  <a:pt x="662" y="160"/>
                  <a:pt x="662" y="159"/>
                </a:cubicBezTo>
                <a:cubicBezTo>
                  <a:pt x="662" y="159"/>
                  <a:pt x="662" y="159"/>
                  <a:pt x="661" y="158"/>
                </a:cubicBezTo>
                <a:cubicBezTo>
                  <a:pt x="661" y="158"/>
                  <a:pt x="661" y="158"/>
                  <a:pt x="661" y="157"/>
                </a:cubicBezTo>
                <a:cubicBezTo>
                  <a:pt x="661" y="157"/>
                  <a:pt x="661" y="157"/>
                  <a:pt x="662" y="157"/>
                </a:cubicBezTo>
                <a:cubicBezTo>
                  <a:pt x="662" y="157"/>
                  <a:pt x="662" y="157"/>
                  <a:pt x="661" y="156"/>
                </a:cubicBezTo>
                <a:cubicBezTo>
                  <a:pt x="661" y="156"/>
                  <a:pt x="661" y="156"/>
                  <a:pt x="660" y="156"/>
                </a:cubicBezTo>
                <a:cubicBezTo>
                  <a:pt x="660" y="156"/>
                  <a:pt x="660" y="156"/>
                  <a:pt x="658" y="156"/>
                </a:cubicBezTo>
                <a:cubicBezTo>
                  <a:pt x="658" y="156"/>
                  <a:pt x="658" y="156"/>
                  <a:pt x="657" y="156"/>
                </a:cubicBezTo>
                <a:cubicBezTo>
                  <a:pt x="657" y="156"/>
                  <a:pt x="657" y="156"/>
                  <a:pt x="657" y="157"/>
                </a:cubicBezTo>
                <a:cubicBezTo>
                  <a:pt x="657" y="157"/>
                  <a:pt x="657" y="157"/>
                  <a:pt x="655" y="157"/>
                </a:cubicBezTo>
                <a:cubicBezTo>
                  <a:pt x="655" y="157"/>
                  <a:pt x="655" y="157"/>
                  <a:pt x="654" y="159"/>
                </a:cubicBezTo>
                <a:cubicBezTo>
                  <a:pt x="654" y="159"/>
                  <a:pt x="654" y="159"/>
                  <a:pt x="654" y="160"/>
                </a:cubicBezTo>
                <a:cubicBezTo>
                  <a:pt x="654" y="160"/>
                  <a:pt x="654" y="160"/>
                  <a:pt x="654" y="162"/>
                </a:cubicBezTo>
                <a:cubicBezTo>
                  <a:pt x="654" y="162"/>
                  <a:pt x="654" y="162"/>
                  <a:pt x="654" y="163"/>
                </a:cubicBezTo>
                <a:cubicBezTo>
                  <a:pt x="654" y="163"/>
                  <a:pt x="654" y="163"/>
                  <a:pt x="655" y="164"/>
                </a:cubicBezTo>
                <a:cubicBezTo>
                  <a:pt x="655" y="164"/>
                  <a:pt x="655" y="164"/>
                  <a:pt x="654" y="165"/>
                </a:cubicBezTo>
                <a:cubicBezTo>
                  <a:pt x="654" y="165"/>
                  <a:pt x="654" y="165"/>
                  <a:pt x="653" y="166"/>
                </a:cubicBezTo>
                <a:cubicBezTo>
                  <a:pt x="653" y="166"/>
                  <a:pt x="653" y="166"/>
                  <a:pt x="653" y="168"/>
                </a:cubicBezTo>
                <a:cubicBezTo>
                  <a:pt x="653" y="168"/>
                  <a:pt x="653" y="168"/>
                  <a:pt x="654" y="168"/>
                </a:cubicBezTo>
                <a:cubicBezTo>
                  <a:pt x="654" y="168"/>
                  <a:pt x="654" y="168"/>
                  <a:pt x="655" y="168"/>
                </a:cubicBezTo>
                <a:cubicBezTo>
                  <a:pt x="655" y="168"/>
                  <a:pt x="655" y="168"/>
                  <a:pt x="656" y="168"/>
                </a:cubicBezTo>
                <a:cubicBezTo>
                  <a:pt x="656" y="168"/>
                  <a:pt x="656" y="168"/>
                  <a:pt x="657" y="168"/>
                </a:cubicBezTo>
                <a:cubicBezTo>
                  <a:pt x="657" y="168"/>
                  <a:pt x="657" y="168"/>
                  <a:pt x="657" y="170"/>
                </a:cubicBezTo>
                <a:cubicBezTo>
                  <a:pt x="657" y="170"/>
                  <a:pt x="657" y="170"/>
                  <a:pt x="658" y="170"/>
                </a:cubicBezTo>
                <a:cubicBezTo>
                  <a:pt x="658" y="170"/>
                  <a:pt x="658" y="170"/>
                  <a:pt x="659" y="172"/>
                </a:cubicBezTo>
                <a:cubicBezTo>
                  <a:pt x="659" y="172"/>
                  <a:pt x="659" y="172"/>
                  <a:pt x="658" y="174"/>
                </a:cubicBezTo>
                <a:cubicBezTo>
                  <a:pt x="658" y="174"/>
                  <a:pt x="658" y="174"/>
                  <a:pt x="660" y="175"/>
                </a:cubicBezTo>
                <a:cubicBezTo>
                  <a:pt x="660" y="175"/>
                  <a:pt x="660" y="175"/>
                  <a:pt x="660" y="176"/>
                </a:cubicBezTo>
                <a:cubicBezTo>
                  <a:pt x="660" y="176"/>
                  <a:pt x="660" y="176"/>
                  <a:pt x="660" y="177"/>
                </a:cubicBezTo>
                <a:cubicBezTo>
                  <a:pt x="660" y="177"/>
                  <a:pt x="660" y="177"/>
                  <a:pt x="661" y="177"/>
                </a:cubicBezTo>
                <a:cubicBezTo>
                  <a:pt x="661" y="177"/>
                  <a:pt x="661" y="177"/>
                  <a:pt x="661" y="178"/>
                </a:cubicBezTo>
                <a:cubicBezTo>
                  <a:pt x="661" y="178"/>
                  <a:pt x="661" y="178"/>
                  <a:pt x="661" y="180"/>
                </a:cubicBezTo>
                <a:cubicBezTo>
                  <a:pt x="661" y="180"/>
                  <a:pt x="661" y="180"/>
                  <a:pt x="660" y="181"/>
                </a:cubicBezTo>
                <a:cubicBezTo>
                  <a:pt x="660" y="181"/>
                  <a:pt x="660" y="181"/>
                  <a:pt x="661" y="182"/>
                </a:cubicBezTo>
                <a:cubicBezTo>
                  <a:pt x="661" y="182"/>
                  <a:pt x="661" y="182"/>
                  <a:pt x="661" y="184"/>
                </a:cubicBezTo>
                <a:cubicBezTo>
                  <a:pt x="661" y="184"/>
                  <a:pt x="661" y="184"/>
                  <a:pt x="661" y="185"/>
                </a:cubicBezTo>
                <a:cubicBezTo>
                  <a:pt x="661" y="185"/>
                  <a:pt x="661" y="185"/>
                  <a:pt x="661" y="186"/>
                </a:cubicBezTo>
                <a:cubicBezTo>
                  <a:pt x="661" y="186"/>
                  <a:pt x="661" y="186"/>
                  <a:pt x="662" y="185"/>
                </a:cubicBezTo>
                <a:cubicBezTo>
                  <a:pt x="662" y="185"/>
                  <a:pt x="662" y="185"/>
                  <a:pt x="662" y="187"/>
                </a:cubicBezTo>
                <a:cubicBezTo>
                  <a:pt x="662" y="187"/>
                  <a:pt x="662" y="187"/>
                  <a:pt x="663" y="187"/>
                </a:cubicBezTo>
                <a:cubicBezTo>
                  <a:pt x="665" y="187"/>
                  <a:pt x="665" y="187"/>
                  <a:pt x="665" y="187"/>
                </a:cubicBezTo>
                <a:cubicBezTo>
                  <a:pt x="665" y="187"/>
                  <a:pt x="665" y="187"/>
                  <a:pt x="666" y="186"/>
                </a:cubicBezTo>
                <a:cubicBezTo>
                  <a:pt x="666" y="186"/>
                  <a:pt x="666" y="186"/>
                  <a:pt x="667" y="185"/>
                </a:cubicBezTo>
                <a:cubicBezTo>
                  <a:pt x="667" y="185"/>
                  <a:pt x="667" y="185"/>
                  <a:pt x="667" y="184"/>
                </a:cubicBezTo>
                <a:cubicBezTo>
                  <a:pt x="667" y="184"/>
                  <a:pt x="667" y="184"/>
                  <a:pt x="667" y="183"/>
                </a:cubicBezTo>
                <a:cubicBezTo>
                  <a:pt x="667" y="183"/>
                  <a:pt x="667" y="183"/>
                  <a:pt x="666" y="181"/>
                </a:cubicBezTo>
                <a:cubicBezTo>
                  <a:pt x="666" y="181"/>
                  <a:pt x="666" y="181"/>
                  <a:pt x="666" y="179"/>
                </a:cubicBezTo>
                <a:cubicBezTo>
                  <a:pt x="666" y="179"/>
                  <a:pt x="666" y="179"/>
                  <a:pt x="668" y="177"/>
                </a:cubicBezTo>
                <a:cubicBezTo>
                  <a:pt x="668" y="177"/>
                  <a:pt x="668" y="177"/>
                  <a:pt x="668" y="178"/>
                </a:cubicBezTo>
                <a:cubicBezTo>
                  <a:pt x="668" y="178"/>
                  <a:pt x="668" y="178"/>
                  <a:pt x="667" y="180"/>
                </a:cubicBezTo>
                <a:cubicBezTo>
                  <a:pt x="667" y="180"/>
                  <a:pt x="667" y="180"/>
                  <a:pt x="667" y="182"/>
                </a:cubicBezTo>
                <a:cubicBezTo>
                  <a:pt x="667" y="182"/>
                  <a:pt x="667" y="182"/>
                  <a:pt x="668" y="183"/>
                </a:cubicBezTo>
                <a:cubicBezTo>
                  <a:pt x="668" y="183"/>
                  <a:pt x="668" y="183"/>
                  <a:pt x="669" y="182"/>
                </a:cubicBezTo>
                <a:cubicBezTo>
                  <a:pt x="669" y="182"/>
                  <a:pt x="669" y="182"/>
                  <a:pt x="671" y="183"/>
                </a:cubicBezTo>
                <a:cubicBezTo>
                  <a:pt x="671" y="183"/>
                  <a:pt x="671" y="183"/>
                  <a:pt x="673" y="182"/>
                </a:cubicBezTo>
                <a:cubicBezTo>
                  <a:pt x="673" y="182"/>
                  <a:pt x="673" y="182"/>
                  <a:pt x="673" y="181"/>
                </a:cubicBezTo>
                <a:cubicBezTo>
                  <a:pt x="673" y="181"/>
                  <a:pt x="673" y="181"/>
                  <a:pt x="674" y="181"/>
                </a:cubicBezTo>
                <a:cubicBezTo>
                  <a:pt x="674" y="181"/>
                  <a:pt x="674" y="181"/>
                  <a:pt x="675" y="181"/>
                </a:cubicBezTo>
                <a:cubicBezTo>
                  <a:pt x="675" y="181"/>
                  <a:pt x="675" y="181"/>
                  <a:pt x="676" y="180"/>
                </a:cubicBezTo>
                <a:cubicBezTo>
                  <a:pt x="676" y="180"/>
                  <a:pt x="676" y="180"/>
                  <a:pt x="677" y="181"/>
                </a:cubicBezTo>
                <a:cubicBezTo>
                  <a:pt x="677" y="181"/>
                  <a:pt x="677" y="181"/>
                  <a:pt x="678" y="179"/>
                </a:cubicBezTo>
                <a:cubicBezTo>
                  <a:pt x="678" y="179"/>
                  <a:pt x="678" y="179"/>
                  <a:pt x="677" y="178"/>
                </a:cubicBezTo>
                <a:cubicBezTo>
                  <a:pt x="677" y="178"/>
                  <a:pt x="677" y="178"/>
                  <a:pt x="678" y="178"/>
                </a:cubicBezTo>
                <a:cubicBezTo>
                  <a:pt x="678" y="178"/>
                  <a:pt x="678" y="178"/>
                  <a:pt x="679" y="178"/>
                </a:cubicBezTo>
                <a:cubicBezTo>
                  <a:pt x="679" y="178"/>
                  <a:pt x="679" y="178"/>
                  <a:pt x="677" y="177"/>
                </a:cubicBezTo>
                <a:cubicBezTo>
                  <a:pt x="677" y="177"/>
                  <a:pt x="677" y="177"/>
                  <a:pt x="677" y="176"/>
                </a:cubicBezTo>
                <a:cubicBezTo>
                  <a:pt x="677" y="176"/>
                  <a:pt x="677" y="176"/>
                  <a:pt x="678" y="176"/>
                </a:cubicBezTo>
                <a:close/>
                <a:moveTo>
                  <a:pt x="586" y="229"/>
                </a:moveTo>
                <a:cubicBezTo>
                  <a:pt x="586" y="229"/>
                  <a:pt x="586" y="229"/>
                  <a:pt x="585" y="231"/>
                </a:cubicBezTo>
                <a:cubicBezTo>
                  <a:pt x="585" y="231"/>
                  <a:pt x="585" y="231"/>
                  <a:pt x="585" y="232"/>
                </a:cubicBezTo>
                <a:cubicBezTo>
                  <a:pt x="585" y="232"/>
                  <a:pt x="585" y="232"/>
                  <a:pt x="585" y="234"/>
                </a:cubicBezTo>
                <a:cubicBezTo>
                  <a:pt x="585" y="234"/>
                  <a:pt x="585" y="234"/>
                  <a:pt x="586" y="234"/>
                </a:cubicBezTo>
                <a:cubicBezTo>
                  <a:pt x="586" y="234"/>
                  <a:pt x="586" y="234"/>
                  <a:pt x="586" y="233"/>
                </a:cubicBezTo>
                <a:cubicBezTo>
                  <a:pt x="586" y="233"/>
                  <a:pt x="586" y="233"/>
                  <a:pt x="587" y="233"/>
                </a:cubicBezTo>
                <a:cubicBezTo>
                  <a:pt x="587" y="233"/>
                  <a:pt x="587" y="233"/>
                  <a:pt x="587" y="232"/>
                </a:cubicBezTo>
                <a:cubicBezTo>
                  <a:pt x="587" y="232"/>
                  <a:pt x="587" y="232"/>
                  <a:pt x="587" y="231"/>
                </a:cubicBezTo>
                <a:cubicBezTo>
                  <a:pt x="587" y="231"/>
                  <a:pt x="587" y="231"/>
                  <a:pt x="586" y="231"/>
                </a:cubicBezTo>
                <a:cubicBezTo>
                  <a:pt x="586" y="231"/>
                  <a:pt x="586" y="231"/>
                  <a:pt x="587" y="230"/>
                </a:cubicBezTo>
                <a:cubicBezTo>
                  <a:pt x="587" y="230"/>
                  <a:pt x="587" y="230"/>
                  <a:pt x="586" y="229"/>
                </a:cubicBezTo>
                <a:close/>
                <a:moveTo>
                  <a:pt x="584" y="222"/>
                </a:moveTo>
                <a:cubicBezTo>
                  <a:pt x="584" y="223"/>
                  <a:pt x="584" y="223"/>
                  <a:pt x="584" y="223"/>
                </a:cubicBezTo>
                <a:cubicBezTo>
                  <a:pt x="585" y="224"/>
                  <a:pt x="585" y="224"/>
                  <a:pt x="585" y="224"/>
                </a:cubicBezTo>
                <a:cubicBezTo>
                  <a:pt x="584" y="222"/>
                  <a:pt x="584" y="222"/>
                  <a:pt x="584" y="222"/>
                </a:cubicBezTo>
                <a:close/>
                <a:moveTo>
                  <a:pt x="625" y="219"/>
                </a:moveTo>
                <a:cubicBezTo>
                  <a:pt x="624" y="219"/>
                  <a:pt x="624" y="219"/>
                  <a:pt x="624" y="219"/>
                </a:cubicBezTo>
                <a:cubicBezTo>
                  <a:pt x="625" y="221"/>
                  <a:pt x="625" y="221"/>
                  <a:pt x="625" y="221"/>
                </a:cubicBezTo>
                <a:cubicBezTo>
                  <a:pt x="626" y="220"/>
                  <a:pt x="626" y="220"/>
                  <a:pt x="626" y="220"/>
                </a:cubicBezTo>
                <a:cubicBezTo>
                  <a:pt x="626" y="219"/>
                  <a:pt x="626" y="219"/>
                  <a:pt x="626" y="219"/>
                </a:cubicBezTo>
                <a:cubicBezTo>
                  <a:pt x="627" y="218"/>
                  <a:pt x="627" y="218"/>
                  <a:pt x="627" y="218"/>
                </a:cubicBezTo>
                <a:cubicBezTo>
                  <a:pt x="626" y="218"/>
                  <a:pt x="626" y="218"/>
                  <a:pt x="626" y="218"/>
                </a:cubicBezTo>
                <a:cubicBezTo>
                  <a:pt x="625" y="219"/>
                  <a:pt x="625" y="219"/>
                  <a:pt x="625" y="219"/>
                </a:cubicBezTo>
                <a:close/>
                <a:moveTo>
                  <a:pt x="588" y="216"/>
                </a:moveTo>
                <a:cubicBezTo>
                  <a:pt x="588" y="216"/>
                  <a:pt x="588" y="216"/>
                  <a:pt x="587" y="217"/>
                </a:cubicBezTo>
                <a:cubicBezTo>
                  <a:pt x="588" y="217"/>
                  <a:pt x="588" y="217"/>
                  <a:pt x="588" y="217"/>
                </a:cubicBezTo>
                <a:cubicBezTo>
                  <a:pt x="588" y="217"/>
                  <a:pt x="588" y="217"/>
                  <a:pt x="589" y="216"/>
                </a:cubicBezTo>
                <a:cubicBezTo>
                  <a:pt x="589" y="216"/>
                  <a:pt x="589" y="216"/>
                  <a:pt x="588" y="216"/>
                </a:cubicBezTo>
                <a:close/>
                <a:moveTo>
                  <a:pt x="588" y="226"/>
                </a:moveTo>
                <a:cubicBezTo>
                  <a:pt x="587" y="227"/>
                  <a:pt x="587" y="227"/>
                  <a:pt x="587" y="227"/>
                </a:cubicBezTo>
                <a:cubicBezTo>
                  <a:pt x="587" y="228"/>
                  <a:pt x="587" y="228"/>
                  <a:pt x="587" y="228"/>
                </a:cubicBezTo>
                <a:cubicBezTo>
                  <a:pt x="588" y="228"/>
                  <a:pt x="588" y="228"/>
                  <a:pt x="588" y="228"/>
                </a:cubicBezTo>
                <a:cubicBezTo>
                  <a:pt x="589" y="227"/>
                  <a:pt x="589" y="227"/>
                  <a:pt x="589" y="227"/>
                </a:cubicBezTo>
                <a:cubicBezTo>
                  <a:pt x="588" y="227"/>
                  <a:pt x="588" y="227"/>
                  <a:pt x="588" y="227"/>
                </a:cubicBezTo>
                <a:cubicBezTo>
                  <a:pt x="589" y="226"/>
                  <a:pt x="589" y="226"/>
                  <a:pt x="589" y="226"/>
                </a:cubicBezTo>
                <a:cubicBezTo>
                  <a:pt x="588" y="226"/>
                  <a:pt x="588" y="226"/>
                  <a:pt x="588" y="226"/>
                </a:cubicBezTo>
                <a:close/>
                <a:moveTo>
                  <a:pt x="584" y="218"/>
                </a:moveTo>
                <a:cubicBezTo>
                  <a:pt x="583" y="218"/>
                  <a:pt x="583" y="218"/>
                  <a:pt x="583" y="218"/>
                </a:cubicBezTo>
                <a:cubicBezTo>
                  <a:pt x="583" y="219"/>
                  <a:pt x="583" y="219"/>
                  <a:pt x="583" y="219"/>
                </a:cubicBezTo>
                <a:cubicBezTo>
                  <a:pt x="584" y="219"/>
                  <a:pt x="584" y="219"/>
                  <a:pt x="584" y="219"/>
                </a:cubicBezTo>
                <a:cubicBezTo>
                  <a:pt x="584" y="218"/>
                  <a:pt x="584" y="218"/>
                  <a:pt x="584" y="218"/>
                </a:cubicBezTo>
                <a:close/>
                <a:moveTo>
                  <a:pt x="652" y="142"/>
                </a:moveTo>
                <a:cubicBezTo>
                  <a:pt x="652" y="142"/>
                  <a:pt x="652" y="142"/>
                  <a:pt x="651" y="141"/>
                </a:cubicBezTo>
                <a:cubicBezTo>
                  <a:pt x="651" y="141"/>
                  <a:pt x="651" y="141"/>
                  <a:pt x="650" y="141"/>
                </a:cubicBezTo>
                <a:cubicBezTo>
                  <a:pt x="650" y="141"/>
                  <a:pt x="650" y="141"/>
                  <a:pt x="649" y="141"/>
                </a:cubicBezTo>
                <a:cubicBezTo>
                  <a:pt x="649" y="141"/>
                  <a:pt x="649" y="141"/>
                  <a:pt x="648" y="140"/>
                </a:cubicBezTo>
                <a:cubicBezTo>
                  <a:pt x="648" y="140"/>
                  <a:pt x="648" y="140"/>
                  <a:pt x="647" y="141"/>
                </a:cubicBezTo>
                <a:cubicBezTo>
                  <a:pt x="647" y="141"/>
                  <a:pt x="647" y="141"/>
                  <a:pt x="646" y="140"/>
                </a:cubicBezTo>
                <a:cubicBezTo>
                  <a:pt x="646" y="140"/>
                  <a:pt x="646" y="140"/>
                  <a:pt x="645" y="139"/>
                </a:cubicBezTo>
                <a:cubicBezTo>
                  <a:pt x="645" y="139"/>
                  <a:pt x="645" y="139"/>
                  <a:pt x="643" y="139"/>
                </a:cubicBezTo>
                <a:cubicBezTo>
                  <a:pt x="643" y="139"/>
                  <a:pt x="643" y="139"/>
                  <a:pt x="642" y="140"/>
                </a:cubicBezTo>
                <a:cubicBezTo>
                  <a:pt x="642" y="140"/>
                  <a:pt x="642" y="140"/>
                  <a:pt x="641" y="141"/>
                </a:cubicBezTo>
                <a:cubicBezTo>
                  <a:pt x="641" y="141"/>
                  <a:pt x="641" y="141"/>
                  <a:pt x="639" y="142"/>
                </a:cubicBezTo>
                <a:cubicBezTo>
                  <a:pt x="639" y="142"/>
                  <a:pt x="639" y="142"/>
                  <a:pt x="639" y="143"/>
                </a:cubicBezTo>
                <a:cubicBezTo>
                  <a:pt x="639" y="143"/>
                  <a:pt x="639" y="143"/>
                  <a:pt x="640" y="144"/>
                </a:cubicBezTo>
                <a:cubicBezTo>
                  <a:pt x="640" y="144"/>
                  <a:pt x="640" y="144"/>
                  <a:pt x="641" y="145"/>
                </a:cubicBezTo>
                <a:cubicBezTo>
                  <a:pt x="641" y="145"/>
                  <a:pt x="641" y="145"/>
                  <a:pt x="641" y="147"/>
                </a:cubicBezTo>
                <a:cubicBezTo>
                  <a:pt x="641" y="147"/>
                  <a:pt x="641" y="147"/>
                  <a:pt x="641" y="148"/>
                </a:cubicBezTo>
                <a:cubicBezTo>
                  <a:pt x="641" y="148"/>
                  <a:pt x="641" y="148"/>
                  <a:pt x="641" y="149"/>
                </a:cubicBezTo>
                <a:cubicBezTo>
                  <a:pt x="641" y="149"/>
                  <a:pt x="641" y="149"/>
                  <a:pt x="641" y="150"/>
                </a:cubicBezTo>
                <a:cubicBezTo>
                  <a:pt x="641" y="150"/>
                  <a:pt x="641" y="150"/>
                  <a:pt x="642" y="151"/>
                </a:cubicBezTo>
                <a:cubicBezTo>
                  <a:pt x="642" y="151"/>
                  <a:pt x="642" y="151"/>
                  <a:pt x="642" y="154"/>
                </a:cubicBezTo>
                <a:cubicBezTo>
                  <a:pt x="642" y="154"/>
                  <a:pt x="642" y="154"/>
                  <a:pt x="643" y="155"/>
                </a:cubicBezTo>
                <a:cubicBezTo>
                  <a:pt x="643" y="155"/>
                  <a:pt x="643" y="155"/>
                  <a:pt x="643" y="154"/>
                </a:cubicBezTo>
                <a:cubicBezTo>
                  <a:pt x="643" y="154"/>
                  <a:pt x="643" y="154"/>
                  <a:pt x="644" y="153"/>
                </a:cubicBezTo>
                <a:cubicBezTo>
                  <a:pt x="644" y="153"/>
                  <a:pt x="644" y="153"/>
                  <a:pt x="645" y="153"/>
                </a:cubicBezTo>
                <a:cubicBezTo>
                  <a:pt x="645" y="153"/>
                  <a:pt x="645" y="153"/>
                  <a:pt x="647" y="151"/>
                </a:cubicBezTo>
                <a:cubicBezTo>
                  <a:pt x="647" y="151"/>
                  <a:pt x="647" y="151"/>
                  <a:pt x="648" y="150"/>
                </a:cubicBezTo>
                <a:cubicBezTo>
                  <a:pt x="648" y="150"/>
                  <a:pt x="648" y="150"/>
                  <a:pt x="650" y="149"/>
                </a:cubicBezTo>
                <a:cubicBezTo>
                  <a:pt x="650" y="149"/>
                  <a:pt x="650" y="149"/>
                  <a:pt x="651" y="149"/>
                </a:cubicBezTo>
                <a:cubicBezTo>
                  <a:pt x="651" y="149"/>
                  <a:pt x="651" y="149"/>
                  <a:pt x="652" y="147"/>
                </a:cubicBezTo>
                <a:cubicBezTo>
                  <a:pt x="652" y="147"/>
                  <a:pt x="652" y="147"/>
                  <a:pt x="652" y="146"/>
                </a:cubicBezTo>
                <a:cubicBezTo>
                  <a:pt x="652" y="146"/>
                  <a:pt x="652" y="146"/>
                  <a:pt x="653" y="146"/>
                </a:cubicBezTo>
                <a:cubicBezTo>
                  <a:pt x="653" y="146"/>
                  <a:pt x="653" y="146"/>
                  <a:pt x="653" y="145"/>
                </a:cubicBezTo>
                <a:cubicBezTo>
                  <a:pt x="653" y="145"/>
                  <a:pt x="653" y="145"/>
                  <a:pt x="652" y="144"/>
                </a:cubicBezTo>
                <a:cubicBezTo>
                  <a:pt x="652" y="144"/>
                  <a:pt x="652" y="144"/>
                  <a:pt x="652" y="143"/>
                </a:cubicBezTo>
                <a:cubicBezTo>
                  <a:pt x="652" y="143"/>
                  <a:pt x="652" y="143"/>
                  <a:pt x="652" y="142"/>
                </a:cubicBezTo>
                <a:close/>
                <a:moveTo>
                  <a:pt x="600" y="86"/>
                </a:moveTo>
                <a:cubicBezTo>
                  <a:pt x="600" y="86"/>
                  <a:pt x="600" y="86"/>
                  <a:pt x="601" y="85"/>
                </a:cubicBezTo>
                <a:cubicBezTo>
                  <a:pt x="601" y="85"/>
                  <a:pt x="601" y="85"/>
                  <a:pt x="601" y="84"/>
                </a:cubicBezTo>
                <a:cubicBezTo>
                  <a:pt x="601" y="84"/>
                  <a:pt x="601" y="84"/>
                  <a:pt x="600" y="85"/>
                </a:cubicBezTo>
                <a:lnTo>
                  <a:pt x="600" y="86"/>
                </a:lnTo>
                <a:close/>
                <a:moveTo>
                  <a:pt x="637" y="140"/>
                </a:moveTo>
                <a:cubicBezTo>
                  <a:pt x="637" y="139"/>
                  <a:pt x="637" y="139"/>
                  <a:pt x="637" y="139"/>
                </a:cubicBezTo>
                <a:cubicBezTo>
                  <a:pt x="635" y="139"/>
                  <a:pt x="635" y="139"/>
                  <a:pt x="635" y="139"/>
                </a:cubicBezTo>
                <a:cubicBezTo>
                  <a:pt x="635" y="140"/>
                  <a:pt x="635" y="140"/>
                  <a:pt x="635" y="140"/>
                </a:cubicBezTo>
                <a:cubicBezTo>
                  <a:pt x="636" y="140"/>
                  <a:pt x="636" y="140"/>
                  <a:pt x="636" y="140"/>
                </a:cubicBezTo>
                <a:cubicBezTo>
                  <a:pt x="637" y="140"/>
                  <a:pt x="637" y="140"/>
                  <a:pt x="637" y="140"/>
                </a:cubicBezTo>
                <a:close/>
                <a:moveTo>
                  <a:pt x="607" y="95"/>
                </a:moveTo>
                <a:cubicBezTo>
                  <a:pt x="607" y="95"/>
                  <a:pt x="607" y="95"/>
                  <a:pt x="608" y="94"/>
                </a:cubicBezTo>
                <a:cubicBezTo>
                  <a:pt x="608" y="94"/>
                  <a:pt x="608" y="94"/>
                  <a:pt x="609" y="94"/>
                </a:cubicBezTo>
                <a:cubicBezTo>
                  <a:pt x="609" y="94"/>
                  <a:pt x="609" y="94"/>
                  <a:pt x="610" y="94"/>
                </a:cubicBezTo>
                <a:cubicBezTo>
                  <a:pt x="610" y="94"/>
                  <a:pt x="610" y="94"/>
                  <a:pt x="611" y="92"/>
                </a:cubicBezTo>
                <a:cubicBezTo>
                  <a:pt x="611" y="92"/>
                  <a:pt x="611" y="92"/>
                  <a:pt x="615" y="89"/>
                </a:cubicBezTo>
                <a:cubicBezTo>
                  <a:pt x="615" y="89"/>
                  <a:pt x="615" y="89"/>
                  <a:pt x="617" y="88"/>
                </a:cubicBezTo>
                <a:cubicBezTo>
                  <a:pt x="617" y="88"/>
                  <a:pt x="617" y="88"/>
                  <a:pt x="618" y="87"/>
                </a:cubicBezTo>
                <a:cubicBezTo>
                  <a:pt x="618" y="87"/>
                  <a:pt x="618" y="87"/>
                  <a:pt x="619" y="86"/>
                </a:cubicBezTo>
                <a:cubicBezTo>
                  <a:pt x="619" y="86"/>
                  <a:pt x="619" y="86"/>
                  <a:pt x="618" y="86"/>
                </a:cubicBezTo>
                <a:cubicBezTo>
                  <a:pt x="618" y="86"/>
                  <a:pt x="618" y="86"/>
                  <a:pt x="616" y="86"/>
                </a:cubicBezTo>
                <a:cubicBezTo>
                  <a:pt x="616" y="86"/>
                  <a:pt x="616" y="86"/>
                  <a:pt x="615" y="87"/>
                </a:cubicBezTo>
                <a:cubicBezTo>
                  <a:pt x="615" y="87"/>
                  <a:pt x="615" y="87"/>
                  <a:pt x="613" y="87"/>
                </a:cubicBezTo>
                <a:cubicBezTo>
                  <a:pt x="613" y="87"/>
                  <a:pt x="613" y="87"/>
                  <a:pt x="611" y="88"/>
                </a:cubicBezTo>
                <a:cubicBezTo>
                  <a:pt x="611" y="88"/>
                  <a:pt x="611" y="88"/>
                  <a:pt x="610" y="88"/>
                </a:cubicBezTo>
                <a:cubicBezTo>
                  <a:pt x="610" y="88"/>
                  <a:pt x="610" y="88"/>
                  <a:pt x="609" y="89"/>
                </a:cubicBezTo>
                <a:cubicBezTo>
                  <a:pt x="609" y="89"/>
                  <a:pt x="609" y="89"/>
                  <a:pt x="608" y="90"/>
                </a:cubicBezTo>
                <a:cubicBezTo>
                  <a:pt x="608" y="90"/>
                  <a:pt x="608" y="90"/>
                  <a:pt x="605" y="92"/>
                </a:cubicBezTo>
                <a:cubicBezTo>
                  <a:pt x="605" y="92"/>
                  <a:pt x="605" y="92"/>
                  <a:pt x="604" y="93"/>
                </a:cubicBezTo>
                <a:cubicBezTo>
                  <a:pt x="604" y="93"/>
                  <a:pt x="604" y="93"/>
                  <a:pt x="605" y="93"/>
                </a:cubicBezTo>
                <a:cubicBezTo>
                  <a:pt x="605" y="93"/>
                  <a:pt x="605" y="93"/>
                  <a:pt x="606" y="93"/>
                </a:cubicBezTo>
                <a:cubicBezTo>
                  <a:pt x="606" y="93"/>
                  <a:pt x="606" y="93"/>
                  <a:pt x="606" y="94"/>
                </a:cubicBezTo>
                <a:cubicBezTo>
                  <a:pt x="606" y="94"/>
                  <a:pt x="606" y="94"/>
                  <a:pt x="607" y="95"/>
                </a:cubicBezTo>
                <a:close/>
                <a:moveTo>
                  <a:pt x="641" y="203"/>
                </a:moveTo>
                <a:cubicBezTo>
                  <a:pt x="642" y="202"/>
                  <a:pt x="642" y="202"/>
                  <a:pt x="642" y="202"/>
                </a:cubicBezTo>
                <a:cubicBezTo>
                  <a:pt x="641" y="201"/>
                  <a:pt x="641" y="201"/>
                  <a:pt x="641" y="201"/>
                </a:cubicBezTo>
                <a:cubicBezTo>
                  <a:pt x="642" y="200"/>
                  <a:pt x="642" y="200"/>
                  <a:pt x="642" y="200"/>
                </a:cubicBezTo>
                <a:cubicBezTo>
                  <a:pt x="642" y="199"/>
                  <a:pt x="642" y="199"/>
                  <a:pt x="642" y="199"/>
                </a:cubicBezTo>
                <a:cubicBezTo>
                  <a:pt x="641" y="200"/>
                  <a:pt x="641" y="200"/>
                  <a:pt x="641" y="200"/>
                </a:cubicBezTo>
                <a:cubicBezTo>
                  <a:pt x="640" y="199"/>
                  <a:pt x="640" y="199"/>
                  <a:pt x="640" y="199"/>
                </a:cubicBezTo>
                <a:cubicBezTo>
                  <a:pt x="639" y="200"/>
                  <a:pt x="639" y="200"/>
                  <a:pt x="639" y="200"/>
                </a:cubicBezTo>
                <a:cubicBezTo>
                  <a:pt x="639" y="198"/>
                  <a:pt x="639" y="198"/>
                  <a:pt x="639" y="198"/>
                </a:cubicBezTo>
                <a:cubicBezTo>
                  <a:pt x="640" y="198"/>
                  <a:pt x="640" y="198"/>
                  <a:pt x="640" y="198"/>
                </a:cubicBezTo>
                <a:cubicBezTo>
                  <a:pt x="640" y="197"/>
                  <a:pt x="640" y="197"/>
                  <a:pt x="640" y="197"/>
                </a:cubicBezTo>
                <a:cubicBezTo>
                  <a:pt x="638" y="198"/>
                  <a:pt x="638" y="198"/>
                  <a:pt x="638" y="198"/>
                </a:cubicBezTo>
                <a:cubicBezTo>
                  <a:pt x="638" y="197"/>
                  <a:pt x="638" y="197"/>
                  <a:pt x="638" y="197"/>
                </a:cubicBezTo>
                <a:cubicBezTo>
                  <a:pt x="637" y="196"/>
                  <a:pt x="637" y="196"/>
                  <a:pt x="637" y="196"/>
                </a:cubicBezTo>
                <a:cubicBezTo>
                  <a:pt x="637" y="195"/>
                  <a:pt x="637" y="195"/>
                  <a:pt x="637" y="195"/>
                </a:cubicBezTo>
                <a:cubicBezTo>
                  <a:pt x="636" y="193"/>
                  <a:pt x="636" y="193"/>
                  <a:pt x="636" y="193"/>
                </a:cubicBezTo>
                <a:cubicBezTo>
                  <a:pt x="636" y="192"/>
                  <a:pt x="636" y="192"/>
                  <a:pt x="636" y="192"/>
                </a:cubicBezTo>
                <a:cubicBezTo>
                  <a:pt x="637" y="190"/>
                  <a:pt x="637" y="190"/>
                  <a:pt x="637" y="190"/>
                </a:cubicBezTo>
                <a:cubicBezTo>
                  <a:pt x="636" y="189"/>
                  <a:pt x="636" y="189"/>
                  <a:pt x="636" y="189"/>
                </a:cubicBezTo>
                <a:cubicBezTo>
                  <a:pt x="635" y="190"/>
                  <a:pt x="635" y="190"/>
                  <a:pt x="635" y="190"/>
                </a:cubicBezTo>
                <a:cubicBezTo>
                  <a:pt x="633" y="189"/>
                  <a:pt x="633" y="189"/>
                  <a:pt x="633" y="189"/>
                </a:cubicBezTo>
                <a:cubicBezTo>
                  <a:pt x="633" y="187"/>
                  <a:pt x="633" y="187"/>
                  <a:pt x="633" y="187"/>
                </a:cubicBezTo>
                <a:cubicBezTo>
                  <a:pt x="632" y="186"/>
                  <a:pt x="632" y="186"/>
                  <a:pt x="632" y="186"/>
                </a:cubicBezTo>
                <a:cubicBezTo>
                  <a:pt x="632" y="184"/>
                  <a:pt x="632" y="184"/>
                  <a:pt x="632" y="184"/>
                </a:cubicBezTo>
                <a:cubicBezTo>
                  <a:pt x="631" y="183"/>
                  <a:pt x="631" y="183"/>
                  <a:pt x="631" y="183"/>
                </a:cubicBezTo>
                <a:cubicBezTo>
                  <a:pt x="631" y="182"/>
                  <a:pt x="631" y="182"/>
                  <a:pt x="631" y="182"/>
                </a:cubicBezTo>
                <a:cubicBezTo>
                  <a:pt x="631" y="181"/>
                  <a:pt x="631" y="181"/>
                  <a:pt x="631" y="181"/>
                </a:cubicBezTo>
                <a:cubicBezTo>
                  <a:pt x="631" y="180"/>
                  <a:pt x="631" y="180"/>
                  <a:pt x="631" y="180"/>
                </a:cubicBezTo>
                <a:cubicBezTo>
                  <a:pt x="632" y="180"/>
                  <a:pt x="632" y="180"/>
                  <a:pt x="632" y="180"/>
                </a:cubicBezTo>
                <a:cubicBezTo>
                  <a:pt x="632" y="179"/>
                  <a:pt x="632" y="179"/>
                  <a:pt x="632" y="179"/>
                </a:cubicBezTo>
                <a:cubicBezTo>
                  <a:pt x="633" y="179"/>
                  <a:pt x="633" y="179"/>
                  <a:pt x="633" y="179"/>
                </a:cubicBezTo>
                <a:cubicBezTo>
                  <a:pt x="634" y="178"/>
                  <a:pt x="634" y="178"/>
                  <a:pt x="634" y="178"/>
                </a:cubicBezTo>
                <a:cubicBezTo>
                  <a:pt x="634" y="177"/>
                  <a:pt x="634" y="177"/>
                  <a:pt x="634" y="177"/>
                </a:cubicBezTo>
                <a:cubicBezTo>
                  <a:pt x="635" y="175"/>
                  <a:pt x="635" y="175"/>
                  <a:pt x="635" y="175"/>
                </a:cubicBezTo>
                <a:cubicBezTo>
                  <a:pt x="635" y="173"/>
                  <a:pt x="635" y="173"/>
                  <a:pt x="635" y="173"/>
                </a:cubicBezTo>
                <a:cubicBezTo>
                  <a:pt x="635" y="171"/>
                  <a:pt x="635" y="171"/>
                  <a:pt x="635" y="171"/>
                </a:cubicBezTo>
                <a:cubicBezTo>
                  <a:pt x="635" y="169"/>
                  <a:pt x="635" y="169"/>
                  <a:pt x="635" y="169"/>
                </a:cubicBezTo>
                <a:cubicBezTo>
                  <a:pt x="636" y="169"/>
                  <a:pt x="636" y="169"/>
                  <a:pt x="636" y="169"/>
                </a:cubicBezTo>
                <a:cubicBezTo>
                  <a:pt x="636" y="167"/>
                  <a:pt x="636" y="167"/>
                  <a:pt x="636" y="167"/>
                </a:cubicBezTo>
                <a:cubicBezTo>
                  <a:pt x="637" y="166"/>
                  <a:pt x="637" y="166"/>
                  <a:pt x="637" y="166"/>
                </a:cubicBezTo>
                <a:cubicBezTo>
                  <a:pt x="637" y="164"/>
                  <a:pt x="637" y="164"/>
                  <a:pt x="637" y="164"/>
                </a:cubicBezTo>
                <a:cubicBezTo>
                  <a:pt x="638" y="164"/>
                  <a:pt x="638" y="164"/>
                  <a:pt x="638" y="164"/>
                </a:cubicBezTo>
                <a:cubicBezTo>
                  <a:pt x="638" y="161"/>
                  <a:pt x="638" y="161"/>
                  <a:pt x="638" y="161"/>
                </a:cubicBezTo>
                <a:cubicBezTo>
                  <a:pt x="639" y="161"/>
                  <a:pt x="639" y="161"/>
                  <a:pt x="639" y="161"/>
                </a:cubicBezTo>
                <a:cubicBezTo>
                  <a:pt x="639" y="160"/>
                  <a:pt x="639" y="160"/>
                  <a:pt x="639" y="160"/>
                </a:cubicBezTo>
                <a:cubicBezTo>
                  <a:pt x="640" y="158"/>
                  <a:pt x="640" y="158"/>
                  <a:pt x="640" y="158"/>
                </a:cubicBezTo>
                <a:cubicBezTo>
                  <a:pt x="640" y="157"/>
                  <a:pt x="640" y="157"/>
                  <a:pt x="640" y="157"/>
                </a:cubicBezTo>
                <a:cubicBezTo>
                  <a:pt x="640" y="156"/>
                  <a:pt x="640" y="156"/>
                  <a:pt x="640" y="156"/>
                </a:cubicBezTo>
                <a:cubicBezTo>
                  <a:pt x="641" y="156"/>
                  <a:pt x="641" y="156"/>
                  <a:pt x="641" y="156"/>
                </a:cubicBezTo>
                <a:cubicBezTo>
                  <a:pt x="641" y="155"/>
                  <a:pt x="641" y="155"/>
                  <a:pt x="641" y="155"/>
                </a:cubicBezTo>
                <a:cubicBezTo>
                  <a:pt x="640" y="153"/>
                  <a:pt x="640" y="153"/>
                  <a:pt x="640" y="153"/>
                </a:cubicBezTo>
                <a:cubicBezTo>
                  <a:pt x="641" y="152"/>
                  <a:pt x="641" y="152"/>
                  <a:pt x="641" y="152"/>
                </a:cubicBezTo>
                <a:cubicBezTo>
                  <a:pt x="639" y="151"/>
                  <a:pt x="639" y="151"/>
                  <a:pt x="639" y="151"/>
                </a:cubicBezTo>
                <a:cubicBezTo>
                  <a:pt x="639" y="149"/>
                  <a:pt x="639" y="149"/>
                  <a:pt x="639" y="149"/>
                </a:cubicBezTo>
                <a:cubicBezTo>
                  <a:pt x="638" y="146"/>
                  <a:pt x="638" y="146"/>
                  <a:pt x="638" y="146"/>
                </a:cubicBezTo>
                <a:cubicBezTo>
                  <a:pt x="637" y="146"/>
                  <a:pt x="637" y="146"/>
                  <a:pt x="637" y="146"/>
                </a:cubicBezTo>
                <a:cubicBezTo>
                  <a:pt x="636" y="146"/>
                  <a:pt x="636" y="146"/>
                  <a:pt x="636" y="146"/>
                </a:cubicBezTo>
                <a:cubicBezTo>
                  <a:pt x="636" y="147"/>
                  <a:pt x="636" y="147"/>
                  <a:pt x="636" y="147"/>
                </a:cubicBezTo>
                <a:cubicBezTo>
                  <a:pt x="634" y="145"/>
                  <a:pt x="634" y="145"/>
                  <a:pt x="634" y="145"/>
                </a:cubicBezTo>
                <a:cubicBezTo>
                  <a:pt x="633" y="145"/>
                  <a:pt x="633" y="145"/>
                  <a:pt x="633" y="145"/>
                </a:cubicBezTo>
                <a:cubicBezTo>
                  <a:pt x="633" y="144"/>
                  <a:pt x="633" y="144"/>
                  <a:pt x="633" y="144"/>
                </a:cubicBezTo>
                <a:cubicBezTo>
                  <a:pt x="632" y="144"/>
                  <a:pt x="632" y="144"/>
                  <a:pt x="632" y="144"/>
                </a:cubicBezTo>
                <a:cubicBezTo>
                  <a:pt x="632" y="146"/>
                  <a:pt x="632" y="146"/>
                  <a:pt x="632" y="146"/>
                </a:cubicBezTo>
                <a:cubicBezTo>
                  <a:pt x="631" y="146"/>
                  <a:pt x="631" y="146"/>
                  <a:pt x="631" y="146"/>
                </a:cubicBezTo>
                <a:cubicBezTo>
                  <a:pt x="630" y="147"/>
                  <a:pt x="630" y="147"/>
                  <a:pt x="630" y="147"/>
                </a:cubicBezTo>
                <a:cubicBezTo>
                  <a:pt x="630" y="148"/>
                  <a:pt x="630" y="148"/>
                  <a:pt x="630" y="148"/>
                </a:cubicBezTo>
                <a:cubicBezTo>
                  <a:pt x="629" y="149"/>
                  <a:pt x="629" y="149"/>
                  <a:pt x="629" y="149"/>
                </a:cubicBezTo>
                <a:cubicBezTo>
                  <a:pt x="628" y="152"/>
                  <a:pt x="628" y="152"/>
                  <a:pt x="628" y="152"/>
                </a:cubicBezTo>
                <a:cubicBezTo>
                  <a:pt x="628" y="153"/>
                  <a:pt x="628" y="153"/>
                  <a:pt x="628" y="153"/>
                </a:cubicBezTo>
                <a:cubicBezTo>
                  <a:pt x="628" y="154"/>
                  <a:pt x="628" y="154"/>
                  <a:pt x="628" y="154"/>
                </a:cubicBezTo>
                <a:cubicBezTo>
                  <a:pt x="627" y="155"/>
                  <a:pt x="627" y="155"/>
                  <a:pt x="627" y="155"/>
                </a:cubicBezTo>
                <a:cubicBezTo>
                  <a:pt x="627" y="156"/>
                  <a:pt x="627" y="156"/>
                  <a:pt x="627" y="156"/>
                </a:cubicBezTo>
                <a:cubicBezTo>
                  <a:pt x="627" y="157"/>
                  <a:pt x="627" y="157"/>
                  <a:pt x="627" y="157"/>
                </a:cubicBezTo>
                <a:cubicBezTo>
                  <a:pt x="626" y="157"/>
                  <a:pt x="626" y="157"/>
                  <a:pt x="626" y="157"/>
                </a:cubicBezTo>
                <a:cubicBezTo>
                  <a:pt x="626" y="160"/>
                  <a:pt x="626" y="160"/>
                  <a:pt x="626" y="160"/>
                </a:cubicBezTo>
                <a:cubicBezTo>
                  <a:pt x="625" y="161"/>
                  <a:pt x="625" y="161"/>
                  <a:pt x="625" y="161"/>
                </a:cubicBezTo>
                <a:cubicBezTo>
                  <a:pt x="624" y="160"/>
                  <a:pt x="624" y="160"/>
                  <a:pt x="624" y="160"/>
                </a:cubicBezTo>
                <a:cubicBezTo>
                  <a:pt x="624" y="162"/>
                  <a:pt x="624" y="162"/>
                  <a:pt x="624" y="162"/>
                </a:cubicBezTo>
                <a:cubicBezTo>
                  <a:pt x="624" y="163"/>
                  <a:pt x="624" y="163"/>
                  <a:pt x="624" y="163"/>
                </a:cubicBezTo>
                <a:cubicBezTo>
                  <a:pt x="624" y="164"/>
                  <a:pt x="624" y="164"/>
                  <a:pt x="624" y="164"/>
                </a:cubicBezTo>
                <a:cubicBezTo>
                  <a:pt x="623" y="166"/>
                  <a:pt x="623" y="166"/>
                  <a:pt x="623" y="166"/>
                </a:cubicBezTo>
                <a:cubicBezTo>
                  <a:pt x="623" y="167"/>
                  <a:pt x="623" y="167"/>
                  <a:pt x="623" y="167"/>
                </a:cubicBezTo>
                <a:cubicBezTo>
                  <a:pt x="623" y="168"/>
                  <a:pt x="623" y="168"/>
                  <a:pt x="623" y="168"/>
                </a:cubicBezTo>
                <a:cubicBezTo>
                  <a:pt x="623" y="169"/>
                  <a:pt x="623" y="169"/>
                  <a:pt x="623" y="169"/>
                </a:cubicBezTo>
                <a:cubicBezTo>
                  <a:pt x="622" y="169"/>
                  <a:pt x="622" y="169"/>
                  <a:pt x="622" y="169"/>
                </a:cubicBezTo>
                <a:cubicBezTo>
                  <a:pt x="623" y="170"/>
                  <a:pt x="623" y="170"/>
                  <a:pt x="623" y="170"/>
                </a:cubicBezTo>
                <a:cubicBezTo>
                  <a:pt x="622" y="171"/>
                  <a:pt x="622" y="171"/>
                  <a:pt x="622" y="171"/>
                </a:cubicBezTo>
                <a:cubicBezTo>
                  <a:pt x="621" y="171"/>
                  <a:pt x="621" y="171"/>
                  <a:pt x="621" y="171"/>
                </a:cubicBezTo>
                <a:cubicBezTo>
                  <a:pt x="620" y="171"/>
                  <a:pt x="620" y="171"/>
                  <a:pt x="620" y="171"/>
                </a:cubicBezTo>
                <a:cubicBezTo>
                  <a:pt x="619" y="172"/>
                  <a:pt x="619" y="172"/>
                  <a:pt x="619" y="172"/>
                </a:cubicBezTo>
                <a:cubicBezTo>
                  <a:pt x="620" y="173"/>
                  <a:pt x="620" y="173"/>
                  <a:pt x="620" y="173"/>
                </a:cubicBezTo>
                <a:cubicBezTo>
                  <a:pt x="619" y="173"/>
                  <a:pt x="619" y="173"/>
                  <a:pt x="619" y="173"/>
                </a:cubicBezTo>
                <a:cubicBezTo>
                  <a:pt x="618" y="173"/>
                  <a:pt x="618" y="173"/>
                  <a:pt x="618" y="173"/>
                </a:cubicBezTo>
                <a:cubicBezTo>
                  <a:pt x="618" y="172"/>
                  <a:pt x="618" y="172"/>
                  <a:pt x="618" y="172"/>
                </a:cubicBezTo>
                <a:cubicBezTo>
                  <a:pt x="618" y="171"/>
                  <a:pt x="618" y="171"/>
                  <a:pt x="618" y="171"/>
                </a:cubicBezTo>
                <a:cubicBezTo>
                  <a:pt x="618" y="170"/>
                  <a:pt x="618" y="170"/>
                  <a:pt x="618" y="170"/>
                </a:cubicBezTo>
                <a:cubicBezTo>
                  <a:pt x="618" y="168"/>
                  <a:pt x="618" y="168"/>
                  <a:pt x="618" y="168"/>
                </a:cubicBezTo>
                <a:cubicBezTo>
                  <a:pt x="619" y="166"/>
                  <a:pt x="619" y="166"/>
                  <a:pt x="619" y="166"/>
                </a:cubicBezTo>
                <a:cubicBezTo>
                  <a:pt x="619" y="165"/>
                  <a:pt x="619" y="165"/>
                  <a:pt x="619" y="165"/>
                </a:cubicBezTo>
                <a:cubicBezTo>
                  <a:pt x="620" y="164"/>
                  <a:pt x="620" y="164"/>
                  <a:pt x="620" y="164"/>
                </a:cubicBezTo>
                <a:cubicBezTo>
                  <a:pt x="620" y="163"/>
                  <a:pt x="620" y="163"/>
                  <a:pt x="620" y="163"/>
                </a:cubicBezTo>
                <a:cubicBezTo>
                  <a:pt x="620" y="162"/>
                  <a:pt x="620" y="162"/>
                  <a:pt x="620" y="162"/>
                </a:cubicBezTo>
                <a:cubicBezTo>
                  <a:pt x="621" y="159"/>
                  <a:pt x="621" y="159"/>
                  <a:pt x="621" y="159"/>
                </a:cubicBezTo>
                <a:cubicBezTo>
                  <a:pt x="622" y="158"/>
                  <a:pt x="622" y="158"/>
                  <a:pt x="622" y="158"/>
                </a:cubicBezTo>
                <a:cubicBezTo>
                  <a:pt x="622" y="157"/>
                  <a:pt x="622" y="157"/>
                  <a:pt x="622" y="157"/>
                </a:cubicBezTo>
                <a:cubicBezTo>
                  <a:pt x="621" y="157"/>
                  <a:pt x="621" y="157"/>
                  <a:pt x="621" y="157"/>
                </a:cubicBezTo>
                <a:cubicBezTo>
                  <a:pt x="621" y="156"/>
                  <a:pt x="621" y="156"/>
                  <a:pt x="621" y="156"/>
                </a:cubicBezTo>
                <a:cubicBezTo>
                  <a:pt x="622" y="155"/>
                  <a:pt x="622" y="155"/>
                  <a:pt x="622" y="155"/>
                </a:cubicBezTo>
                <a:cubicBezTo>
                  <a:pt x="622" y="153"/>
                  <a:pt x="622" y="153"/>
                  <a:pt x="622" y="153"/>
                </a:cubicBezTo>
                <a:cubicBezTo>
                  <a:pt x="621" y="152"/>
                  <a:pt x="621" y="152"/>
                  <a:pt x="621" y="152"/>
                </a:cubicBezTo>
                <a:cubicBezTo>
                  <a:pt x="621" y="151"/>
                  <a:pt x="621" y="151"/>
                  <a:pt x="621" y="151"/>
                </a:cubicBezTo>
                <a:cubicBezTo>
                  <a:pt x="621" y="150"/>
                  <a:pt x="621" y="150"/>
                  <a:pt x="621" y="150"/>
                </a:cubicBezTo>
                <a:cubicBezTo>
                  <a:pt x="621" y="149"/>
                  <a:pt x="621" y="149"/>
                  <a:pt x="621" y="149"/>
                </a:cubicBezTo>
                <a:cubicBezTo>
                  <a:pt x="620" y="149"/>
                  <a:pt x="620" y="149"/>
                  <a:pt x="620" y="149"/>
                </a:cubicBezTo>
                <a:cubicBezTo>
                  <a:pt x="619" y="147"/>
                  <a:pt x="619" y="147"/>
                  <a:pt x="619" y="147"/>
                </a:cubicBezTo>
                <a:cubicBezTo>
                  <a:pt x="618" y="148"/>
                  <a:pt x="618" y="148"/>
                  <a:pt x="618" y="148"/>
                </a:cubicBezTo>
                <a:cubicBezTo>
                  <a:pt x="617" y="149"/>
                  <a:pt x="617" y="149"/>
                  <a:pt x="617" y="149"/>
                </a:cubicBezTo>
                <a:cubicBezTo>
                  <a:pt x="618" y="150"/>
                  <a:pt x="618" y="150"/>
                  <a:pt x="618" y="150"/>
                </a:cubicBezTo>
                <a:cubicBezTo>
                  <a:pt x="618" y="151"/>
                  <a:pt x="618" y="151"/>
                  <a:pt x="618" y="151"/>
                </a:cubicBezTo>
                <a:cubicBezTo>
                  <a:pt x="619" y="152"/>
                  <a:pt x="619" y="152"/>
                  <a:pt x="619" y="152"/>
                </a:cubicBezTo>
                <a:cubicBezTo>
                  <a:pt x="619" y="153"/>
                  <a:pt x="619" y="153"/>
                  <a:pt x="619" y="153"/>
                </a:cubicBezTo>
                <a:cubicBezTo>
                  <a:pt x="618" y="153"/>
                  <a:pt x="618" y="153"/>
                  <a:pt x="618" y="153"/>
                </a:cubicBezTo>
                <a:cubicBezTo>
                  <a:pt x="618" y="151"/>
                  <a:pt x="618" y="151"/>
                  <a:pt x="618" y="151"/>
                </a:cubicBezTo>
                <a:cubicBezTo>
                  <a:pt x="617" y="151"/>
                  <a:pt x="617" y="151"/>
                  <a:pt x="617" y="151"/>
                </a:cubicBezTo>
                <a:cubicBezTo>
                  <a:pt x="616" y="153"/>
                  <a:pt x="616" y="153"/>
                  <a:pt x="616" y="153"/>
                </a:cubicBezTo>
                <a:cubicBezTo>
                  <a:pt x="617" y="153"/>
                  <a:pt x="617" y="153"/>
                  <a:pt x="617" y="153"/>
                </a:cubicBezTo>
                <a:cubicBezTo>
                  <a:pt x="617" y="154"/>
                  <a:pt x="617" y="154"/>
                  <a:pt x="617" y="154"/>
                </a:cubicBezTo>
                <a:cubicBezTo>
                  <a:pt x="618" y="156"/>
                  <a:pt x="618" y="156"/>
                  <a:pt x="618" y="156"/>
                </a:cubicBezTo>
                <a:cubicBezTo>
                  <a:pt x="617" y="156"/>
                  <a:pt x="617" y="156"/>
                  <a:pt x="617" y="156"/>
                </a:cubicBezTo>
                <a:cubicBezTo>
                  <a:pt x="616" y="155"/>
                  <a:pt x="616" y="155"/>
                  <a:pt x="616" y="155"/>
                </a:cubicBezTo>
                <a:cubicBezTo>
                  <a:pt x="616" y="157"/>
                  <a:pt x="616" y="157"/>
                  <a:pt x="616" y="157"/>
                </a:cubicBezTo>
                <a:cubicBezTo>
                  <a:pt x="615" y="156"/>
                  <a:pt x="615" y="156"/>
                  <a:pt x="615" y="156"/>
                </a:cubicBezTo>
                <a:cubicBezTo>
                  <a:pt x="615" y="155"/>
                  <a:pt x="615" y="155"/>
                  <a:pt x="615" y="155"/>
                </a:cubicBezTo>
                <a:cubicBezTo>
                  <a:pt x="614" y="155"/>
                  <a:pt x="614" y="155"/>
                  <a:pt x="614" y="155"/>
                </a:cubicBezTo>
                <a:cubicBezTo>
                  <a:pt x="614" y="156"/>
                  <a:pt x="614" y="156"/>
                  <a:pt x="614" y="156"/>
                </a:cubicBezTo>
                <a:cubicBezTo>
                  <a:pt x="613" y="156"/>
                  <a:pt x="613" y="156"/>
                  <a:pt x="613" y="156"/>
                </a:cubicBezTo>
                <a:cubicBezTo>
                  <a:pt x="613" y="155"/>
                  <a:pt x="613" y="155"/>
                  <a:pt x="613" y="155"/>
                </a:cubicBezTo>
                <a:cubicBezTo>
                  <a:pt x="614" y="154"/>
                  <a:pt x="614" y="154"/>
                  <a:pt x="614" y="154"/>
                </a:cubicBezTo>
                <a:cubicBezTo>
                  <a:pt x="613" y="154"/>
                  <a:pt x="613" y="154"/>
                  <a:pt x="613" y="154"/>
                </a:cubicBezTo>
                <a:cubicBezTo>
                  <a:pt x="612" y="154"/>
                  <a:pt x="612" y="154"/>
                  <a:pt x="612" y="154"/>
                </a:cubicBezTo>
                <a:cubicBezTo>
                  <a:pt x="610" y="156"/>
                  <a:pt x="610" y="156"/>
                  <a:pt x="610" y="156"/>
                </a:cubicBezTo>
                <a:cubicBezTo>
                  <a:pt x="610" y="154"/>
                  <a:pt x="610" y="154"/>
                  <a:pt x="610" y="154"/>
                </a:cubicBezTo>
                <a:cubicBezTo>
                  <a:pt x="609" y="154"/>
                  <a:pt x="609" y="154"/>
                  <a:pt x="609" y="154"/>
                </a:cubicBezTo>
                <a:cubicBezTo>
                  <a:pt x="608" y="155"/>
                  <a:pt x="608" y="155"/>
                  <a:pt x="608" y="155"/>
                </a:cubicBezTo>
                <a:cubicBezTo>
                  <a:pt x="607" y="155"/>
                  <a:pt x="607" y="155"/>
                  <a:pt x="607" y="155"/>
                </a:cubicBezTo>
                <a:cubicBezTo>
                  <a:pt x="606" y="154"/>
                  <a:pt x="606" y="154"/>
                  <a:pt x="606" y="154"/>
                </a:cubicBezTo>
                <a:cubicBezTo>
                  <a:pt x="605" y="154"/>
                  <a:pt x="605" y="154"/>
                  <a:pt x="605" y="154"/>
                </a:cubicBezTo>
                <a:cubicBezTo>
                  <a:pt x="604" y="154"/>
                  <a:pt x="604" y="154"/>
                  <a:pt x="604" y="154"/>
                </a:cubicBezTo>
                <a:cubicBezTo>
                  <a:pt x="605" y="153"/>
                  <a:pt x="605" y="153"/>
                  <a:pt x="605" y="153"/>
                </a:cubicBezTo>
                <a:cubicBezTo>
                  <a:pt x="607" y="153"/>
                  <a:pt x="607" y="153"/>
                  <a:pt x="607" y="153"/>
                </a:cubicBezTo>
                <a:cubicBezTo>
                  <a:pt x="608" y="153"/>
                  <a:pt x="608" y="153"/>
                  <a:pt x="608" y="153"/>
                </a:cubicBezTo>
                <a:cubicBezTo>
                  <a:pt x="609" y="153"/>
                  <a:pt x="609" y="153"/>
                  <a:pt x="609" y="153"/>
                </a:cubicBezTo>
                <a:cubicBezTo>
                  <a:pt x="609" y="152"/>
                  <a:pt x="609" y="152"/>
                  <a:pt x="609" y="152"/>
                </a:cubicBezTo>
                <a:cubicBezTo>
                  <a:pt x="610" y="152"/>
                  <a:pt x="610" y="152"/>
                  <a:pt x="610" y="152"/>
                </a:cubicBezTo>
                <a:cubicBezTo>
                  <a:pt x="611" y="152"/>
                  <a:pt x="611" y="152"/>
                  <a:pt x="611" y="152"/>
                </a:cubicBezTo>
                <a:cubicBezTo>
                  <a:pt x="612" y="151"/>
                  <a:pt x="612" y="151"/>
                  <a:pt x="612" y="151"/>
                </a:cubicBezTo>
                <a:cubicBezTo>
                  <a:pt x="612" y="150"/>
                  <a:pt x="612" y="150"/>
                  <a:pt x="612" y="150"/>
                </a:cubicBezTo>
                <a:cubicBezTo>
                  <a:pt x="612" y="149"/>
                  <a:pt x="612" y="149"/>
                  <a:pt x="612" y="149"/>
                </a:cubicBezTo>
                <a:cubicBezTo>
                  <a:pt x="612" y="148"/>
                  <a:pt x="612" y="148"/>
                  <a:pt x="612" y="148"/>
                </a:cubicBezTo>
                <a:cubicBezTo>
                  <a:pt x="610" y="146"/>
                  <a:pt x="610" y="146"/>
                  <a:pt x="610" y="146"/>
                </a:cubicBezTo>
                <a:cubicBezTo>
                  <a:pt x="609" y="146"/>
                  <a:pt x="609" y="146"/>
                  <a:pt x="609" y="146"/>
                </a:cubicBezTo>
                <a:cubicBezTo>
                  <a:pt x="609" y="145"/>
                  <a:pt x="609" y="145"/>
                  <a:pt x="609" y="145"/>
                </a:cubicBezTo>
                <a:cubicBezTo>
                  <a:pt x="607" y="143"/>
                  <a:pt x="607" y="143"/>
                  <a:pt x="607" y="143"/>
                </a:cubicBezTo>
                <a:cubicBezTo>
                  <a:pt x="606" y="143"/>
                  <a:pt x="606" y="143"/>
                  <a:pt x="606" y="143"/>
                </a:cubicBezTo>
                <a:cubicBezTo>
                  <a:pt x="604" y="144"/>
                  <a:pt x="604" y="144"/>
                  <a:pt x="604" y="144"/>
                </a:cubicBezTo>
                <a:cubicBezTo>
                  <a:pt x="602" y="146"/>
                  <a:pt x="602" y="146"/>
                  <a:pt x="602" y="146"/>
                </a:cubicBezTo>
                <a:cubicBezTo>
                  <a:pt x="602" y="147"/>
                  <a:pt x="602" y="147"/>
                  <a:pt x="602" y="147"/>
                </a:cubicBezTo>
                <a:cubicBezTo>
                  <a:pt x="601" y="147"/>
                  <a:pt x="601" y="147"/>
                  <a:pt x="601" y="147"/>
                </a:cubicBezTo>
                <a:cubicBezTo>
                  <a:pt x="600" y="148"/>
                  <a:pt x="600" y="148"/>
                  <a:pt x="600" y="148"/>
                </a:cubicBezTo>
                <a:cubicBezTo>
                  <a:pt x="600" y="147"/>
                  <a:pt x="600" y="147"/>
                  <a:pt x="600" y="147"/>
                </a:cubicBezTo>
                <a:cubicBezTo>
                  <a:pt x="599" y="147"/>
                  <a:pt x="599" y="147"/>
                  <a:pt x="599" y="147"/>
                </a:cubicBezTo>
                <a:cubicBezTo>
                  <a:pt x="598" y="147"/>
                  <a:pt x="598" y="147"/>
                  <a:pt x="598" y="147"/>
                </a:cubicBezTo>
                <a:cubicBezTo>
                  <a:pt x="597" y="147"/>
                  <a:pt x="597" y="147"/>
                  <a:pt x="597" y="147"/>
                </a:cubicBezTo>
                <a:cubicBezTo>
                  <a:pt x="595" y="147"/>
                  <a:pt x="595" y="147"/>
                  <a:pt x="595" y="147"/>
                </a:cubicBezTo>
                <a:cubicBezTo>
                  <a:pt x="595" y="146"/>
                  <a:pt x="595" y="146"/>
                  <a:pt x="595" y="146"/>
                </a:cubicBezTo>
                <a:cubicBezTo>
                  <a:pt x="597" y="146"/>
                  <a:pt x="597" y="146"/>
                  <a:pt x="597" y="146"/>
                </a:cubicBezTo>
                <a:cubicBezTo>
                  <a:pt x="598" y="145"/>
                  <a:pt x="598" y="145"/>
                  <a:pt x="598" y="145"/>
                </a:cubicBezTo>
                <a:cubicBezTo>
                  <a:pt x="599" y="144"/>
                  <a:pt x="599" y="144"/>
                  <a:pt x="599" y="144"/>
                </a:cubicBezTo>
                <a:cubicBezTo>
                  <a:pt x="599" y="145"/>
                  <a:pt x="599" y="145"/>
                  <a:pt x="599" y="145"/>
                </a:cubicBezTo>
                <a:cubicBezTo>
                  <a:pt x="600" y="143"/>
                  <a:pt x="600" y="143"/>
                  <a:pt x="600" y="143"/>
                </a:cubicBezTo>
                <a:cubicBezTo>
                  <a:pt x="600" y="142"/>
                  <a:pt x="600" y="142"/>
                  <a:pt x="600" y="142"/>
                </a:cubicBezTo>
                <a:cubicBezTo>
                  <a:pt x="601" y="141"/>
                  <a:pt x="601" y="141"/>
                  <a:pt x="601" y="141"/>
                </a:cubicBezTo>
                <a:cubicBezTo>
                  <a:pt x="602" y="141"/>
                  <a:pt x="602" y="141"/>
                  <a:pt x="602" y="141"/>
                </a:cubicBezTo>
                <a:cubicBezTo>
                  <a:pt x="603" y="139"/>
                  <a:pt x="603" y="139"/>
                  <a:pt x="603" y="139"/>
                </a:cubicBezTo>
                <a:cubicBezTo>
                  <a:pt x="603" y="138"/>
                  <a:pt x="603" y="138"/>
                  <a:pt x="603" y="138"/>
                </a:cubicBezTo>
                <a:cubicBezTo>
                  <a:pt x="603" y="137"/>
                  <a:pt x="603" y="137"/>
                  <a:pt x="603" y="137"/>
                </a:cubicBezTo>
                <a:cubicBezTo>
                  <a:pt x="603" y="135"/>
                  <a:pt x="603" y="135"/>
                  <a:pt x="603" y="135"/>
                </a:cubicBezTo>
                <a:cubicBezTo>
                  <a:pt x="602" y="135"/>
                  <a:pt x="602" y="135"/>
                  <a:pt x="602" y="135"/>
                </a:cubicBezTo>
                <a:cubicBezTo>
                  <a:pt x="600" y="136"/>
                  <a:pt x="600" y="136"/>
                  <a:pt x="600" y="136"/>
                </a:cubicBezTo>
                <a:cubicBezTo>
                  <a:pt x="597" y="137"/>
                  <a:pt x="597" y="137"/>
                  <a:pt x="597" y="137"/>
                </a:cubicBezTo>
                <a:cubicBezTo>
                  <a:pt x="595" y="137"/>
                  <a:pt x="595" y="137"/>
                  <a:pt x="595" y="137"/>
                </a:cubicBezTo>
                <a:cubicBezTo>
                  <a:pt x="590" y="138"/>
                  <a:pt x="590" y="138"/>
                  <a:pt x="590" y="138"/>
                </a:cubicBezTo>
                <a:cubicBezTo>
                  <a:pt x="585" y="140"/>
                  <a:pt x="585" y="140"/>
                  <a:pt x="585" y="140"/>
                </a:cubicBezTo>
                <a:cubicBezTo>
                  <a:pt x="583" y="142"/>
                  <a:pt x="583" y="142"/>
                  <a:pt x="583" y="142"/>
                </a:cubicBezTo>
                <a:cubicBezTo>
                  <a:pt x="580" y="142"/>
                  <a:pt x="580" y="142"/>
                  <a:pt x="580" y="142"/>
                </a:cubicBezTo>
                <a:cubicBezTo>
                  <a:pt x="575" y="145"/>
                  <a:pt x="575" y="145"/>
                  <a:pt x="575" y="145"/>
                </a:cubicBezTo>
                <a:cubicBezTo>
                  <a:pt x="574" y="146"/>
                  <a:pt x="574" y="146"/>
                  <a:pt x="574" y="146"/>
                </a:cubicBezTo>
                <a:cubicBezTo>
                  <a:pt x="574" y="147"/>
                  <a:pt x="574" y="147"/>
                  <a:pt x="574" y="147"/>
                </a:cubicBezTo>
                <a:cubicBezTo>
                  <a:pt x="575" y="147"/>
                  <a:pt x="575" y="147"/>
                  <a:pt x="575" y="147"/>
                </a:cubicBezTo>
                <a:cubicBezTo>
                  <a:pt x="575" y="148"/>
                  <a:pt x="575" y="148"/>
                  <a:pt x="575" y="148"/>
                </a:cubicBezTo>
                <a:cubicBezTo>
                  <a:pt x="574" y="148"/>
                  <a:pt x="574" y="148"/>
                  <a:pt x="574" y="148"/>
                </a:cubicBezTo>
                <a:cubicBezTo>
                  <a:pt x="573" y="148"/>
                  <a:pt x="573" y="148"/>
                  <a:pt x="573" y="148"/>
                </a:cubicBezTo>
                <a:cubicBezTo>
                  <a:pt x="571" y="150"/>
                  <a:pt x="571" y="150"/>
                  <a:pt x="571" y="150"/>
                </a:cubicBezTo>
                <a:cubicBezTo>
                  <a:pt x="569" y="150"/>
                  <a:pt x="569" y="150"/>
                  <a:pt x="569" y="150"/>
                </a:cubicBezTo>
                <a:cubicBezTo>
                  <a:pt x="568" y="151"/>
                  <a:pt x="568" y="151"/>
                  <a:pt x="568" y="151"/>
                </a:cubicBezTo>
                <a:cubicBezTo>
                  <a:pt x="568" y="152"/>
                  <a:pt x="568" y="152"/>
                  <a:pt x="568" y="152"/>
                </a:cubicBezTo>
                <a:cubicBezTo>
                  <a:pt x="566" y="153"/>
                  <a:pt x="566" y="153"/>
                  <a:pt x="566" y="153"/>
                </a:cubicBezTo>
                <a:cubicBezTo>
                  <a:pt x="566" y="154"/>
                  <a:pt x="566" y="154"/>
                  <a:pt x="566" y="154"/>
                </a:cubicBezTo>
                <a:cubicBezTo>
                  <a:pt x="566" y="156"/>
                  <a:pt x="566" y="156"/>
                  <a:pt x="566" y="156"/>
                </a:cubicBezTo>
                <a:cubicBezTo>
                  <a:pt x="567" y="156"/>
                  <a:pt x="567" y="156"/>
                  <a:pt x="567" y="156"/>
                </a:cubicBezTo>
                <a:cubicBezTo>
                  <a:pt x="567" y="157"/>
                  <a:pt x="567" y="157"/>
                  <a:pt x="567" y="157"/>
                </a:cubicBezTo>
                <a:cubicBezTo>
                  <a:pt x="568" y="157"/>
                  <a:pt x="568" y="157"/>
                  <a:pt x="568" y="157"/>
                </a:cubicBezTo>
                <a:cubicBezTo>
                  <a:pt x="569" y="157"/>
                  <a:pt x="569" y="157"/>
                  <a:pt x="569" y="157"/>
                </a:cubicBezTo>
                <a:cubicBezTo>
                  <a:pt x="570" y="157"/>
                  <a:pt x="570" y="157"/>
                  <a:pt x="570" y="157"/>
                </a:cubicBezTo>
                <a:cubicBezTo>
                  <a:pt x="571" y="157"/>
                  <a:pt x="571" y="157"/>
                  <a:pt x="571" y="157"/>
                </a:cubicBezTo>
                <a:cubicBezTo>
                  <a:pt x="571" y="158"/>
                  <a:pt x="571" y="158"/>
                  <a:pt x="571" y="158"/>
                </a:cubicBezTo>
                <a:cubicBezTo>
                  <a:pt x="569" y="159"/>
                  <a:pt x="569" y="159"/>
                  <a:pt x="569" y="159"/>
                </a:cubicBezTo>
                <a:cubicBezTo>
                  <a:pt x="568" y="158"/>
                  <a:pt x="568" y="158"/>
                  <a:pt x="568" y="158"/>
                </a:cubicBezTo>
                <a:cubicBezTo>
                  <a:pt x="567" y="159"/>
                  <a:pt x="567" y="159"/>
                  <a:pt x="567" y="159"/>
                </a:cubicBezTo>
                <a:cubicBezTo>
                  <a:pt x="567" y="160"/>
                  <a:pt x="567" y="160"/>
                  <a:pt x="567" y="160"/>
                </a:cubicBezTo>
                <a:cubicBezTo>
                  <a:pt x="569" y="161"/>
                  <a:pt x="569" y="161"/>
                  <a:pt x="569" y="161"/>
                </a:cubicBezTo>
                <a:cubicBezTo>
                  <a:pt x="570" y="160"/>
                  <a:pt x="570" y="160"/>
                  <a:pt x="570" y="160"/>
                </a:cubicBezTo>
                <a:cubicBezTo>
                  <a:pt x="570" y="159"/>
                  <a:pt x="570" y="159"/>
                  <a:pt x="570" y="159"/>
                </a:cubicBezTo>
                <a:cubicBezTo>
                  <a:pt x="571" y="159"/>
                  <a:pt x="571" y="159"/>
                  <a:pt x="571" y="159"/>
                </a:cubicBezTo>
                <a:cubicBezTo>
                  <a:pt x="572" y="160"/>
                  <a:pt x="572" y="160"/>
                  <a:pt x="572" y="160"/>
                </a:cubicBezTo>
                <a:cubicBezTo>
                  <a:pt x="571" y="161"/>
                  <a:pt x="571" y="161"/>
                  <a:pt x="571" y="161"/>
                </a:cubicBezTo>
                <a:cubicBezTo>
                  <a:pt x="572" y="161"/>
                  <a:pt x="572" y="161"/>
                  <a:pt x="572" y="161"/>
                </a:cubicBezTo>
                <a:cubicBezTo>
                  <a:pt x="574" y="161"/>
                  <a:pt x="574" y="161"/>
                  <a:pt x="574" y="161"/>
                </a:cubicBezTo>
                <a:cubicBezTo>
                  <a:pt x="576" y="161"/>
                  <a:pt x="576" y="161"/>
                  <a:pt x="576" y="161"/>
                </a:cubicBezTo>
                <a:cubicBezTo>
                  <a:pt x="577" y="161"/>
                  <a:pt x="577" y="161"/>
                  <a:pt x="577" y="161"/>
                </a:cubicBezTo>
                <a:cubicBezTo>
                  <a:pt x="579" y="161"/>
                  <a:pt x="579" y="161"/>
                  <a:pt x="579" y="161"/>
                </a:cubicBezTo>
                <a:cubicBezTo>
                  <a:pt x="580" y="161"/>
                  <a:pt x="580" y="161"/>
                  <a:pt x="580" y="161"/>
                </a:cubicBezTo>
                <a:cubicBezTo>
                  <a:pt x="582" y="162"/>
                  <a:pt x="582" y="162"/>
                  <a:pt x="582" y="162"/>
                </a:cubicBezTo>
                <a:cubicBezTo>
                  <a:pt x="582" y="163"/>
                  <a:pt x="582" y="163"/>
                  <a:pt x="582" y="163"/>
                </a:cubicBezTo>
                <a:cubicBezTo>
                  <a:pt x="580" y="162"/>
                  <a:pt x="580" y="162"/>
                  <a:pt x="580" y="162"/>
                </a:cubicBezTo>
                <a:cubicBezTo>
                  <a:pt x="578" y="162"/>
                  <a:pt x="578" y="162"/>
                  <a:pt x="578" y="162"/>
                </a:cubicBezTo>
                <a:cubicBezTo>
                  <a:pt x="577" y="163"/>
                  <a:pt x="577" y="163"/>
                  <a:pt x="577" y="163"/>
                </a:cubicBezTo>
                <a:cubicBezTo>
                  <a:pt x="579" y="163"/>
                  <a:pt x="579" y="163"/>
                  <a:pt x="579" y="163"/>
                </a:cubicBezTo>
                <a:cubicBezTo>
                  <a:pt x="579" y="164"/>
                  <a:pt x="579" y="164"/>
                  <a:pt x="579" y="164"/>
                </a:cubicBezTo>
                <a:cubicBezTo>
                  <a:pt x="577" y="164"/>
                  <a:pt x="577" y="164"/>
                  <a:pt x="577" y="164"/>
                </a:cubicBezTo>
                <a:cubicBezTo>
                  <a:pt x="576" y="163"/>
                  <a:pt x="576" y="163"/>
                  <a:pt x="576" y="163"/>
                </a:cubicBezTo>
                <a:cubicBezTo>
                  <a:pt x="574" y="164"/>
                  <a:pt x="574" y="164"/>
                  <a:pt x="574" y="164"/>
                </a:cubicBezTo>
                <a:cubicBezTo>
                  <a:pt x="573" y="164"/>
                  <a:pt x="573" y="164"/>
                  <a:pt x="573" y="164"/>
                </a:cubicBezTo>
                <a:cubicBezTo>
                  <a:pt x="572" y="164"/>
                  <a:pt x="572" y="164"/>
                  <a:pt x="572" y="164"/>
                </a:cubicBezTo>
                <a:cubicBezTo>
                  <a:pt x="571" y="164"/>
                  <a:pt x="571" y="164"/>
                  <a:pt x="571" y="164"/>
                </a:cubicBezTo>
                <a:cubicBezTo>
                  <a:pt x="570" y="164"/>
                  <a:pt x="570" y="164"/>
                  <a:pt x="570" y="164"/>
                </a:cubicBezTo>
                <a:cubicBezTo>
                  <a:pt x="569" y="164"/>
                  <a:pt x="569" y="164"/>
                  <a:pt x="569" y="164"/>
                </a:cubicBezTo>
                <a:cubicBezTo>
                  <a:pt x="566" y="164"/>
                  <a:pt x="566" y="164"/>
                  <a:pt x="566" y="164"/>
                </a:cubicBezTo>
                <a:cubicBezTo>
                  <a:pt x="564" y="165"/>
                  <a:pt x="564" y="165"/>
                  <a:pt x="564" y="165"/>
                </a:cubicBezTo>
                <a:cubicBezTo>
                  <a:pt x="563" y="166"/>
                  <a:pt x="563" y="166"/>
                  <a:pt x="563" y="166"/>
                </a:cubicBezTo>
                <a:cubicBezTo>
                  <a:pt x="564" y="170"/>
                  <a:pt x="564" y="170"/>
                  <a:pt x="564" y="170"/>
                </a:cubicBezTo>
                <a:cubicBezTo>
                  <a:pt x="564" y="172"/>
                  <a:pt x="564" y="172"/>
                  <a:pt x="564" y="172"/>
                </a:cubicBezTo>
                <a:cubicBezTo>
                  <a:pt x="563" y="172"/>
                  <a:pt x="563" y="172"/>
                  <a:pt x="563" y="172"/>
                </a:cubicBezTo>
                <a:cubicBezTo>
                  <a:pt x="563" y="173"/>
                  <a:pt x="563" y="173"/>
                  <a:pt x="563" y="173"/>
                </a:cubicBezTo>
                <a:cubicBezTo>
                  <a:pt x="564" y="173"/>
                  <a:pt x="564" y="173"/>
                  <a:pt x="564" y="173"/>
                </a:cubicBezTo>
                <a:cubicBezTo>
                  <a:pt x="565" y="173"/>
                  <a:pt x="565" y="173"/>
                  <a:pt x="565" y="173"/>
                </a:cubicBezTo>
                <a:cubicBezTo>
                  <a:pt x="566" y="173"/>
                  <a:pt x="566" y="173"/>
                  <a:pt x="566" y="173"/>
                </a:cubicBezTo>
                <a:cubicBezTo>
                  <a:pt x="566" y="174"/>
                  <a:pt x="566" y="174"/>
                  <a:pt x="566" y="174"/>
                </a:cubicBezTo>
                <a:cubicBezTo>
                  <a:pt x="568" y="174"/>
                  <a:pt x="568" y="174"/>
                  <a:pt x="568" y="174"/>
                </a:cubicBezTo>
                <a:cubicBezTo>
                  <a:pt x="568" y="173"/>
                  <a:pt x="568" y="173"/>
                  <a:pt x="568" y="173"/>
                </a:cubicBezTo>
                <a:cubicBezTo>
                  <a:pt x="569" y="174"/>
                  <a:pt x="569" y="174"/>
                  <a:pt x="569" y="174"/>
                </a:cubicBezTo>
                <a:cubicBezTo>
                  <a:pt x="570" y="174"/>
                  <a:pt x="570" y="174"/>
                  <a:pt x="570" y="174"/>
                </a:cubicBezTo>
                <a:cubicBezTo>
                  <a:pt x="571" y="174"/>
                  <a:pt x="571" y="174"/>
                  <a:pt x="571" y="174"/>
                </a:cubicBezTo>
                <a:cubicBezTo>
                  <a:pt x="571" y="175"/>
                  <a:pt x="571" y="175"/>
                  <a:pt x="571" y="175"/>
                </a:cubicBezTo>
                <a:cubicBezTo>
                  <a:pt x="572" y="175"/>
                  <a:pt x="572" y="175"/>
                  <a:pt x="572" y="175"/>
                </a:cubicBezTo>
                <a:cubicBezTo>
                  <a:pt x="573" y="175"/>
                  <a:pt x="573" y="175"/>
                  <a:pt x="573" y="175"/>
                </a:cubicBezTo>
                <a:cubicBezTo>
                  <a:pt x="574" y="176"/>
                  <a:pt x="574" y="176"/>
                  <a:pt x="574" y="176"/>
                </a:cubicBezTo>
                <a:cubicBezTo>
                  <a:pt x="575" y="176"/>
                  <a:pt x="575" y="176"/>
                  <a:pt x="575" y="176"/>
                </a:cubicBezTo>
                <a:cubicBezTo>
                  <a:pt x="576" y="176"/>
                  <a:pt x="576" y="176"/>
                  <a:pt x="576" y="176"/>
                </a:cubicBezTo>
                <a:cubicBezTo>
                  <a:pt x="577" y="176"/>
                  <a:pt x="577" y="176"/>
                  <a:pt x="577" y="176"/>
                </a:cubicBezTo>
                <a:cubicBezTo>
                  <a:pt x="578" y="175"/>
                  <a:pt x="578" y="175"/>
                  <a:pt x="578" y="175"/>
                </a:cubicBezTo>
                <a:cubicBezTo>
                  <a:pt x="579" y="176"/>
                  <a:pt x="579" y="176"/>
                  <a:pt x="579" y="176"/>
                </a:cubicBezTo>
                <a:cubicBezTo>
                  <a:pt x="581" y="176"/>
                  <a:pt x="581" y="176"/>
                  <a:pt x="581" y="176"/>
                </a:cubicBezTo>
                <a:cubicBezTo>
                  <a:pt x="582" y="176"/>
                  <a:pt x="582" y="176"/>
                  <a:pt x="582" y="176"/>
                </a:cubicBezTo>
                <a:cubicBezTo>
                  <a:pt x="583" y="176"/>
                  <a:pt x="583" y="176"/>
                  <a:pt x="583" y="176"/>
                </a:cubicBezTo>
                <a:cubicBezTo>
                  <a:pt x="583" y="177"/>
                  <a:pt x="583" y="177"/>
                  <a:pt x="583" y="177"/>
                </a:cubicBezTo>
                <a:cubicBezTo>
                  <a:pt x="584" y="176"/>
                  <a:pt x="584" y="176"/>
                  <a:pt x="584" y="176"/>
                </a:cubicBezTo>
                <a:cubicBezTo>
                  <a:pt x="584" y="177"/>
                  <a:pt x="584" y="177"/>
                  <a:pt x="584" y="177"/>
                </a:cubicBezTo>
                <a:cubicBezTo>
                  <a:pt x="585" y="178"/>
                  <a:pt x="585" y="178"/>
                  <a:pt x="585" y="178"/>
                </a:cubicBezTo>
                <a:cubicBezTo>
                  <a:pt x="585" y="179"/>
                  <a:pt x="585" y="179"/>
                  <a:pt x="585" y="179"/>
                </a:cubicBezTo>
                <a:cubicBezTo>
                  <a:pt x="586" y="179"/>
                  <a:pt x="586" y="179"/>
                  <a:pt x="586" y="179"/>
                </a:cubicBezTo>
                <a:cubicBezTo>
                  <a:pt x="587" y="179"/>
                  <a:pt x="587" y="179"/>
                  <a:pt x="587" y="179"/>
                </a:cubicBezTo>
                <a:cubicBezTo>
                  <a:pt x="588" y="180"/>
                  <a:pt x="588" y="180"/>
                  <a:pt x="588" y="180"/>
                </a:cubicBezTo>
                <a:cubicBezTo>
                  <a:pt x="588" y="181"/>
                  <a:pt x="588" y="181"/>
                  <a:pt x="588" y="181"/>
                </a:cubicBezTo>
                <a:cubicBezTo>
                  <a:pt x="589" y="181"/>
                  <a:pt x="589" y="181"/>
                  <a:pt x="589" y="181"/>
                </a:cubicBezTo>
                <a:cubicBezTo>
                  <a:pt x="589" y="182"/>
                  <a:pt x="589" y="182"/>
                  <a:pt x="589" y="182"/>
                </a:cubicBezTo>
                <a:cubicBezTo>
                  <a:pt x="589" y="183"/>
                  <a:pt x="589" y="183"/>
                  <a:pt x="589" y="183"/>
                </a:cubicBezTo>
                <a:cubicBezTo>
                  <a:pt x="590" y="184"/>
                  <a:pt x="590" y="184"/>
                  <a:pt x="590" y="184"/>
                </a:cubicBezTo>
                <a:cubicBezTo>
                  <a:pt x="592" y="185"/>
                  <a:pt x="592" y="185"/>
                  <a:pt x="592" y="185"/>
                </a:cubicBezTo>
                <a:cubicBezTo>
                  <a:pt x="592" y="186"/>
                  <a:pt x="592" y="186"/>
                  <a:pt x="592" y="186"/>
                </a:cubicBezTo>
                <a:cubicBezTo>
                  <a:pt x="591" y="186"/>
                  <a:pt x="591" y="186"/>
                  <a:pt x="591" y="186"/>
                </a:cubicBezTo>
                <a:cubicBezTo>
                  <a:pt x="592" y="187"/>
                  <a:pt x="592" y="187"/>
                  <a:pt x="592" y="187"/>
                </a:cubicBezTo>
                <a:cubicBezTo>
                  <a:pt x="591" y="187"/>
                  <a:pt x="591" y="187"/>
                  <a:pt x="591" y="187"/>
                </a:cubicBezTo>
                <a:cubicBezTo>
                  <a:pt x="589" y="186"/>
                  <a:pt x="589" y="186"/>
                  <a:pt x="589" y="186"/>
                </a:cubicBezTo>
                <a:cubicBezTo>
                  <a:pt x="587" y="185"/>
                  <a:pt x="587" y="185"/>
                  <a:pt x="587" y="185"/>
                </a:cubicBezTo>
                <a:cubicBezTo>
                  <a:pt x="586" y="186"/>
                  <a:pt x="586" y="186"/>
                  <a:pt x="586" y="186"/>
                </a:cubicBezTo>
                <a:cubicBezTo>
                  <a:pt x="585" y="185"/>
                  <a:pt x="585" y="185"/>
                  <a:pt x="585" y="185"/>
                </a:cubicBezTo>
                <a:cubicBezTo>
                  <a:pt x="585" y="186"/>
                  <a:pt x="585" y="186"/>
                  <a:pt x="585" y="186"/>
                </a:cubicBezTo>
                <a:cubicBezTo>
                  <a:pt x="584" y="186"/>
                  <a:pt x="584" y="186"/>
                  <a:pt x="584" y="186"/>
                </a:cubicBezTo>
                <a:cubicBezTo>
                  <a:pt x="583" y="185"/>
                  <a:pt x="583" y="185"/>
                  <a:pt x="583" y="185"/>
                </a:cubicBezTo>
                <a:cubicBezTo>
                  <a:pt x="582" y="185"/>
                  <a:pt x="582" y="185"/>
                  <a:pt x="582" y="185"/>
                </a:cubicBezTo>
                <a:cubicBezTo>
                  <a:pt x="582" y="184"/>
                  <a:pt x="582" y="184"/>
                  <a:pt x="582" y="184"/>
                </a:cubicBezTo>
                <a:cubicBezTo>
                  <a:pt x="581" y="183"/>
                  <a:pt x="581" y="183"/>
                  <a:pt x="581" y="183"/>
                </a:cubicBezTo>
                <a:cubicBezTo>
                  <a:pt x="580" y="184"/>
                  <a:pt x="580" y="184"/>
                  <a:pt x="580" y="184"/>
                </a:cubicBezTo>
                <a:cubicBezTo>
                  <a:pt x="579" y="183"/>
                  <a:pt x="579" y="183"/>
                  <a:pt x="579" y="183"/>
                </a:cubicBezTo>
                <a:cubicBezTo>
                  <a:pt x="578" y="183"/>
                  <a:pt x="578" y="183"/>
                  <a:pt x="578" y="183"/>
                </a:cubicBezTo>
                <a:cubicBezTo>
                  <a:pt x="577" y="182"/>
                  <a:pt x="577" y="182"/>
                  <a:pt x="577" y="182"/>
                </a:cubicBezTo>
                <a:cubicBezTo>
                  <a:pt x="577" y="181"/>
                  <a:pt x="577" y="181"/>
                  <a:pt x="577" y="181"/>
                </a:cubicBezTo>
                <a:cubicBezTo>
                  <a:pt x="576" y="181"/>
                  <a:pt x="576" y="181"/>
                  <a:pt x="576" y="181"/>
                </a:cubicBezTo>
                <a:cubicBezTo>
                  <a:pt x="574" y="181"/>
                  <a:pt x="574" y="181"/>
                  <a:pt x="574" y="181"/>
                </a:cubicBezTo>
                <a:cubicBezTo>
                  <a:pt x="571" y="181"/>
                  <a:pt x="571" y="181"/>
                  <a:pt x="571" y="181"/>
                </a:cubicBezTo>
                <a:cubicBezTo>
                  <a:pt x="569" y="181"/>
                  <a:pt x="569" y="181"/>
                  <a:pt x="569" y="181"/>
                </a:cubicBezTo>
                <a:cubicBezTo>
                  <a:pt x="568" y="180"/>
                  <a:pt x="568" y="180"/>
                  <a:pt x="568" y="180"/>
                </a:cubicBezTo>
                <a:cubicBezTo>
                  <a:pt x="563" y="180"/>
                  <a:pt x="563" y="180"/>
                  <a:pt x="563" y="180"/>
                </a:cubicBezTo>
                <a:cubicBezTo>
                  <a:pt x="562" y="181"/>
                  <a:pt x="562" y="181"/>
                  <a:pt x="562" y="181"/>
                </a:cubicBezTo>
                <a:cubicBezTo>
                  <a:pt x="561" y="181"/>
                  <a:pt x="561" y="181"/>
                  <a:pt x="561" y="181"/>
                </a:cubicBezTo>
                <a:cubicBezTo>
                  <a:pt x="560" y="182"/>
                  <a:pt x="560" y="182"/>
                  <a:pt x="560" y="182"/>
                </a:cubicBezTo>
                <a:cubicBezTo>
                  <a:pt x="560" y="184"/>
                  <a:pt x="560" y="184"/>
                  <a:pt x="560" y="184"/>
                </a:cubicBezTo>
                <a:cubicBezTo>
                  <a:pt x="559" y="186"/>
                  <a:pt x="559" y="186"/>
                  <a:pt x="559" y="186"/>
                </a:cubicBezTo>
                <a:cubicBezTo>
                  <a:pt x="559" y="188"/>
                  <a:pt x="559" y="188"/>
                  <a:pt x="559" y="188"/>
                </a:cubicBezTo>
                <a:cubicBezTo>
                  <a:pt x="559" y="189"/>
                  <a:pt x="559" y="189"/>
                  <a:pt x="559" y="189"/>
                </a:cubicBezTo>
                <a:cubicBezTo>
                  <a:pt x="560" y="189"/>
                  <a:pt x="560" y="189"/>
                  <a:pt x="560" y="189"/>
                </a:cubicBezTo>
                <a:cubicBezTo>
                  <a:pt x="560" y="190"/>
                  <a:pt x="560" y="190"/>
                  <a:pt x="560" y="190"/>
                </a:cubicBezTo>
                <a:cubicBezTo>
                  <a:pt x="559" y="190"/>
                  <a:pt x="559" y="190"/>
                  <a:pt x="559" y="190"/>
                </a:cubicBezTo>
                <a:cubicBezTo>
                  <a:pt x="560" y="193"/>
                  <a:pt x="560" y="193"/>
                  <a:pt x="560" y="193"/>
                </a:cubicBezTo>
                <a:cubicBezTo>
                  <a:pt x="561" y="194"/>
                  <a:pt x="561" y="194"/>
                  <a:pt x="561" y="194"/>
                </a:cubicBezTo>
                <a:cubicBezTo>
                  <a:pt x="562" y="194"/>
                  <a:pt x="562" y="194"/>
                  <a:pt x="562" y="194"/>
                </a:cubicBezTo>
                <a:cubicBezTo>
                  <a:pt x="563" y="195"/>
                  <a:pt x="563" y="195"/>
                  <a:pt x="563" y="195"/>
                </a:cubicBezTo>
                <a:cubicBezTo>
                  <a:pt x="564" y="196"/>
                  <a:pt x="564" y="196"/>
                  <a:pt x="564" y="196"/>
                </a:cubicBezTo>
                <a:cubicBezTo>
                  <a:pt x="565" y="196"/>
                  <a:pt x="565" y="196"/>
                  <a:pt x="565" y="196"/>
                </a:cubicBezTo>
                <a:cubicBezTo>
                  <a:pt x="566" y="196"/>
                  <a:pt x="566" y="196"/>
                  <a:pt x="566" y="196"/>
                </a:cubicBezTo>
                <a:cubicBezTo>
                  <a:pt x="566" y="197"/>
                  <a:pt x="566" y="197"/>
                  <a:pt x="566" y="197"/>
                </a:cubicBezTo>
                <a:cubicBezTo>
                  <a:pt x="568" y="196"/>
                  <a:pt x="568" y="196"/>
                  <a:pt x="568" y="196"/>
                </a:cubicBezTo>
                <a:cubicBezTo>
                  <a:pt x="569" y="197"/>
                  <a:pt x="569" y="197"/>
                  <a:pt x="569" y="197"/>
                </a:cubicBezTo>
                <a:cubicBezTo>
                  <a:pt x="571" y="197"/>
                  <a:pt x="571" y="197"/>
                  <a:pt x="571" y="197"/>
                </a:cubicBezTo>
                <a:cubicBezTo>
                  <a:pt x="571" y="198"/>
                  <a:pt x="571" y="198"/>
                  <a:pt x="571" y="198"/>
                </a:cubicBezTo>
                <a:cubicBezTo>
                  <a:pt x="572" y="199"/>
                  <a:pt x="572" y="199"/>
                  <a:pt x="572" y="199"/>
                </a:cubicBezTo>
                <a:cubicBezTo>
                  <a:pt x="571" y="200"/>
                  <a:pt x="571" y="200"/>
                  <a:pt x="571" y="200"/>
                </a:cubicBezTo>
                <a:cubicBezTo>
                  <a:pt x="571" y="201"/>
                  <a:pt x="571" y="201"/>
                  <a:pt x="571" y="201"/>
                </a:cubicBezTo>
                <a:cubicBezTo>
                  <a:pt x="571" y="202"/>
                  <a:pt x="571" y="202"/>
                  <a:pt x="571" y="202"/>
                </a:cubicBezTo>
                <a:cubicBezTo>
                  <a:pt x="570" y="203"/>
                  <a:pt x="570" y="203"/>
                  <a:pt x="570" y="203"/>
                </a:cubicBezTo>
                <a:cubicBezTo>
                  <a:pt x="569" y="203"/>
                  <a:pt x="569" y="203"/>
                  <a:pt x="569" y="203"/>
                </a:cubicBezTo>
                <a:cubicBezTo>
                  <a:pt x="569" y="204"/>
                  <a:pt x="569" y="204"/>
                  <a:pt x="569" y="204"/>
                </a:cubicBezTo>
                <a:cubicBezTo>
                  <a:pt x="568" y="205"/>
                  <a:pt x="568" y="205"/>
                  <a:pt x="568" y="205"/>
                </a:cubicBezTo>
                <a:cubicBezTo>
                  <a:pt x="569" y="205"/>
                  <a:pt x="569" y="205"/>
                  <a:pt x="569" y="205"/>
                </a:cubicBezTo>
                <a:cubicBezTo>
                  <a:pt x="569" y="207"/>
                  <a:pt x="569" y="207"/>
                  <a:pt x="569" y="207"/>
                </a:cubicBezTo>
                <a:cubicBezTo>
                  <a:pt x="570" y="208"/>
                  <a:pt x="570" y="208"/>
                  <a:pt x="570" y="208"/>
                </a:cubicBezTo>
                <a:cubicBezTo>
                  <a:pt x="570" y="209"/>
                  <a:pt x="570" y="209"/>
                  <a:pt x="570" y="209"/>
                </a:cubicBezTo>
                <a:cubicBezTo>
                  <a:pt x="568" y="209"/>
                  <a:pt x="568" y="209"/>
                  <a:pt x="568" y="209"/>
                </a:cubicBezTo>
                <a:cubicBezTo>
                  <a:pt x="569" y="210"/>
                  <a:pt x="569" y="210"/>
                  <a:pt x="569" y="210"/>
                </a:cubicBezTo>
                <a:cubicBezTo>
                  <a:pt x="571" y="210"/>
                  <a:pt x="571" y="210"/>
                  <a:pt x="571" y="210"/>
                </a:cubicBezTo>
                <a:cubicBezTo>
                  <a:pt x="572" y="210"/>
                  <a:pt x="572" y="210"/>
                  <a:pt x="572" y="210"/>
                </a:cubicBezTo>
                <a:cubicBezTo>
                  <a:pt x="573" y="211"/>
                  <a:pt x="573" y="211"/>
                  <a:pt x="573" y="211"/>
                </a:cubicBezTo>
                <a:cubicBezTo>
                  <a:pt x="573" y="210"/>
                  <a:pt x="573" y="210"/>
                  <a:pt x="573" y="210"/>
                </a:cubicBezTo>
                <a:cubicBezTo>
                  <a:pt x="574" y="210"/>
                  <a:pt x="574" y="210"/>
                  <a:pt x="574" y="210"/>
                </a:cubicBezTo>
                <a:cubicBezTo>
                  <a:pt x="576" y="210"/>
                  <a:pt x="576" y="210"/>
                  <a:pt x="576" y="210"/>
                </a:cubicBezTo>
                <a:cubicBezTo>
                  <a:pt x="578" y="211"/>
                  <a:pt x="578" y="211"/>
                  <a:pt x="578" y="211"/>
                </a:cubicBezTo>
                <a:cubicBezTo>
                  <a:pt x="579" y="210"/>
                  <a:pt x="579" y="210"/>
                  <a:pt x="579" y="210"/>
                </a:cubicBezTo>
                <a:cubicBezTo>
                  <a:pt x="580" y="210"/>
                  <a:pt x="580" y="210"/>
                  <a:pt x="580" y="210"/>
                </a:cubicBezTo>
                <a:cubicBezTo>
                  <a:pt x="581" y="211"/>
                  <a:pt x="581" y="211"/>
                  <a:pt x="581" y="211"/>
                </a:cubicBezTo>
                <a:cubicBezTo>
                  <a:pt x="582" y="210"/>
                  <a:pt x="582" y="210"/>
                  <a:pt x="582" y="210"/>
                </a:cubicBezTo>
                <a:cubicBezTo>
                  <a:pt x="583" y="211"/>
                  <a:pt x="583" y="211"/>
                  <a:pt x="583" y="211"/>
                </a:cubicBezTo>
                <a:cubicBezTo>
                  <a:pt x="584" y="211"/>
                  <a:pt x="584" y="211"/>
                  <a:pt x="584" y="211"/>
                </a:cubicBezTo>
                <a:cubicBezTo>
                  <a:pt x="585" y="211"/>
                  <a:pt x="585" y="211"/>
                  <a:pt x="585" y="211"/>
                </a:cubicBezTo>
                <a:cubicBezTo>
                  <a:pt x="585" y="212"/>
                  <a:pt x="585" y="212"/>
                  <a:pt x="585" y="212"/>
                </a:cubicBezTo>
                <a:cubicBezTo>
                  <a:pt x="586" y="212"/>
                  <a:pt x="586" y="212"/>
                  <a:pt x="586" y="212"/>
                </a:cubicBezTo>
                <a:cubicBezTo>
                  <a:pt x="588" y="212"/>
                  <a:pt x="588" y="212"/>
                  <a:pt x="588" y="212"/>
                </a:cubicBezTo>
                <a:cubicBezTo>
                  <a:pt x="588" y="211"/>
                  <a:pt x="588" y="211"/>
                  <a:pt x="588" y="211"/>
                </a:cubicBezTo>
                <a:cubicBezTo>
                  <a:pt x="590" y="210"/>
                  <a:pt x="590" y="210"/>
                  <a:pt x="590" y="210"/>
                </a:cubicBezTo>
                <a:cubicBezTo>
                  <a:pt x="592" y="209"/>
                  <a:pt x="592" y="209"/>
                  <a:pt x="592" y="209"/>
                </a:cubicBezTo>
                <a:cubicBezTo>
                  <a:pt x="593" y="209"/>
                  <a:pt x="593" y="209"/>
                  <a:pt x="593" y="209"/>
                </a:cubicBezTo>
                <a:cubicBezTo>
                  <a:pt x="594" y="208"/>
                  <a:pt x="594" y="208"/>
                  <a:pt x="594" y="208"/>
                </a:cubicBezTo>
                <a:cubicBezTo>
                  <a:pt x="595" y="208"/>
                  <a:pt x="595" y="208"/>
                  <a:pt x="595" y="208"/>
                </a:cubicBezTo>
                <a:cubicBezTo>
                  <a:pt x="597" y="208"/>
                  <a:pt x="597" y="208"/>
                  <a:pt x="597" y="208"/>
                </a:cubicBezTo>
                <a:cubicBezTo>
                  <a:pt x="598" y="208"/>
                  <a:pt x="598" y="208"/>
                  <a:pt x="598" y="208"/>
                </a:cubicBezTo>
                <a:cubicBezTo>
                  <a:pt x="601" y="208"/>
                  <a:pt x="601" y="208"/>
                  <a:pt x="601" y="208"/>
                </a:cubicBezTo>
                <a:cubicBezTo>
                  <a:pt x="603" y="207"/>
                  <a:pt x="603" y="207"/>
                  <a:pt x="603" y="207"/>
                </a:cubicBezTo>
                <a:cubicBezTo>
                  <a:pt x="604" y="206"/>
                  <a:pt x="604" y="206"/>
                  <a:pt x="604" y="206"/>
                </a:cubicBezTo>
                <a:cubicBezTo>
                  <a:pt x="605" y="206"/>
                  <a:pt x="605" y="206"/>
                  <a:pt x="605" y="206"/>
                </a:cubicBezTo>
                <a:cubicBezTo>
                  <a:pt x="606" y="205"/>
                  <a:pt x="606" y="205"/>
                  <a:pt x="606" y="205"/>
                </a:cubicBezTo>
                <a:cubicBezTo>
                  <a:pt x="606" y="204"/>
                  <a:pt x="606" y="204"/>
                  <a:pt x="606" y="204"/>
                </a:cubicBezTo>
                <a:cubicBezTo>
                  <a:pt x="607" y="204"/>
                  <a:pt x="607" y="204"/>
                  <a:pt x="607" y="204"/>
                </a:cubicBezTo>
                <a:cubicBezTo>
                  <a:pt x="608" y="203"/>
                  <a:pt x="608" y="203"/>
                  <a:pt x="608" y="203"/>
                </a:cubicBezTo>
                <a:cubicBezTo>
                  <a:pt x="609" y="203"/>
                  <a:pt x="609" y="203"/>
                  <a:pt x="609" y="203"/>
                </a:cubicBezTo>
                <a:cubicBezTo>
                  <a:pt x="609" y="204"/>
                  <a:pt x="609" y="204"/>
                  <a:pt x="609" y="204"/>
                </a:cubicBezTo>
                <a:cubicBezTo>
                  <a:pt x="610" y="205"/>
                  <a:pt x="610" y="205"/>
                  <a:pt x="610" y="205"/>
                </a:cubicBezTo>
                <a:cubicBezTo>
                  <a:pt x="609" y="205"/>
                  <a:pt x="609" y="205"/>
                  <a:pt x="609" y="205"/>
                </a:cubicBezTo>
                <a:cubicBezTo>
                  <a:pt x="609" y="206"/>
                  <a:pt x="609" y="206"/>
                  <a:pt x="609" y="206"/>
                </a:cubicBezTo>
                <a:cubicBezTo>
                  <a:pt x="608" y="207"/>
                  <a:pt x="608" y="207"/>
                  <a:pt x="608" y="207"/>
                </a:cubicBezTo>
                <a:cubicBezTo>
                  <a:pt x="608" y="208"/>
                  <a:pt x="608" y="208"/>
                  <a:pt x="608" y="208"/>
                </a:cubicBezTo>
                <a:cubicBezTo>
                  <a:pt x="609" y="209"/>
                  <a:pt x="609" y="209"/>
                  <a:pt x="609" y="209"/>
                </a:cubicBezTo>
                <a:cubicBezTo>
                  <a:pt x="610" y="208"/>
                  <a:pt x="610" y="208"/>
                  <a:pt x="610" y="208"/>
                </a:cubicBezTo>
                <a:cubicBezTo>
                  <a:pt x="611" y="208"/>
                  <a:pt x="611" y="208"/>
                  <a:pt x="611" y="208"/>
                </a:cubicBezTo>
                <a:cubicBezTo>
                  <a:pt x="612" y="209"/>
                  <a:pt x="612" y="209"/>
                  <a:pt x="612" y="209"/>
                </a:cubicBezTo>
                <a:cubicBezTo>
                  <a:pt x="612" y="210"/>
                  <a:pt x="612" y="210"/>
                  <a:pt x="612" y="210"/>
                </a:cubicBezTo>
                <a:cubicBezTo>
                  <a:pt x="613" y="210"/>
                  <a:pt x="613" y="210"/>
                  <a:pt x="613" y="210"/>
                </a:cubicBezTo>
                <a:cubicBezTo>
                  <a:pt x="613" y="209"/>
                  <a:pt x="613" y="209"/>
                  <a:pt x="613" y="209"/>
                </a:cubicBezTo>
                <a:cubicBezTo>
                  <a:pt x="614" y="210"/>
                  <a:pt x="614" y="210"/>
                  <a:pt x="614" y="210"/>
                </a:cubicBezTo>
                <a:cubicBezTo>
                  <a:pt x="614" y="211"/>
                  <a:pt x="614" y="211"/>
                  <a:pt x="614" y="211"/>
                </a:cubicBezTo>
                <a:cubicBezTo>
                  <a:pt x="613" y="211"/>
                  <a:pt x="613" y="211"/>
                  <a:pt x="613" y="211"/>
                </a:cubicBezTo>
                <a:cubicBezTo>
                  <a:pt x="612" y="211"/>
                  <a:pt x="612" y="211"/>
                  <a:pt x="612" y="211"/>
                </a:cubicBezTo>
                <a:cubicBezTo>
                  <a:pt x="611" y="212"/>
                  <a:pt x="611" y="212"/>
                  <a:pt x="611" y="212"/>
                </a:cubicBezTo>
                <a:cubicBezTo>
                  <a:pt x="611" y="213"/>
                  <a:pt x="611" y="213"/>
                  <a:pt x="611" y="213"/>
                </a:cubicBezTo>
                <a:cubicBezTo>
                  <a:pt x="612" y="213"/>
                  <a:pt x="612" y="213"/>
                  <a:pt x="612" y="213"/>
                </a:cubicBezTo>
                <a:cubicBezTo>
                  <a:pt x="613" y="213"/>
                  <a:pt x="613" y="213"/>
                  <a:pt x="613" y="213"/>
                </a:cubicBezTo>
                <a:cubicBezTo>
                  <a:pt x="614" y="214"/>
                  <a:pt x="614" y="214"/>
                  <a:pt x="614" y="214"/>
                </a:cubicBezTo>
                <a:cubicBezTo>
                  <a:pt x="615" y="213"/>
                  <a:pt x="615" y="213"/>
                  <a:pt x="615" y="213"/>
                </a:cubicBezTo>
                <a:cubicBezTo>
                  <a:pt x="616" y="212"/>
                  <a:pt x="616" y="212"/>
                  <a:pt x="616" y="212"/>
                </a:cubicBezTo>
                <a:cubicBezTo>
                  <a:pt x="616" y="213"/>
                  <a:pt x="616" y="213"/>
                  <a:pt x="616" y="213"/>
                </a:cubicBezTo>
                <a:cubicBezTo>
                  <a:pt x="617" y="214"/>
                  <a:pt x="617" y="214"/>
                  <a:pt x="617" y="214"/>
                </a:cubicBezTo>
                <a:cubicBezTo>
                  <a:pt x="617" y="215"/>
                  <a:pt x="617" y="215"/>
                  <a:pt x="617" y="215"/>
                </a:cubicBezTo>
                <a:cubicBezTo>
                  <a:pt x="618" y="214"/>
                  <a:pt x="618" y="214"/>
                  <a:pt x="618" y="214"/>
                </a:cubicBezTo>
                <a:cubicBezTo>
                  <a:pt x="619" y="214"/>
                  <a:pt x="619" y="214"/>
                  <a:pt x="619" y="214"/>
                </a:cubicBezTo>
                <a:cubicBezTo>
                  <a:pt x="619" y="215"/>
                  <a:pt x="619" y="215"/>
                  <a:pt x="619" y="215"/>
                </a:cubicBezTo>
                <a:cubicBezTo>
                  <a:pt x="620" y="215"/>
                  <a:pt x="620" y="215"/>
                  <a:pt x="620" y="215"/>
                </a:cubicBezTo>
                <a:cubicBezTo>
                  <a:pt x="621" y="216"/>
                  <a:pt x="621" y="216"/>
                  <a:pt x="621" y="216"/>
                </a:cubicBezTo>
                <a:cubicBezTo>
                  <a:pt x="621" y="215"/>
                  <a:pt x="621" y="215"/>
                  <a:pt x="621" y="215"/>
                </a:cubicBezTo>
                <a:cubicBezTo>
                  <a:pt x="622" y="215"/>
                  <a:pt x="622" y="215"/>
                  <a:pt x="622" y="215"/>
                </a:cubicBezTo>
                <a:cubicBezTo>
                  <a:pt x="623" y="215"/>
                  <a:pt x="623" y="215"/>
                  <a:pt x="623" y="215"/>
                </a:cubicBezTo>
                <a:cubicBezTo>
                  <a:pt x="623" y="216"/>
                  <a:pt x="623" y="216"/>
                  <a:pt x="623" y="216"/>
                </a:cubicBezTo>
                <a:cubicBezTo>
                  <a:pt x="624" y="216"/>
                  <a:pt x="624" y="216"/>
                  <a:pt x="624" y="216"/>
                </a:cubicBezTo>
                <a:cubicBezTo>
                  <a:pt x="625" y="216"/>
                  <a:pt x="625" y="216"/>
                  <a:pt x="625" y="216"/>
                </a:cubicBezTo>
                <a:cubicBezTo>
                  <a:pt x="625" y="215"/>
                  <a:pt x="625" y="215"/>
                  <a:pt x="625" y="215"/>
                </a:cubicBezTo>
                <a:cubicBezTo>
                  <a:pt x="626" y="215"/>
                  <a:pt x="626" y="215"/>
                  <a:pt x="626" y="215"/>
                </a:cubicBezTo>
                <a:cubicBezTo>
                  <a:pt x="626" y="216"/>
                  <a:pt x="626" y="216"/>
                  <a:pt x="626" y="216"/>
                </a:cubicBezTo>
                <a:cubicBezTo>
                  <a:pt x="627" y="215"/>
                  <a:pt x="627" y="215"/>
                  <a:pt x="627" y="215"/>
                </a:cubicBezTo>
                <a:cubicBezTo>
                  <a:pt x="628" y="215"/>
                  <a:pt x="628" y="215"/>
                  <a:pt x="628" y="215"/>
                </a:cubicBezTo>
                <a:cubicBezTo>
                  <a:pt x="629" y="215"/>
                  <a:pt x="629" y="215"/>
                  <a:pt x="629" y="215"/>
                </a:cubicBezTo>
                <a:cubicBezTo>
                  <a:pt x="630" y="215"/>
                  <a:pt x="630" y="215"/>
                  <a:pt x="630" y="215"/>
                </a:cubicBezTo>
                <a:cubicBezTo>
                  <a:pt x="630" y="214"/>
                  <a:pt x="630" y="214"/>
                  <a:pt x="630" y="214"/>
                </a:cubicBezTo>
                <a:cubicBezTo>
                  <a:pt x="631" y="213"/>
                  <a:pt x="631" y="213"/>
                  <a:pt x="631" y="213"/>
                </a:cubicBezTo>
                <a:cubicBezTo>
                  <a:pt x="631" y="212"/>
                  <a:pt x="631" y="212"/>
                  <a:pt x="631" y="212"/>
                </a:cubicBezTo>
                <a:cubicBezTo>
                  <a:pt x="631" y="211"/>
                  <a:pt x="631" y="211"/>
                  <a:pt x="631" y="211"/>
                </a:cubicBezTo>
                <a:cubicBezTo>
                  <a:pt x="630" y="211"/>
                  <a:pt x="630" y="211"/>
                  <a:pt x="630" y="211"/>
                </a:cubicBezTo>
                <a:cubicBezTo>
                  <a:pt x="630" y="210"/>
                  <a:pt x="630" y="210"/>
                  <a:pt x="630" y="210"/>
                </a:cubicBezTo>
                <a:cubicBezTo>
                  <a:pt x="630" y="209"/>
                  <a:pt x="630" y="209"/>
                  <a:pt x="630" y="209"/>
                </a:cubicBezTo>
                <a:cubicBezTo>
                  <a:pt x="631" y="209"/>
                  <a:pt x="631" y="209"/>
                  <a:pt x="631" y="209"/>
                </a:cubicBezTo>
                <a:cubicBezTo>
                  <a:pt x="631" y="208"/>
                  <a:pt x="631" y="208"/>
                  <a:pt x="631" y="208"/>
                </a:cubicBezTo>
                <a:cubicBezTo>
                  <a:pt x="630" y="207"/>
                  <a:pt x="630" y="207"/>
                  <a:pt x="630" y="207"/>
                </a:cubicBezTo>
                <a:cubicBezTo>
                  <a:pt x="629" y="207"/>
                  <a:pt x="629" y="207"/>
                  <a:pt x="629" y="207"/>
                </a:cubicBezTo>
                <a:cubicBezTo>
                  <a:pt x="629" y="208"/>
                  <a:pt x="629" y="208"/>
                  <a:pt x="629" y="208"/>
                </a:cubicBezTo>
                <a:cubicBezTo>
                  <a:pt x="629" y="209"/>
                  <a:pt x="629" y="209"/>
                  <a:pt x="629" y="209"/>
                </a:cubicBezTo>
                <a:cubicBezTo>
                  <a:pt x="628" y="208"/>
                  <a:pt x="628" y="208"/>
                  <a:pt x="628" y="208"/>
                </a:cubicBezTo>
                <a:cubicBezTo>
                  <a:pt x="627" y="208"/>
                  <a:pt x="627" y="208"/>
                  <a:pt x="627" y="208"/>
                </a:cubicBezTo>
                <a:cubicBezTo>
                  <a:pt x="625" y="210"/>
                  <a:pt x="625" y="210"/>
                  <a:pt x="625" y="210"/>
                </a:cubicBezTo>
                <a:cubicBezTo>
                  <a:pt x="624" y="210"/>
                  <a:pt x="624" y="210"/>
                  <a:pt x="624" y="210"/>
                </a:cubicBezTo>
                <a:cubicBezTo>
                  <a:pt x="625" y="209"/>
                  <a:pt x="625" y="209"/>
                  <a:pt x="625" y="209"/>
                </a:cubicBezTo>
                <a:cubicBezTo>
                  <a:pt x="626" y="208"/>
                  <a:pt x="626" y="208"/>
                  <a:pt x="626" y="208"/>
                </a:cubicBezTo>
                <a:cubicBezTo>
                  <a:pt x="626" y="207"/>
                  <a:pt x="626" y="207"/>
                  <a:pt x="626" y="207"/>
                </a:cubicBezTo>
                <a:cubicBezTo>
                  <a:pt x="625" y="208"/>
                  <a:pt x="625" y="208"/>
                  <a:pt x="625" y="208"/>
                </a:cubicBezTo>
                <a:cubicBezTo>
                  <a:pt x="625" y="207"/>
                  <a:pt x="625" y="207"/>
                  <a:pt x="625" y="207"/>
                </a:cubicBezTo>
                <a:cubicBezTo>
                  <a:pt x="625" y="206"/>
                  <a:pt x="625" y="206"/>
                  <a:pt x="625" y="206"/>
                </a:cubicBezTo>
                <a:cubicBezTo>
                  <a:pt x="626" y="206"/>
                  <a:pt x="626" y="206"/>
                  <a:pt x="626" y="206"/>
                </a:cubicBezTo>
                <a:cubicBezTo>
                  <a:pt x="625" y="204"/>
                  <a:pt x="625" y="204"/>
                  <a:pt x="625" y="204"/>
                </a:cubicBezTo>
                <a:cubicBezTo>
                  <a:pt x="626" y="203"/>
                  <a:pt x="626" y="203"/>
                  <a:pt x="626" y="203"/>
                </a:cubicBezTo>
                <a:cubicBezTo>
                  <a:pt x="627" y="203"/>
                  <a:pt x="627" y="203"/>
                  <a:pt x="627" y="203"/>
                </a:cubicBezTo>
                <a:cubicBezTo>
                  <a:pt x="626" y="204"/>
                  <a:pt x="626" y="204"/>
                  <a:pt x="626" y="204"/>
                </a:cubicBezTo>
                <a:cubicBezTo>
                  <a:pt x="627" y="205"/>
                  <a:pt x="627" y="205"/>
                  <a:pt x="627" y="205"/>
                </a:cubicBezTo>
                <a:cubicBezTo>
                  <a:pt x="628" y="206"/>
                  <a:pt x="628" y="206"/>
                  <a:pt x="628" y="206"/>
                </a:cubicBezTo>
                <a:cubicBezTo>
                  <a:pt x="630" y="206"/>
                  <a:pt x="630" y="206"/>
                  <a:pt x="630" y="206"/>
                </a:cubicBezTo>
                <a:cubicBezTo>
                  <a:pt x="630" y="205"/>
                  <a:pt x="630" y="205"/>
                  <a:pt x="630" y="205"/>
                </a:cubicBezTo>
                <a:cubicBezTo>
                  <a:pt x="630" y="204"/>
                  <a:pt x="630" y="204"/>
                  <a:pt x="630" y="204"/>
                </a:cubicBezTo>
                <a:cubicBezTo>
                  <a:pt x="630" y="203"/>
                  <a:pt x="630" y="203"/>
                  <a:pt x="630" y="203"/>
                </a:cubicBezTo>
                <a:cubicBezTo>
                  <a:pt x="631" y="204"/>
                  <a:pt x="631" y="204"/>
                  <a:pt x="631" y="204"/>
                </a:cubicBezTo>
                <a:cubicBezTo>
                  <a:pt x="632" y="204"/>
                  <a:pt x="632" y="204"/>
                  <a:pt x="632" y="204"/>
                </a:cubicBezTo>
                <a:cubicBezTo>
                  <a:pt x="632" y="203"/>
                  <a:pt x="632" y="203"/>
                  <a:pt x="632" y="203"/>
                </a:cubicBezTo>
                <a:cubicBezTo>
                  <a:pt x="633" y="201"/>
                  <a:pt x="633" y="201"/>
                  <a:pt x="633" y="201"/>
                </a:cubicBezTo>
                <a:cubicBezTo>
                  <a:pt x="633" y="203"/>
                  <a:pt x="633" y="203"/>
                  <a:pt x="633" y="203"/>
                </a:cubicBezTo>
                <a:cubicBezTo>
                  <a:pt x="634" y="203"/>
                  <a:pt x="634" y="203"/>
                  <a:pt x="634" y="203"/>
                </a:cubicBezTo>
                <a:cubicBezTo>
                  <a:pt x="635" y="202"/>
                  <a:pt x="635" y="202"/>
                  <a:pt x="635" y="202"/>
                </a:cubicBezTo>
                <a:cubicBezTo>
                  <a:pt x="634" y="204"/>
                  <a:pt x="634" y="204"/>
                  <a:pt x="634" y="204"/>
                </a:cubicBezTo>
                <a:cubicBezTo>
                  <a:pt x="634" y="205"/>
                  <a:pt x="634" y="205"/>
                  <a:pt x="634" y="205"/>
                </a:cubicBezTo>
                <a:cubicBezTo>
                  <a:pt x="635" y="205"/>
                  <a:pt x="635" y="205"/>
                  <a:pt x="635" y="205"/>
                </a:cubicBezTo>
                <a:cubicBezTo>
                  <a:pt x="634" y="206"/>
                  <a:pt x="634" y="206"/>
                  <a:pt x="634" y="206"/>
                </a:cubicBezTo>
                <a:cubicBezTo>
                  <a:pt x="635" y="206"/>
                  <a:pt x="635" y="206"/>
                  <a:pt x="635" y="206"/>
                </a:cubicBezTo>
                <a:cubicBezTo>
                  <a:pt x="636" y="205"/>
                  <a:pt x="636" y="205"/>
                  <a:pt x="636" y="205"/>
                </a:cubicBezTo>
                <a:cubicBezTo>
                  <a:pt x="636" y="204"/>
                  <a:pt x="636" y="204"/>
                  <a:pt x="636" y="204"/>
                </a:cubicBezTo>
                <a:cubicBezTo>
                  <a:pt x="637" y="203"/>
                  <a:pt x="637" y="203"/>
                  <a:pt x="637" y="203"/>
                </a:cubicBezTo>
                <a:cubicBezTo>
                  <a:pt x="638" y="202"/>
                  <a:pt x="638" y="202"/>
                  <a:pt x="638" y="202"/>
                </a:cubicBezTo>
                <a:cubicBezTo>
                  <a:pt x="638" y="204"/>
                  <a:pt x="638" y="204"/>
                  <a:pt x="638" y="204"/>
                </a:cubicBezTo>
                <a:cubicBezTo>
                  <a:pt x="637" y="205"/>
                  <a:pt x="637" y="205"/>
                  <a:pt x="637" y="205"/>
                </a:cubicBezTo>
                <a:cubicBezTo>
                  <a:pt x="637" y="207"/>
                  <a:pt x="637" y="207"/>
                  <a:pt x="637" y="207"/>
                </a:cubicBezTo>
                <a:cubicBezTo>
                  <a:pt x="638" y="207"/>
                  <a:pt x="638" y="207"/>
                  <a:pt x="638" y="207"/>
                </a:cubicBezTo>
                <a:cubicBezTo>
                  <a:pt x="639" y="207"/>
                  <a:pt x="639" y="207"/>
                  <a:pt x="639" y="207"/>
                </a:cubicBezTo>
                <a:cubicBezTo>
                  <a:pt x="639" y="206"/>
                  <a:pt x="639" y="206"/>
                  <a:pt x="639" y="206"/>
                </a:cubicBezTo>
                <a:cubicBezTo>
                  <a:pt x="641" y="205"/>
                  <a:pt x="641" y="205"/>
                  <a:pt x="641" y="205"/>
                </a:cubicBezTo>
                <a:cubicBezTo>
                  <a:pt x="641" y="203"/>
                  <a:pt x="641" y="203"/>
                  <a:pt x="641" y="203"/>
                </a:cubicBezTo>
                <a:close/>
                <a:moveTo>
                  <a:pt x="664" y="218"/>
                </a:moveTo>
                <a:cubicBezTo>
                  <a:pt x="664" y="218"/>
                  <a:pt x="664" y="218"/>
                  <a:pt x="665" y="218"/>
                </a:cubicBezTo>
                <a:cubicBezTo>
                  <a:pt x="665" y="218"/>
                  <a:pt x="665" y="218"/>
                  <a:pt x="666" y="216"/>
                </a:cubicBezTo>
                <a:cubicBezTo>
                  <a:pt x="666" y="216"/>
                  <a:pt x="666" y="216"/>
                  <a:pt x="666" y="215"/>
                </a:cubicBezTo>
                <a:cubicBezTo>
                  <a:pt x="666" y="215"/>
                  <a:pt x="666" y="215"/>
                  <a:pt x="664" y="214"/>
                </a:cubicBezTo>
                <a:cubicBezTo>
                  <a:pt x="664" y="214"/>
                  <a:pt x="664" y="214"/>
                  <a:pt x="663" y="215"/>
                </a:cubicBezTo>
                <a:cubicBezTo>
                  <a:pt x="663" y="215"/>
                  <a:pt x="663" y="215"/>
                  <a:pt x="662" y="217"/>
                </a:cubicBezTo>
                <a:cubicBezTo>
                  <a:pt x="663" y="217"/>
                  <a:pt x="663" y="217"/>
                  <a:pt x="663" y="217"/>
                </a:cubicBezTo>
                <a:cubicBezTo>
                  <a:pt x="663" y="217"/>
                  <a:pt x="663" y="217"/>
                  <a:pt x="664" y="216"/>
                </a:cubicBezTo>
                <a:cubicBezTo>
                  <a:pt x="664" y="216"/>
                  <a:pt x="664" y="216"/>
                  <a:pt x="664" y="217"/>
                </a:cubicBezTo>
                <a:cubicBezTo>
                  <a:pt x="664" y="217"/>
                  <a:pt x="664" y="217"/>
                  <a:pt x="664" y="218"/>
                </a:cubicBezTo>
                <a:close/>
                <a:moveTo>
                  <a:pt x="876" y="3"/>
                </a:moveTo>
                <a:cubicBezTo>
                  <a:pt x="876" y="3"/>
                  <a:pt x="876" y="3"/>
                  <a:pt x="875" y="2"/>
                </a:cubicBezTo>
                <a:cubicBezTo>
                  <a:pt x="875" y="2"/>
                  <a:pt x="875" y="2"/>
                  <a:pt x="874" y="3"/>
                </a:cubicBezTo>
                <a:cubicBezTo>
                  <a:pt x="874" y="3"/>
                  <a:pt x="874" y="3"/>
                  <a:pt x="875" y="3"/>
                </a:cubicBezTo>
                <a:cubicBezTo>
                  <a:pt x="875" y="3"/>
                  <a:pt x="875" y="3"/>
                  <a:pt x="876" y="3"/>
                </a:cubicBezTo>
                <a:close/>
                <a:moveTo>
                  <a:pt x="654" y="228"/>
                </a:moveTo>
                <a:cubicBezTo>
                  <a:pt x="655" y="228"/>
                  <a:pt x="655" y="228"/>
                  <a:pt x="655" y="228"/>
                </a:cubicBezTo>
                <a:cubicBezTo>
                  <a:pt x="656" y="228"/>
                  <a:pt x="656" y="228"/>
                  <a:pt x="656" y="228"/>
                </a:cubicBezTo>
                <a:cubicBezTo>
                  <a:pt x="658" y="227"/>
                  <a:pt x="658" y="227"/>
                  <a:pt x="658" y="227"/>
                </a:cubicBezTo>
                <a:cubicBezTo>
                  <a:pt x="659" y="227"/>
                  <a:pt x="659" y="227"/>
                  <a:pt x="659" y="227"/>
                </a:cubicBezTo>
                <a:cubicBezTo>
                  <a:pt x="660" y="226"/>
                  <a:pt x="660" y="226"/>
                  <a:pt x="660" y="226"/>
                </a:cubicBezTo>
                <a:cubicBezTo>
                  <a:pt x="661" y="227"/>
                  <a:pt x="661" y="227"/>
                  <a:pt x="661" y="227"/>
                </a:cubicBezTo>
                <a:cubicBezTo>
                  <a:pt x="661" y="226"/>
                  <a:pt x="661" y="226"/>
                  <a:pt x="661" y="226"/>
                </a:cubicBezTo>
                <a:cubicBezTo>
                  <a:pt x="663" y="225"/>
                  <a:pt x="663" y="225"/>
                  <a:pt x="663" y="225"/>
                </a:cubicBezTo>
                <a:cubicBezTo>
                  <a:pt x="663" y="224"/>
                  <a:pt x="663" y="224"/>
                  <a:pt x="663" y="224"/>
                </a:cubicBezTo>
                <a:cubicBezTo>
                  <a:pt x="661" y="225"/>
                  <a:pt x="661" y="225"/>
                  <a:pt x="661" y="225"/>
                </a:cubicBezTo>
                <a:cubicBezTo>
                  <a:pt x="661" y="224"/>
                  <a:pt x="661" y="224"/>
                  <a:pt x="661" y="224"/>
                </a:cubicBezTo>
                <a:cubicBezTo>
                  <a:pt x="662" y="221"/>
                  <a:pt x="662" y="221"/>
                  <a:pt x="662" y="221"/>
                </a:cubicBezTo>
                <a:cubicBezTo>
                  <a:pt x="662" y="220"/>
                  <a:pt x="662" y="220"/>
                  <a:pt x="662" y="220"/>
                </a:cubicBezTo>
                <a:cubicBezTo>
                  <a:pt x="661" y="221"/>
                  <a:pt x="661" y="221"/>
                  <a:pt x="661" y="221"/>
                </a:cubicBezTo>
                <a:cubicBezTo>
                  <a:pt x="660" y="222"/>
                  <a:pt x="660" y="222"/>
                  <a:pt x="660" y="222"/>
                </a:cubicBezTo>
                <a:cubicBezTo>
                  <a:pt x="660" y="221"/>
                  <a:pt x="660" y="221"/>
                  <a:pt x="660" y="221"/>
                </a:cubicBezTo>
                <a:cubicBezTo>
                  <a:pt x="661" y="218"/>
                  <a:pt x="661" y="218"/>
                  <a:pt x="661" y="218"/>
                </a:cubicBezTo>
                <a:cubicBezTo>
                  <a:pt x="660" y="214"/>
                  <a:pt x="660" y="214"/>
                  <a:pt x="660" y="214"/>
                </a:cubicBezTo>
                <a:cubicBezTo>
                  <a:pt x="659" y="213"/>
                  <a:pt x="659" y="213"/>
                  <a:pt x="659" y="213"/>
                </a:cubicBezTo>
                <a:cubicBezTo>
                  <a:pt x="659" y="212"/>
                  <a:pt x="659" y="212"/>
                  <a:pt x="659" y="212"/>
                </a:cubicBezTo>
                <a:cubicBezTo>
                  <a:pt x="658" y="212"/>
                  <a:pt x="658" y="212"/>
                  <a:pt x="658" y="212"/>
                </a:cubicBezTo>
                <a:cubicBezTo>
                  <a:pt x="657" y="213"/>
                  <a:pt x="657" y="213"/>
                  <a:pt x="657" y="213"/>
                </a:cubicBezTo>
                <a:cubicBezTo>
                  <a:pt x="657" y="211"/>
                  <a:pt x="657" y="211"/>
                  <a:pt x="657" y="211"/>
                </a:cubicBezTo>
                <a:cubicBezTo>
                  <a:pt x="658" y="211"/>
                  <a:pt x="658" y="211"/>
                  <a:pt x="658" y="211"/>
                </a:cubicBezTo>
                <a:cubicBezTo>
                  <a:pt x="657" y="209"/>
                  <a:pt x="657" y="209"/>
                  <a:pt x="657" y="209"/>
                </a:cubicBezTo>
                <a:cubicBezTo>
                  <a:pt x="657" y="208"/>
                  <a:pt x="657" y="208"/>
                  <a:pt x="657" y="208"/>
                </a:cubicBezTo>
                <a:cubicBezTo>
                  <a:pt x="657" y="207"/>
                  <a:pt x="657" y="207"/>
                  <a:pt x="657" y="207"/>
                </a:cubicBezTo>
                <a:cubicBezTo>
                  <a:pt x="656" y="208"/>
                  <a:pt x="656" y="208"/>
                  <a:pt x="656" y="208"/>
                </a:cubicBezTo>
                <a:cubicBezTo>
                  <a:pt x="654" y="209"/>
                  <a:pt x="654" y="209"/>
                  <a:pt x="654" y="209"/>
                </a:cubicBezTo>
                <a:cubicBezTo>
                  <a:pt x="653" y="211"/>
                  <a:pt x="653" y="211"/>
                  <a:pt x="653" y="211"/>
                </a:cubicBezTo>
                <a:cubicBezTo>
                  <a:pt x="653" y="213"/>
                  <a:pt x="653" y="213"/>
                  <a:pt x="653" y="213"/>
                </a:cubicBezTo>
                <a:cubicBezTo>
                  <a:pt x="652" y="213"/>
                  <a:pt x="652" y="213"/>
                  <a:pt x="652" y="213"/>
                </a:cubicBezTo>
                <a:cubicBezTo>
                  <a:pt x="652" y="211"/>
                  <a:pt x="652" y="211"/>
                  <a:pt x="652" y="211"/>
                </a:cubicBezTo>
                <a:cubicBezTo>
                  <a:pt x="651" y="211"/>
                  <a:pt x="651" y="211"/>
                  <a:pt x="651" y="211"/>
                </a:cubicBezTo>
                <a:cubicBezTo>
                  <a:pt x="651" y="213"/>
                  <a:pt x="651" y="213"/>
                  <a:pt x="651" y="213"/>
                </a:cubicBezTo>
                <a:cubicBezTo>
                  <a:pt x="650" y="213"/>
                  <a:pt x="650" y="213"/>
                  <a:pt x="650" y="213"/>
                </a:cubicBezTo>
                <a:cubicBezTo>
                  <a:pt x="651" y="214"/>
                  <a:pt x="651" y="214"/>
                  <a:pt x="651" y="214"/>
                </a:cubicBezTo>
                <a:cubicBezTo>
                  <a:pt x="650" y="215"/>
                  <a:pt x="650" y="215"/>
                  <a:pt x="650" y="215"/>
                </a:cubicBezTo>
                <a:cubicBezTo>
                  <a:pt x="649" y="215"/>
                  <a:pt x="649" y="215"/>
                  <a:pt x="649" y="215"/>
                </a:cubicBezTo>
                <a:cubicBezTo>
                  <a:pt x="648" y="216"/>
                  <a:pt x="648" y="216"/>
                  <a:pt x="648" y="216"/>
                </a:cubicBezTo>
                <a:cubicBezTo>
                  <a:pt x="646" y="216"/>
                  <a:pt x="646" y="216"/>
                  <a:pt x="646" y="216"/>
                </a:cubicBezTo>
                <a:cubicBezTo>
                  <a:pt x="645" y="216"/>
                  <a:pt x="645" y="216"/>
                  <a:pt x="645" y="216"/>
                </a:cubicBezTo>
                <a:cubicBezTo>
                  <a:pt x="642" y="218"/>
                  <a:pt x="642" y="218"/>
                  <a:pt x="642" y="218"/>
                </a:cubicBezTo>
                <a:cubicBezTo>
                  <a:pt x="642" y="219"/>
                  <a:pt x="642" y="219"/>
                  <a:pt x="642" y="219"/>
                </a:cubicBezTo>
                <a:cubicBezTo>
                  <a:pt x="644" y="221"/>
                  <a:pt x="644" y="221"/>
                  <a:pt x="644" y="221"/>
                </a:cubicBezTo>
                <a:cubicBezTo>
                  <a:pt x="645" y="220"/>
                  <a:pt x="645" y="220"/>
                  <a:pt x="645" y="220"/>
                </a:cubicBezTo>
                <a:cubicBezTo>
                  <a:pt x="644" y="219"/>
                  <a:pt x="644" y="219"/>
                  <a:pt x="644" y="219"/>
                </a:cubicBezTo>
                <a:cubicBezTo>
                  <a:pt x="645" y="218"/>
                  <a:pt x="645" y="218"/>
                  <a:pt x="645" y="218"/>
                </a:cubicBezTo>
                <a:cubicBezTo>
                  <a:pt x="646" y="219"/>
                  <a:pt x="646" y="219"/>
                  <a:pt x="646" y="219"/>
                </a:cubicBezTo>
                <a:cubicBezTo>
                  <a:pt x="645" y="221"/>
                  <a:pt x="645" y="221"/>
                  <a:pt x="645" y="221"/>
                </a:cubicBezTo>
                <a:cubicBezTo>
                  <a:pt x="647" y="222"/>
                  <a:pt x="647" y="222"/>
                  <a:pt x="647" y="222"/>
                </a:cubicBezTo>
                <a:cubicBezTo>
                  <a:pt x="648" y="221"/>
                  <a:pt x="648" y="221"/>
                  <a:pt x="648" y="221"/>
                </a:cubicBezTo>
                <a:cubicBezTo>
                  <a:pt x="648" y="222"/>
                  <a:pt x="648" y="222"/>
                  <a:pt x="648" y="222"/>
                </a:cubicBezTo>
                <a:cubicBezTo>
                  <a:pt x="648" y="223"/>
                  <a:pt x="648" y="223"/>
                  <a:pt x="648" y="223"/>
                </a:cubicBezTo>
                <a:cubicBezTo>
                  <a:pt x="649" y="224"/>
                  <a:pt x="649" y="224"/>
                  <a:pt x="649" y="224"/>
                </a:cubicBezTo>
                <a:cubicBezTo>
                  <a:pt x="650" y="225"/>
                  <a:pt x="650" y="225"/>
                  <a:pt x="650" y="225"/>
                </a:cubicBezTo>
                <a:cubicBezTo>
                  <a:pt x="651" y="226"/>
                  <a:pt x="651" y="226"/>
                  <a:pt x="651" y="226"/>
                </a:cubicBezTo>
                <a:cubicBezTo>
                  <a:pt x="652" y="227"/>
                  <a:pt x="652" y="227"/>
                  <a:pt x="652" y="227"/>
                </a:cubicBezTo>
                <a:cubicBezTo>
                  <a:pt x="653" y="226"/>
                  <a:pt x="653" y="226"/>
                  <a:pt x="653" y="226"/>
                </a:cubicBezTo>
                <a:cubicBezTo>
                  <a:pt x="653" y="227"/>
                  <a:pt x="653" y="227"/>
                  <a:pt x="653" y="227"/>
                </a:cubicBezTo>
                <a:cubicBezTo>
                  <a:pt x="654" y="228"/>
                  <a:pt x="654" y="228"/>
                  <a:pt x="654" y="228"/>
                </a:cubicBezTo>
                <a:close/>
                <a:moveTo>
                  <a:pt x="661" y="214"/>
                </a:moveTo>
                <a:cubicBezTo>
                  <a:pt x="661" y="216"/>
                  <a:pt x="661" y="216"/>
                  <a:pt x="661" y="216"/>
                </a:cubicBezTo>
                <a:cubicBezTo>
                  <a:pt x="662" y="216"/>
                  <a:pt x="662" y="216"/>
                  <a:pt x="662" y="216"/>
                </a:cubicBezTo>
                <a:cubicBezTo>
                  <a:pt x="663" y="215"/>
                  <a:pt x="663" y="215"/>
                  <a:pt x="663" y="215"/>
                </a:cubicBezTo>
                <a:cubicBezTo>
                  <a:pt x="662" y="213"/>
                  <a:pt x="662" y="213"/>
                  <a:pt x="662" y="213"/>
                </a:cubicBezTo>
                <a:cubicBezTo>
                  <a:pt x="661" y="214"/>
                  <a:pt x="661" y="214"/>
                  <a:pt x="661" y="214"/>
                </a:cubicBezTo>
                <a:close/>
                <a:moveTo>
                  <a:pt x="639" y="216"/>
                </a:moveTo>
                <a:cubicBezTo>
                  <a:pt x="639" y="216"/>
                  <a:pt x="639" y="216"/>
                  <a:pt x="639" y="217"/>
                </a:cubicBezTo>
                <a:cubicBezTo>
                  <a:pt x="640" y="217"/>
                  <a:pt x="640" y="217"/>
                  <a:pt x="640" y="217"/>
                </a:cubicBezTo>
                <a:cubicBezTo>
                  <a:pt x="640" y="217"/>
                  <a:pt x="640" y="217"/>
                  <a:pt x="640" y="216"/>
                </a:cubicBezTo>
                <a:cubicBezTo>
                  <a:pt x="640" y="216"/>
                  <a:pt x="640" y="216"/>
                  <a:pt x="641" y="215"/>
                </a:cubicBezTo>
                <a:cubicBezTo>
                  <a:pt x="641" y="215"/>
                  <a:pt x="641" y="215"/>
                  <a:pt x="640" y="214"/>
                </a:cubicBezTo>
                <a:cubicBezTo>
                  <a:pt x="640" y="214"/>
                  <a:pt x="640" y="214"/>
                  <a:pt x="639" y="214"/>
                </a:cubicBezTo>
                <a:cubicBezTo>
                  <a:pt x="639" y="214"/>
                  <a:pt x="639" y="214"/>
                  <a:pt x="639" y="216"/>
                </a:cubicBezTo>
                <a:close/>
                <a:moveTo>
                  <a:pt x="636" y="217"/>
                </a:moveTo>
                <a:cubicBezTo>
                  <a:pt x="636" y="217"/>
                  <a:pt x="636" y="217"/>
                  <a:pt x="635" y="219"/>
                </a:cubicBezTo>
                <a:cubicBezTo>
                  <a:pt x="635" y="219"/>
                  <a:pt x="635" y="219"/>
                  <a:pt x="635" y="220"/>
                </a:cubicBezTo>
                <a:cubicBezTo>
                  <a:pt x="635" y="220"/>
                  <a:pt x="635" y="220"/>
                  <a:pt x="636" y="221"/>
                </a:cubicBezTo>
                <a:cubicBezTo>
                  <a:pt x="636" y="221"/>
                  <a:pt x="636" y="221"/>
                  <a:pt x="636" y="220"/>
                </a:cubicBezTo>
                <a:cubicBezTo>
                  <a:pt x="636" y="220"/>
                  <a:pt x="636" y="220"/>
                  <a:pt x="637" y="219"/>
                </a:cubicBezTo>
                <a:cubicBezTo>
                  <a:pt x="637" y="219"/>
                  <a:pt x="637" y="219"/>
                  <a:pt x="638" y="219"/>
                </a:cubicBezTo>
                <a:cubicBezTo>
                  <a:pt x="638" y="219"/>
                  <a:pt x="638" y="219"/>
                  <a:pt x="638" y="217"/>
                </a:cubicBezTo>
                <a:cubicBezTo>
                  <a:pt x="638" y="217"/>
                  <a:pt x="638" y="217"/>
                  <a:pt x="638" y="216"/>
                </a:cubicBezTo>
                <a:cubicBezTo>
                  <a:pt x="638" y="216"/>
                  <a:pt x="638" y="216"/>
                  <a:pt x="637" y="216"/>
                </a:cubicBezTo>
                <a:cubicBezTo>
                  <a:pt x="637" y="216"/>
                  <a:pt x="637" y="216"/>
                  <a:pt x="636" y="216"/>
                </a:cubicBezTo>
                <a:cubicBezTo>
                  <a:pt x="636" y="216"/>
                  <a:pt x="636" y="216"/>
                  <a:pt x="636" y="217"/>
                </a:cubicBezTo>
                <a:close/>
                <a:moveTo>
                  <a:pt x="671" y="188"/>
                </a:moveTo>
                <a:cubicBezTo>
                  <a:pt x="671" y="188"/>
                  <a:pt x="671" y="188"/>
                  <a:pt x="670" y="188"/>
                </a:cubicBezTo>
                <a:cubicBezTo>
                  <a:pt x="670" y="188"/>
                  <a:pt x="670" y="188"/>
                  <a:pt x="671" y="189"/>
                </a:cubicBezTo>
                <a:cubicBezTo>
                  <a:pt x="671" y="189"/>
                  <a:pt x="671" y="189"/>
                  <a:pt x="671" y="188"/>
                </a:cubicBezTo>
                <a:close/>
                <a:moveTo>
                  <a:pt x="636" y="211"/>
                </a:moveTo>
                <a:cubicBezTo>
                  <a:pt x="636" y="211"/>
                  <a:pt x="636" y="211"/>
                  <a:pt x="637" y="211"/>
                </a:cubicBezTo>
                <a:cubicBezTo>
                  <a:pt x="637" y="211"/>
                  <a:pt x="637" y="211"/>
                  <a:pt x="638" y="210"/>
                </a:cubicBezTo>
                <a:cubicBezTo>
                  <a:pt x="638" y="210"/>
                  <a:pt x="638" y="210"/>
                  <a:pt x="638" y="209"/>
                </a:cubicBezTo>
                <a:cubicBezTo>
                  <a:pt x="638" y="209"/>
                  <a:pt x="638" y="209"/>
                  <a:pt x="637" y="209"/>
                </a:cubicBezTo>
                <a:cubicBezTo>
                  <a:pt x="637" y="209"/>
                  <a:pt x="637" y="209"/>
                  <a:pt x="637" y="208"/>
                </a:cubicBezTo>
                <a:cubicBezTo>
                  <a:pt x="637" y="208"/>
                  <a:pt x="637" y="208"/>
                  <a:pt x="636" y="208"/>
                </a:cubicBezTo>
                <a:cubicBezTo>
                  <a:pt x="636" y="208"/>
                  <a:pt x="636" y="208"/>
                  <a:pt x="636" y="209"/>
                </a:cubicBezTo>
                <a:cubicBezTo>
                  <a:pt x="636" y="209"/>
                  <a:pt x="636" y="209"/>
                  <a:pt x="637" y="210"/>
                </a:cubicBezTo>
                <a:cubicBezTo>
                  <a:pt x="637" y="210"/>
                  <a:pt x="637" y="210"/>
                  <a:pt x="636" y="210"/>
                </a:cubicBezTo>
                <a:cubicBezTo>
                  <a:pt x="636" y="210"/>
                  <a:pt x="636" y="210"/>
                  <a:pt x="636" y="211"/>
                </a:cubicBezTo>
                <a:close/>
                <a:moveTo>
                  <a:pt x="639" y="230"/>
                </a:moveTo>
                <a:cubicBezTo>
                  <a:pt x="638" y="230"/>
                  <a:pt x="638" y="230"/>
                  <a:pt x="638" y="230"/>
                </a:cubicBezTo>
                <a:cubicBezTo>
                  <a:pt x="638" y="231"/>
                  <a:pt x="638" y="231"/>
                  <a:pt x="638" y="231"/>
                </a:cubicBezTo>
                <a:cubicBezTo>
                  <a:pt x="639" y="231"/>
                  <a:pt x="639" y="231"/>
                  <a:pt x="639" y="231"/>
                </a:cubicBezTo>
                <a:cubicBezTo>
                  <a:pt x="639" y="230"/>
                  <a:pt x="639" y="230"/>
                  <a:pt x="639" y="230"/>
                </a:cubicBezTo>
                <a:close/>
                <a:moveTo>
                  <a:pt x="752" y="229"/>
                </a:moveTo>
                <a:cubicBezTo>
                  <a:pt x="752" y="229"/>
                  <a:pt x="752" y="229"/>
                  <a:pt x="751" y="229"/>
                </a:cubicBezTo>
                <a:cubicBezTo>
                  <a:pt x="751" y="229"/>
                  <a:pt x="751" y="229"/>
                  <a:pt x="750" y="230"/>
                </a:cubicBezTo>
                <a:cubicBezTo>
                  <a:pt x="750" y="230"/>
                  <a:pt x="750" y="230"/>
                  <a:pt x="750" y="231"/>
                </a:cubicBezTo>
                <a:cubicBezTo>
                  <a:pt x="750" y="231"/>
                  <a:pt x="750" y="231"/>
                  <a:pt x="751" y="231"/>
                </a:cubicBezTo>
                <a:cubicBezTo>
                  <a:pt x="751" y="231"/>
                  <a:pt x="751" y="231"/>
                  <a:pt x="752" y="230"/>
                </a:cubicBezTo>
                <a:cubicBezTo>
                  <a:pt x="752" y="230"/>
                  <a:pt x="752" y="230"/>
                  <a:pt x="753" y="229"/>
                </a:cubicBezTo>
                <a:cubicBezTo>
                  <a:pt x="753" y="229"/>
                  <a:pt x="753" y="229"/>
                  <a:pt x="753" y="228"/>
                </a:cubicBezTo>
                <a:cubicBezTo>
                  <a:pt x="753" y="228"/>
                  <a:pt x="753" y="228"/>
                  <a:pt x="752" y="228"/>
                </a:cubicBezTo>
                <a:cubicBezTo>
                  <a:pt x="752" y="228"/>
                  <a:pt x="752" y="228"/>
                  <a:pt x="752" y="229"/>
                </a:cubicBezTo>
                <a:close/>
                <a:moveTo>
                  <a:pt x="796" y="280"/>
                </a:moveTo>
                <a:cubicBezTo>
                  <a:pt x="796" y="280"/>
                  <a:pt x="796" y="280"/>
                  <a:pt x="797" y="279"/>
                </a:cubicBezTo>
                <a:cubicBezTo>
                  <a:pt x="797" y="279"/>
                  <a:pt x="797" y="279"/>
                  <a:pt x="796" y="279"/>
                </a:cubicBezTo>
                <a:cubicBezTo>
                  <a:pt x="796" y="279"/>
                  <a:pt x="796" y="279"/>
                  <a:pt x="796" y="280"/>
                </a:cubicBezTo>
                <a:close/>
                <a:moveTo>
                  <a:pt x="800" y="314"/>
                </a:moveTo>
                <a:cubicBezTo>
                  <a:pt x="799" y="313"/>
                  <a:pt x="799" y="313"/>
                  <a:pt x="799" y="313"/>
                </a:cubicBezTo>
                <a:cubicBezTo>
                  <a:pt x="799" y="314"/>
                  <a:pt x="799" y="314"/>
                  <a:pt x="799" y="314"/>
                </a:cubicBezTo>
                <a:cubicBezTo>
                  <a:pt x="800" y="314"/>
                  <a:pt x="800" y="314"/>
                  <a:pt x="800" y="314"/>
                </a:cubicBezTo>
                <a:close/>
                <a:moveTo>
                  <a:pt x="811" y="260"/>
                </a:moveTo>
                <a:cubicBezTo>
                  <a:pt x="811" y="260"/>
                  <a:pt x="811" y="260"/>
                  <a:pt x="811" y="259"/>
                </a:cubicBezTo>
                <a:cubicBezTo>
                  <a:pt x="811" y="259"/>
                  <a:pt x="811" y="259"/>
                  <a:pt x="810" y="259"/>
                </a:cubicBezTo>
                <a:cubicBezTo>
                  <a:pt x="810" y="259"/>
                  <a:pt x="810" y="259"/>
                  <a:pt x="809" y="261"/>
                </a:cubicBezTo>
                <a:cubicBezTo>
                  <a:pt x="809" y="261"/>
                  <a:pt x="809" y="261"/>
                  <a:pt x="811" y="261"/>
                </a:cubicBezTo>
                <a:cubicBezTo>
                  <a:pt x="811" y="261"/>
                  <a:pt x="811" y="261"/>
                  <a:pt x="811" y="260"/>
                </a:cubicBezTo>
                <a:close/>
                <a:moveTo>
                  <a:pt x="822" y="280"/>
                </a:moveTo>
                <a:cubicBezTo>
                  <a:pt x="821" y="280"/>
                  <a:pt x="821" y="280"/>
                  <a:pt x="821" y="280"/>
                </a:cubicBezTo>
                <a:cubicBezTo>
                  <a:pt x="821" y="281"/>
                  <a:pt x="821" y="281"/>
                  <a:pt x="821" y="281"/>
                </a:cubicBezTo>
                <a:cubicBezTo>
                  <a:pt x="823" y="281"/>
                  <a:pt x="823" y="281"/>
                  <a:pt x="823" y="281"/>
                </a:cubicBezTo>
                <a:cubicBezTo>
                  <a:pt x="823" y="282"/>
                  <a:pt x="823" y="282"/>
                  <a:pt x="823" y="282"/>
                </a:cubicBezTo>
                <a:cubicBezTo>
                  <a:pt x="822" y="282"/>
                  <a:pt x="822" y="282"/>
                  <a:pt x="822" y="282"/>
                </a:cubicBezTo>
                <a:cubicBezTo>
                  <a:pt x="821" y="282"/>
                  <a:pt x="821" y="282"/>
                  <a:pt x="821" y="282"/>
                </a:cubicBezTo>
                <a:cubicBezTo>
                  <a:pt x="820" y="282"/>
                  <a:pt x="820" y="282"/>
                  <a:pt x="820" y="282"/>
                </a:cubicBezTo>
                <a:cubicBezTo>
                  <a:pt x="819" y="282"/>
                  <a:pt x="819" y="282"/>
                  <a:pt x="819" y="282"/>
                </a:cubicBezTo>
                <a:cubicBezTo>
                  <a:pt x="819" y="281"/>
                  <a:pt x="819" y="281"/>
                  <a:pt x="819" y="281"/>
                </a:cubicBezTo>
                <a:cubicBezTo>
                  <a:pt x="819" y="280"/>
                  <a:pt x="819" y="280"/>
                  <a:pt x="819" y="280"/>
                </a:cubicBezTo>
                <a:cubicBezTo>
                  <a:pt x="818" y="280"/>
                  <a:pt x="818" y="280"/>
                  <a:pt x="818" y="280"/>
                </a:cubicBezTo>
                <a:cubicBezTo>
                  <a:pt x="818" y="279"/>
                  <a:pt x="818" y="279"/>
                  <a:pt x="818" y="279"/>
                </a:cubicBezTo>
                <a:cubicBezTo>
                  <a:pt x="817" y="279"/>
                  <a:pt x="817" y="279"/>
                  <a:pt x="817" y="279"/>
                </a:cubicBezTo>
                <a:cubicBezTo>
                  <a:pt x="817" y="280"/>
                  <a:pt x="817" y="280"/>
                  <a:pt x="817" y="280"/>
                </a:cubicBezTo>
                <a:cubicBezTo>
                  <a:pt x="818" y="281"/>
                  <a:pt x="818" y="281"/>
                  <a:pt x="818" y="281"/>
                </a:cubicBezTo>
                <a:cubicBezTo>
                  <a:pt x="818" y="282"/>
                  <a:pt x="818" y="282"/>
                  <a:pt x="818" y="282"/>
                </a:cubicBezTo>
                <a:cubicBezTo>
                  <a:pt x="817" y="282"/>
                  <a:pt x="817" y="282"/>
                  <a:pt x="817" y="282"/>
                </a:cubicBezTo>
                <a:cubicBezTo>
                  <a:pt x="816" y="281"/>
                  <a:pt x="816" y="281"/>
                  <a:pt x="816" y="281"/>
                </a:cubicBezTo>
                <a:cubicBezTo>
                  <a:pt x="816" y="282"/>
                  <a:pt x="816" y="282"/>
                  <a:pt x="816" y="282"/>
                </a:cubicBezTo>
                <a:cubicBezTo>
                  <a:pt x="817" y="283"/>
                  <a:pt x="817" y="283"/>
                  <a:pt x="817" y="283"/>
                </a:cubicBezTo>
                <a:cubicBezTo>
                  <a:pt x="818" y="283"/>
                  <a:pt x="818" y="283"/>
                  <a:pt x="818" y="283"/>
                </a:cubicBezTo>
                <a:cubicBezTo>
                  <a:pt x="819" y="283"/>
                  <a:pt x="819" y="283"/>
                  <a:pt x="819" y="283"/>
                </a:cubicBezTo>
                <a:cubicBezTo>
                  <a:pt x="819" y="284"/>
                  <a:pt x="819" y="284"/>
                  <a:pt x="819" y="284"/>
                </a:cubicBezTo>
                <a:cubicBezTo>
                  <a:pt x="819" y="285"/>
                  <a:pt x="819" y="285"/>
                  <a:pt x="819" y="285"/>
                </a:cubicBezTo>
                <a:cubicBezTo>
                  <a:pt x="817" y="285"/>
                  <a:pt x="817" y="285"/>
                  <a:pt x="817" y="285"/>
                </a:cubicBezTo>
                <a:cubicBezTo>
                  <a:pt x="817" y="284"/>
                  <a:pt x="817" y="284"/>
                  <a:pt x="817" y="284"/>
                </a:cubicBezTo>
                <a:cubicBezTo>
                  <a:pt x="816" y="283"/>
                  <a:pt x="816" y="283"/>
                  <a:pt x="816" y="283"/>
                </a:cubicBezTo>
                <a:cubicBezTo>
                  <a:pt x="815" y="283"/>
                  <a:pt x="815" y="283"/>
                  <a:pt x="815" y="283"/>
                </a:cubicBezTo>
                <a:cubicBezTo>
                  <a:pt x="816" y="284"/>
                  <a:pt x="816" y="284"/>
                  <a:pt x="816" y="284"/>
                </a:cubicBezTo>
                <a:cubicBezTo>
                  <a:pt x="817" y="285"/>
                  <a:pt x="817" y="285"/>
                  <a:pt x="817" y="285"/>
                </a:cubicBezTo>
                <a:cubicBezTo>
                  <a:pt x="817" y="287"/>
                  <a:pt x="817" y="287"/>
                  <a:pt x="817" y="287"/>
                </a:cubicBezTo>
                <a:cubicBezTo>
                  <a:pt x="816" y="287"/>
                  <a:pt x="816" y="287"/>
                  <a:pt x="816" y="287"/>
                </a:cubicBezTo>
                <a:cubicBezTo>
                  <a:pt x="815" y="286"/>
                  <a:pt x="815" y="286"/>
                  <a:pt x="815" y="286"/>
                </a:cubicBezTo>
                <a:cubicBezTo>
                  <a:pt x="814" y="286"/>
                  <a:pt x="814" y="286"/>
                  <a:pt x="814" y="286"/>
                </a:cubicBezTo>
                <a:cubicBezTo>
                  <a:pt x="814" y="287"/>
                  <a:pt x="814" y="287"/>
                  <a:pt x="814" y="287"/>
                </a:cubicBezTo>
                <a:cubicBezTo>
                  <a:pt x="814" y="289"/>
                  <a:pt x="814" y="289"/>
                  <a:pt x="814" y="289"/>
                </a:cubicBezTo>
                <a:cubicBezTo>
                  <a:pt x="813" y="289"/>
                  <a:pt x="813" y="289"/>
                  <a:pt x="813" y="289"/>
                </a:cubicBezTo>
                <a:cubicBezTo>
                  <a:pt x="813" y="288"/>
                  <a:pt x="813" y="288"/>
                  <a:pt x="813" y="288"/>
                </a:cubicBezTo>
                <a:cubicBezTo>
                  <a:pt x="812" y="288"/>
                  <a:pt x="812" y="288"/>
                  <a:pt x="812" y="288"/>
                </a:cubicBezTo>
                <a:cubicBezTo>
                  <a:pt x="812" y="289"/>
                  <a:pt x="812" y="289"/>
                  <a:pt x="812" y="289"/>
                </a:cubicBezTo>
                <a:cubicBezTo>
                  <a:pt x="811" y="288"/>
                  <a:pt x="811" y="288"/>
                  <a:pt x="811" y="288"/>
                </a:cubicBezTo>
                <a:cubicBezTo>
                  <a:pt x="811" y="287"/>
                  <a:pt x="811" y="287"/>
                  <a:pt x="811" y="287"/>
                </a:cubicBezTo>
                <a:cubicBezTo>
                  <a:pt x="811" y="286"/>
                  <a:pt x="811" y="286"/>
                  <a:pt x="811" y="286"/>
                </a:cubicBezTo>
                <a:cubicBezTo>
                  <a:pt x="811" y="285"/>
                  <a:pt x="811" y="285"/>
                  <a:pt x="811" y="285"/>
                </a:cubicBezTo>
                <a:cubicBezTo>
                  <a:pt x="810" y="286"/>
                  <a:pt x="810" y="286"/>
                  <a:pt x="810" y="286"/>
                </a:cubicBezTo>
                <a:cubicBezTo>
                  <a:pt x="810" y="288"/>
                  <a:pt x="810" y="288"/>
                  <a:pt x="810" y="288"/>
                </a:cubicBezTo>
                <a:cubicBezTo>
                  <a:pt x="809" y="288"/>
                  <a:pt x="809" y="288"/>
                  <a:pt x="809" y="288"/>
                </a:cubicBezTo>
                <a:cubicBezTo>
                  <a:pt x="810" y="289"/>
                  <a:pt x="810" y="289"/>
                  <a:pt x="810" y="289"/>
                </a:cubicBezTo>
                <a:cubicBezTo>
                  <a:pt x="810" y="290"/>
                  <a:pt x="810" y="290"/>
                  <a:pt x="810" y="290"/>
                </a:cubicBezTo>
                <a:cubicBezTo>
                  <a:pt x="810" y="291"/>
                  <a:pt x="810" y="291"/>
                  <a:pt x="810" y="291"/>
                </a:cubicBezTo>
                <a:cubicBezTo>
                  <a:pt x="810" y="292"/>
                  <a:pt x="810" y="292"/>
                  <a:pt x="810" y="292"/>
                </a:cubicBezTo>
                <a:cubicBezTo>
                  <a:pt x="809" y="292"/>
                  <a:pt x="809" y="292"/>
                  <a:pt x="809" y="292"/>
                </a:cubicBezTo>
                <a:cubicBezTo>
                  <a:pt x="809" y="293"/>
                  <a:pt x="809" y="293"/>
                  <a:pt x="809" y="293"/>
                </a:cubicBezTo>
                <a:cubicBezTo>
                  <a:pt x="808" y="294"/>
                  <a:pt x="808" y="294"/>
                  <a:pt x="808" y="294"/>
                </a:cubicBezTo>
                <a:cubicBezTo>
                  <a:pt x="809" y="294"/>
                  <a:pt x="809" y="294"/>
                  <a:pt x="809" y="294"/>
                </a:cubicBezTo>
                <a:cubicBezTo>
                  <a:pt x="809" y="295"/>
                  <a:pt x="809" y="295"/>
                  <a:pt x="809" y="295"/>
                </a:cubicBezTo>
                <a:cubicBezTo>
                  <a:pt x="809" y="296"/>
                  <a:pt x="809" y="296"/>
                  <a:pt x="809" y="296"/>
                </a:cubicBezTo>
                <a:cubicBezTo>
                  <a:pt x="808" y="296"/>
                  <a:pt x="808" y="296"/>
                  <a:pt x="808" y="296"/>
                </a:cubicBezTo>
                <a:cubicBezTo>
                  <a:pt x="808" y="297"/>
                  <a:pt x="808" y="297"/>
                  <a:pt x="808" y="297"/>
                </a:cubicBezTo>
                <a:cubicBezTo>
                  <a:pt x="807" y="297"/>
                  <a:pt x="807" y="297"/>
                  <a:pt x="807" y="297"/>
                </a:cubicBezTo>
                <a:cubicBezTo>
                  <a:pt x="807" y="296"/>
                  <a:pt x="807" y="296"/>
                  <a:pt x="807" y="296"/>
                </a:cubicBezTo>
                <a:cubicBezTo>
                  <a:pt x="807" y="295"/>
                  <a:pt x="807" y="295"/>
                  <a:pt x="807" y="295"/>
                </a:cubicBezTo>
                <a:cubicBezTo>
                  <a:pt x="806" y="295"/>
                  <a:pt x="806" y="295"/>
                  <a:pt x="806" y="295"/>
                </a:cubicBezTo>
                <a:cubicBezTo>
                  <a:pt x="806" y="294"/>
                  <a:pt x="806" y="294"/>
                  <a:pt x="806" y="294"/>
                </a:cubicBezTo>
                <a:cubicBezTo>
                  <a:pt x="805" y="294"/>
                  <a:pt x="805" y="294"/>
                  <a:pt x="805" y="294"/>
                </a:cubicBezTo>
                <a:cubicBezTo>
                  <a:pt x="805" y="295"/>
                  <a:pt x="805" y="295"/>
                  <a:pt x="805" y="295"/>
                </a:cubicBezTo>
                <a:cubicBezTo>
                  <a:pt x="804" y="295"/>
                  <a:pt x="804" y="295"/>
                  <a:pt x="804" y="295"/>
                </a:cubicBezTo>
                <a:cubicBezTo>
                  <a:pt x="804" y="294"/>
                  <a:pt x="804" y="294"/>
                  <a:pt x="804" y="294"/>
                </a:cubicBezTo>
                <a:cubicBezTo>
                  <a:pt x="804" y="293"/>
                  <a:pt x="804" y="293"/>
                  <a:pt x="804" y="293"/>
                </a:cubicBezTo>
                <a:cubicBezTo>
                  <a:pt x="804" y="292"/>
                  <a:pt x="804" y="292"/>
                  <a:pt x="804" y="292"/>
                </a:cubicBezTo>
                <a:cubicBezTo>
                  <a:pt x="803" y="293"/>
                  <a:pt x="803" y="293"/>
                  <a:pt x="803" y="293"/>
                </a:cubicBezTo>
                <a:cubicBezTo>
                  <a:pt x="802" y="294"/>
                  <a:pt x="802" y="294"/>
                  <a:pt x="802" y="294"/>
                </a:cubicBezTo>
                <a:cubicBezTo>
                  <a:pt x="802" y="293"/>
                  <a:pt x="802" y="293"/>
                  <a:pt x="802" y="293"/>
                </a:cubicBezTo>
                <a:cubicBezTo>
                  <a:pt x="802" y="292"/>
                  <a:pt x="802" y="292"/>
                  <a:pt x="802" y="292"/>
                </a:cubicBezTo>
                <a:cubicBezTo>
                  <a:pt x="802" y="291"/>
                  <a:pt x="802" y="291"/>
                  <a:pt x="802" y="291"/>
                </a:cubicBezTo>
                <a:cubicBezTo>
                  <a:pt x="803" y="290"/>
                  <a:pt x="803" y="290"/>
                  <a:pt x="803" y="290"/>
                </a:cubicBezTo>
                <a:cubicBezTo>
                  <a:pt x="804" y="290"/>
                  <a:pt x="804" y="290"/>
                  <a:pt x="804" y="290"/>
                </a:cubicBezTo>
                <a:cubicBezTo>
                  <a:pt x="803" y="289"/>
                  <a:pt x="803" y="289"/>
                  <a:pt x="803" y="289"/>
                </a:cubicBezTo>
                <a:cubicBezTo>
                  <a:pt x="802" y="289"/>
                  <a:pt x="802" y="289"/>
                  <a:pt x="802" y="289"/>
                </a:cubicBezTo>
                <a:cubicBezTo>
                  <a:pt x="801" y="289"/>
                  <a:pt x="801" y="289"/>
                  <a:pt x="801" y="289"/>
                </a:cubicBezTo>
                <a:cubicBezTo>
                  <a:pt x="801" y="288"/>
                  <a:pt x="801" y="288"/>
                  <a:pt x="801" y="288"/>
                </a:cubicBezTo>
                <a:cubicBezTo>
                  <a:pt x="802" y="288"/>
                  <a:pt x="802" y="288"/>
                  <a:pt x="802" y="288"/>
                </a:cubicBezTo>
                <a:cubicBezTo>
                  <a:pt x="803" y="287"/>
                  <a:pt x="803" y="287"/>
                  <a:pt x="803" y="287"/>
                </a:cubicBezTo>
                <a:cubicBezTo>
                  <a:pt x="802" y="287"/>
                  <a:pt x="802" y="287"/>
                  <a:pt x="802" y="287"/>
                </a:cubicBezTo>
                <a:cubicBezTo>
                  <a:pt x="801" y="287"/>
                  <a:pt x="801" y="287"/>
                  <a:pt x="801" y="287"/>
                </a:cubicBezTo>
                <a:cubicBezTo>
                  <a:pt x="802" y="286"/>
                  <a:pt x="802" y="286"/>
                  <a:pt x="802" y="286"/>
                </a:cubicBezTo>
                <a:cubicBezTo>
                  <a:pt x="803" y="286"/>
                  <a:pt x="803" y="286"/>
                  <a:pt x="803" y="286"/>
                </a:cubicBezTo>
                <a:cubicBezTo>
                  <a:pt x="802" y="285"/>
                  <a:pt x="802" y="285"/>
                  <a:pt x="802" y="285"/>
                </a:cubicBezTo>
                <a:cubicBezTo>
                  <a:pt x="801" y="286"/>
                  <a:pt x="801" y="286"/>
                  <a:pt x="801" y="286"/>
                </a:cubicBezTo>
                <a:cubicBezTo>
                  <a:pt x="801" y="285"/>
                  <a:pt x="801" y="285"/>
                  <a:pt x="801" y="285"/>
                </a:cubicBezTo>
                <a:cubicBezTo>
                  <a:pt x="802" y="284"/>
                  <a:pt x="802" y="284"/>
                  <a:pt x="802" y="284"/>
                </a:cubicBezTo>
                <a:cubicBezTo>
                  <a:pt x="802" y="283"/>
                  <a:pt x="802" y="283"/>
                  <a:pt x="802" y="283"/>
                </a:cubicBezTo>
                <a:cubicBezTo>
                  <a:pt x="803" y="283"/>
                  <a:pt x="803" y="283"/>
                  <a:pt x="803" y="283"/>
                </a:cubicBezTo>
                <a:cubicBezTo>
                  <a:pt x="804" y="282"/>
                  <a:pt x="804" y="282"/>
                  <a:pt x="804" y="282"/>
                </a:cubicBezTo>
                <a:cubicBezTo>
                  <a:pt x="805" y="282"/>
                  <a:pt x="805" y="282"/>
                  <a:pt x="805" y="282"/>
                </a:cubicBezTo>
                <a:cubicBezTo>
                  <a:pt x="806" y="281"/>
                  <a:pt x="806" y="281"/>
                  <a:pt x="806" y="281"/>
                </a:cubicBezTo>
                <a:cubicBezTo>
                  <a:pt x="807" y="280"/>
                  <a:pt x="807" y="280"/>
                  <a:pt x="807" y="280"/>
                </a:cubicBezTo>
                <a:cubicBezTo>
                  <a:pt x="807" y="279"/>
                  <a:pt x="807" y="279"/>
                  <a:pt x="807" y="279"/>
                </a:cubicBezTo>
                <a:cubicBezTo>
                  <a:pt x="806" y="279"/>
                  <a:pt x="806" y="279"/>
                  <a:pt x="806" y="279"/>
                </a:cubicBezTo>
                <a:cubicBezTo>
                  <a:pt x="805" y="280"/>
                  <a:pt x="805" y="280"/>
                  <a:pt x="805" y="280"/>
                </a:cubicBezTo>
                <a:cubicBezTo>
                  <a:pt x="804" y="281"/>
                  <a:pt x="804" y="281"/>
                  <a:pt x="804" y="281"/>
                </a:cubicBezTo>
                <a:cubicBezTo>
                  <a:pt x="803" y="282"/>
                  <a:pt x="803" y="282"/>
                  <a:pt x="803" y="282"/>
                </a:cubicBezTo>
                <a:cubicBezTo>
                  <a:pt x="802" y="282"/>
                  <a:pt x="802" y="282"/>
                  <a:pt x="802" y="282"/>
                </a:cubicBezTo>
                <a:cubicBezTo>
                  <a:pt x="800" y="283"/>
                  <a:pt x="800" y="283"/>
                  <a:pt x="800" y="283"/>
                </a:cubicBezTo>
                <a:cubicBezTo>
                  <a:pt x="799" y="283"/>
                  <a:pt x="799" y="283"/>
                  <a:pt x="799" y="283"/>
                </a:cubicBezTo>
                <a:cubicBezTo>
                  <a:pt x="798" y="283"/>
                  <a:pt x="798" y="283"/>
                  <a:pt x="798" y="283"/>
                </a:cubicBezTo>
                <a:cubicBezTo>
                  <a:pt x="800" y="281"/>
                  <a:pt x="800" y="281"/>
                  <a:pt x="800" y="281"/>
                </a:cubicBezTo>
                <a:cubicBezTo>
                  <a:pt x="801" y="280"/>
                  <a:pt x="801" y="280"/>
                  <a:pt x="801" y="280"/>
                </a:cubicBezTo>
                <a:cubicBezTo>
                  <a:pt x="802" y="280"/>
                  <a:pt x="802" y="280"/>
                  <a:pt x="802" y="280"/>
                </a:cubicBezTo>
                <a:cubicBezTo>
                  <a:pt x="802" y="279"/>
                  <a:pt x="802" y="279"/>
                  <a:pt x="802" y="279"/>
                </a:cubicBezTo>
                <a:cubicBezTo>
                  <a:pt x="802" y="278"/>
                  <a:pt x="802" y="278"/>
                  <a:pt x="802" y="278"/>
                </a:cubicBezTo>
                <a:cubicBezTo>
                  <a:pt x="801" y="279"/>
                  <a:pt x="801" y="279"/>
                  <a:pt x="801" y="279"/>
                </a:cubicBezTo>
                <a:cubicBezTo>
                  <a:pt x="799" y="281"/>
                  <a:pt x="799" y="281"/>
                  <a:pt x="799" y="281"/>
                </a:cubicBezTo>
                <a:cubicBezTo>
                  <a:pt x="798" y="281"/>
                  <a:pt x="798" y="281"/>
                  <a:pt x="798" y="281"/>
                </a:cubicBezTo>
                <a:cubicBezTo>
                  <a:pt x="797" y="281"/>
                  <a:pt x="797" y="281"/>
                  <a:pt x="797" y="281"/>
                </a:cubicBezTo>
                <a:cubicBezTo>
                  <a:pt x="797" y="280"/>
                  <a:pt x="797" y="280"/>
                  <a:pt x="797" y="280"/>
                </a:cubicBezTo>
                <a:cubicBezTo>
                  <a:pt x="797" y="279"/>
                  <a:pt x="797" y="279"/>
                  <a:pt x="797" y="279"/>
                </a:cubicBezTo>
                <a:cubicBezTo>
                  <a:pt x="797" y="278"/>
                  <a:pt x="797" y="278"/>
                  <a:pt x="797" y="278"/>
                </a:cubicBezTo>
                <a:cubicBezTo>
                  <a:pt x="796" y="278"/>
                  <a:pt x="796" y="278"/>
                  <a:pt x="796" y="278"/>
                </a:cubicBezTo>
                <a:cubicBezTo>
                  <a:pt x="795" y="277"/>
                  <a:pt x="795" y="277"/>
                  <a:pt x="795" y="277"/>
                </a:cubicBezTo>
                <a:cubicBezTo>
                  <a:pt x="796" y="276"/>
                  <a:pt x="796" y="276"/>
                  <a:pt x="796" y="276"/>
                </a:cubicBezTo>
                <a:cubicBezTo>
                  <a:pt x="796" y="275"/>
                  <a:pt x="796" y="275"/>
                  <a:pt x="796" y="275"/>
                </a:cubicBezTo>
                <a:cubicBezTo>
                  <a:pt x="795" y="275"/>
                  <a:pt x="795" y="275"/>
                  <a:pt x="795" y="275"/>
                </a:cubicBezTo>
                <a:cubicBezTo>
                  <a:pt x="795" y="276"/>
                  <a:pt x="795" y="276"/>
                  <a:pt x="795" y="276"/>
                </a:cubicBezTo>
                <a:cubicBezTo>
                  <a:pt x="794" y="276"/>
                  <a:pt x="794" y="276"/>
                  <a:pt x="794" y="276"/>
                </a:cubicBezTo>
                <a:cubicBezTo>
                  <a:pt x="793" y="276"/>
                  <a:pt x="793" y="276"/>
                  <a:pt x="793" y="276"/>
                </a:cubicBezTo>
                <a:cubicBezTo>
                  <a:pt x="793" y="275"/>
                  <a:pt x="793" y="275"/>
                  <a:pt x="793" y="275"/>
                </a:cubicBezTo>
                <a:cubicBezTo>
                  <a:pt x="792" y="275"/>
                  <a:pt x="792" y="275"/>
                  <a:pt x="792" y="275"/>
                </a:cubicBezTo>
                <a:cubicBezTo>
                  <a:pt x="793" y="276"/>
                  <a:pt x="793" y="276"/>
                  <a:pt x="793" y="276"/>
                </a:cubicBezTo>
                <a:cubicBezTo>
                  <a:pt x="794" y="277"/>
                  <a:pt x="794" y="277"/>
                  <a:pt x="794" y="277"/>
                </a:cubicBezTo>
                <a:cubicBezTo>
                  <a:pt x="794" y="278"/>
                  <a:pt x="794" y="278"/>
                  <a:pt x="794" y="278"/>
                </a:cubicBezTo>
                <a:cubicBezTo>
                  <a:pt x="793" y="278"/>
                  <a:pt x="793" y="278"/>
                  <a:pt x="793" y="278"/>
                </a:cubicBezTo>
                <a:cubicBezTo>
                  <a:pt x="792" y="279"/>
                  <a:pt x="792" y="279"/>
                  <a:pt x="792" y="279"/>
                </a:cubicBezTo>
                <a:cubicBezTo>
                  <a:pt x="791" y="278"/>
                  <a:pt x="791" y="278"/>
                  <a:pt x="791" y="278"/>
                </a:cubicBezTo>
                <a:cubicBezTo>
                  <a:pt x="791" y="279"/>
                  <a:pt x="791" y="279"/>
                  <a:pt x="791" y="279"/>
                </a:cubicBezTo>
                <a:cubicBezTo>
                  <a:pt x="792" y="280"/>
                  <a:pt x="792" y="280"/>
                  <a:pt x="792" y="280"/>
                </a:cubicBezTo>
                <a:cubicBezTo>
                  <a:pt x="793" y="281"/>
                  <a:pt x="793" y="281"/>
                  <a:pt x="793" y="281"/>
                </a:cubicBezTo>
                <a:cubicBezTo>
                  <a:pt x="792" y="282"/>
                  <a:pt x="792" y="282"/>
                  <a:pt x="792" y="282"/>
                </a:cubicBezTo>
                <a:cubicBezTo>
                  <a:pt x="793" y="282"/>
                  <a:pt x="793" y="282"/>
                  <a:pt x="793" y="282"/>
                </a:cubicBezTo>
                <a:cubicBezTo>
                  <a:pt x="793" y="283"/>
                  <a:pt x="793" y="283"/>
                  <a:pt x="793" y="283"/>
                </a:cubicBezTo>
                <a:cubicBezTo>
                  <a:pt x="792" y="283"/>
                  <a:pt x="792" y="283"/>
                  <a:pt x="792" y="283"/>
                </a:cubicBezTo>
                <a:cubicBezTo>
                  <a:pt x="791" y="283"/>
                  <a:pt x="791" y="283"/>
                  <a:pt x="791" y="283"/>
                </a:cubicBezTo>
                <a:cubicBezTo>
                  <a:pt x="790" y="282"/>
                  <a:pt x="790" y="282"/>
                  <a:pt x="790" y="282"/>
                </a:cubicBezTo>
                <a:cubicBezTo>
                  <a:pt x="790" y="283"/>
                  <a:pt x="790" y="283"/>
                  <a:pt x="790" y="283"/>
                </a:cubicBezTo>
                <a:cubicBezTo>
                  <a:pt x="788" y="282"/>
                  <a:pt x="788" y="282"/>
                  <a:pt x="788" y="282"/>
                </a:cubicBezTo>
                <a:cubicBezTo>
                  <a:pt x="788" y="281"/>
                  <a:pt x="788" y="281"/>
                  <a:pt x="788" y="281"/>
                </a:cubicBezTo>
                <a:cubicBezTo>
                  <a:pt x="789" y="280"/>
                  <a:pt x="789" y="280"/>
                  <a:pt x="789" y="280"/>
                </a:cubicBezTo>
                <a:cubicBezTo>
                  <a:pt x="788" y="279"/>
                  <a:pt x="788" y="279"/>
                  <a:pt x="788" y="279"/>
                </a:cubicBezTo>
                <a:cubicBezTo>
                  <a:pt x="787" y="279"/>
                  <a:pt x="787" y="279"/>
                  <a:pt x="787" y="279"/>
                </a:cubicBezTo>
                <a:cubicBezTo>
                  <a:pt x="786" y="279"/>
                  <a:pt x="786" y="279"/>
                  <a:pt x="786" y="279"/>
                </a:cubicBezTo>
                <a:cubicBezTo>
                  <a:pt x="786" y="278"/>
                  <a:pt x="786" y="278"/>
                  <a:pt x="786" y="278"/>
                </a:cubicBezTo>
                <a:cubicBezTo>
                  <a:pt x="786" y="277"/>
                  <a:pt x="786" y="277"/>
                  <a:pt x="786" y="277"/>
                </a:cubicBezTo>
                <a:cubicBezTo>
                  <a:pt x="785" y="278"/>
                  <a:pt x="785" y="278"/>
                  <a:pt x="785" y="278"/>
                </a:cubicBezTo>
                <a:cubicBezTo>
                  <a:pt x="784" y="278"/>
                  <a:pt x="784" y="278"/>
                  <a:pt x="784" y="278"/>
                </a:cubicBezTo>
                <a:cubicBezTo>
                  <a:pt x="783" y="278"/>
                  <a:pt x="783" y="278"/>
                  <a:pt x="783" y="278"/>
                </a:cubicBezTo>
                <a:cubicBezTo>
                  <a:pt x="783" y="279"/>
                  <a:pt x="783" y="279"/>
                  <a:pt x="783" y="279"/>
                </a:cubicBezTo>
                <a:cubicBezTo>
                  <a:pt x="785" y="279"/>
                  <a:pt x="785" y="279"/>
                  <a:pt x="785" y="279"/>
                </a:cubicBezTo>
                <a:cubicBezTo>
                  <a:pt x="786" y="279"/>
                  <a:pt x="786" y="279"/>
                  <a:pt x="786" y="279"/>
                </a:cubicBezTo>
                <a:cubicBezTo>
                  <a:pt x="787" y="280"/>
                  <a:pt x="787" y="280"/>
                  <a:pt x="787" y="280"/>
                </a:cubicBezTo>
                <a:cubicBezTo>
                  <a:pt x="787" y="281"/>
                  <a:pt x="787" y="281"/>
                  <a:pt x="787" y="281"/>
                </a:cubicBezTo>
                <a:cubicBezTo>
                  <a:pt x="786" y="282"/>
                  <a:pt x="786" y="282"/>
                  <a:pt x="786" y="282"/>
                </a:cubicBezTo>
                <a:cubicBezTo>
                  <a:pt x="787" y="282"/>
                  <a:pt x="787" y="282"/>
                  <a:pt x="787" y="282"/>
                </a:cubicBezTo>
                <a:cubicBezTo>
                  <a:pt x="787" y="283"/>
                  <a:pt x="787" y="283"/>
                  <a:pt x="787" y="283"/>
                </a:cubicBezTo>
                <a:cubicBezTo>
                  <a:pt x="787" y="284"/>
                  <a:pt x="787" y="284"/>
                  <a:pt x="787" y="284"/>
                </a:cubicBezTo>
                <a:cubicBezTo>
                  <a:pt x="789" y="284"/>
                  <a:pt x="789" y="284"/>
                  <a:pt x="789" y="284"/>
                </a:cubicBezTo>
                <a:cubicBezTo>
                  <a:pt x="788" y="285"/>
                  <a:pt x="788" y="285"/>
                  <a:pt x="788" y="285"/>
                </a:cubicBezTo>
                <a:cubicBezTo>
                  <a:pt x="786" y="287"/>
                  <a:pt x="786" y="287"/>
                  <a:pt x="786" y="287"/>
                </a:cubicBezTo>
                <a:cubicBezTo>
                  <a:pt x="785" y="288"/>
                  <a:pt x="785" y="288"/>
                  <a:pt x="785" y="288"/>
                </a:cubicBezTo>
                <a:cubicBezTo>
                  <a:pt x="787" y="287"/>
                  <a:pt x="787" y="287"/>
                  <a:pt x="787" y="287"/>
                </a:cubicBezTo>
                <a:cubicBezTo>
                  <a:pt x="788" y="286"/>
                  <a:pt x="788" y="286"/>
                  <a:pt x="788" y="286"/>
                </a:cubicBezTo>
                <a:cubicBezTo>
                  <a:pt x="790" y="286"/>
                  <a:pt x="790" y="286"/>
                  <a:pt x="790" y="286"/>
                </a:cubicBezTo>
                <a:cubicBezTo>
                  <a:pt x="791" y="286"/>
                  <a:pt x="791" y="286"/>
                  <a:pt x="791" y="286"/>
                </a:cubicBezTo>
                <a:cubicBezTo>
                  <a:pt x="791" y="287"/>
                  <a:pt x="791" y="287"/>
                  <a:pt x="791" y="287"/>
                </a:cubicBezTo>
                <a:cubicBezTo>
                  <a:pt x="790" y="287"/>
                  <a:pt x="790" y="287"/>
                  <a:pt x="790" y="287"/>
                </a:cubicBezTo>
                <a:cubicBezTo>
                  <a:pt x="789" y="288"/>
                  <a:pt x="789" y="288"/>
                  <a:pt x="789" y="288"/>
                </a:cubicBezTo>
                <a:cubicBezTo>
                  <a:pt x="790" y="289"/>
                  <a:pt x="790" y="289"/>
                  <a:pt x="790" y="289"/>
                </a:cubicBezTo>
                <a:cubicBezTo>
                  <a:pt x="791" y="289"/>
                  <a:pt x="791" y="289"/>
                  <a:pt x="791" y="289"/>
                </a:cubicBezTo>
                <a:cubicBezTo>
                  <a:pt x="791" y="290"/>
                  <a:pt x="791" y="290"/>
                  <a:pt x="791" y="290"/>
                </a:cubicBezTo>
                <a:cubicBezTo>
                  <a:pt x="789" y="290"/>
                  <a:pt x="789" y="290"/>
                  <a:pt x="789" y="290"/>
                </a:cubicBezTo>
                <a:cubicBezTo>
                  <a:pt x="790" y="291"/>
                  <a:pt x="790" y="291"/>
                  <a:pt x="790" y="291"/>
                </a:cubicBezTo>
                <a:cubicBezTo>
                  <a:pt x="790" y="292"/>
                  <a:pt x="790" y="292"/>
                  <a:pt x="790" y="292"/>
                </a:cubicBezTo>
                <a:cubicBezTo>
                  <a:pt x="790" y="293"/>
                  <a:pt x="790" y="293"/>
                  <a:pt x="790" y="293"/>
                </a:cubicBezTo>
                <a:cubicBezTo>
                  <a:pt x="791" y="293"/>
                  <a:pt x="791" y="293"/>
                  <a:pt x="791" y="293"/>
                </a:cubicBezTo>
                <a:cubicBezTo>
                  <a:pt x="791" y="294"/>
                  <a:pt x="791" y="294"/>
                  <a:pt x="791" y="294"/>
                </a:cubicBezTo>
                <a:cubicBezTo>
                  <a:pt x="791" y="295"/>
                  <a:pt x="791" y="295"/>
                  <a:pt x="791" y="295"/>
                </a:cubicBezTo>
                <a:cubicBezTo>
                  <a:pt x="792" y="295"/>
                  <a:pt x="792" y="295"/>
                  <a:pt x="792" y="295"/>
                </a:cubicBezTo>
                <a:cubicBezTo>
                  <a:pt x="792" y="294"/>
                  <a:pt x="792" y="294"/>
                  <a:pt x="792" y="294"/>
                </a:cubicBezTo>
                <a:cubicBezTo>
                  <a:pt x="792" y="293"/>
                  <a:pt x="792" y="293"/>
                  <a:pt x="792" y="293"/>
                </a:cubicBezTo>
                <a:cubicBezTo>
                  <a:pt x="793" y="294"/>
                  <a:pt x="793" y="294"/>
                  <a:pt x="793" y="294"/>
                </a:cubicBezTo>
                <a:cubicBezTo>
                  <a:pt x="793" y="295"/>
                  <a:pt x="793" y="295"/>
                  <a:pt x="793" y="295"/>
                </a:cubicBezTo>
                <a:cubicBezTo>
                  <a:pt x="794" y="296"/>
                  <a:pt x="794" y="296"/>
                  <a:pt x="794" y="296"/>
                </a:cubicBezTo>
                <a:cubicBezTo>
                  <a:pt x="793" y="296"/>
                  <a:pt x="793" y="296"/>
                  <a:pt x="793" y="296"/>
                </a:cubicBezTo>
                <a:cubicBezTo>
                  <a:pt x="793" y="297"/>
                  <a:pt x="793" y="297"/>
                  <a:pt x="793" y="297"/>
                </a:cubicBezTo>
                <a:cubicBezTo>
                  <a:pt x="794" y="297"/>
                  <a:pt x="794" y="297"/>
                  <a:pt x="794" y="297"/>
                </a:cubicBezTo>
                <a:cubicBezTo>
                  <a:pt x="795" y="297"/>
                  <a:pt x="795" y="297"/>
                  <a:pt x="795" y="297"/>
                </a:cubicBezTo>
                <a:cubicBezTo>
                  <a:pt x="795" y="296"/>
                  <a:pt x="795" y="296"/>
                  <a:pt x="795" y="296"/>
                </a:cubicBezTo>
                <a:cubicBezTo>
                  <a:pt x="796" y="296"/>
                  <a:pt x="796" y="296"/>
                  <a:pt x="796" y="296"/>
                </a:cubicBezTo>
                <a:cubicBezTo>
                  <a:pt x="796" y="297"/>
                  <a:pt x="796" y="297"/>
                  <a:pt x="796" y="297"/>
                </a:cubicBezTo>
                <a:cubicBezTo>
                  <a:pt x="796" y="298"/>
                  <a:pt x="796" y="298"/>
                  <a:pt x="796" y="298"/>
                </a:cubicBezTo>
                <a:cubicBezTo>
                  <a:pt x="795" y="299"/>
                  <a:pt x="795" y="299"/>
                  <a:pt x="795" y="299"/>
                </a:cubicBezTo>
                <a:cubicBezTo>
                  <a:pt x="795" y="300"/>
                  <a:pt x="795" y="300"/>
                  <a:pt x="795" y="300"/>
                </a:cubicBezTo>
                <a:cubicBezTo>
                  <a:pt x="796" y="301"/>
                  <a:pt x="796" y="301"/>
                  <a:pt x="796" y="301"/>
                </a:cubicBezTo>
                <a:cubicBezTo>
                  <a:pt x="797" y="300"/>
                  <a:pt x="797" y="300"/>
                  <a:pt x="797" y="300"/>
                </a:cubicBezTo>
                <a:cubicBezTo>
                  <a:pt x="798" y="300"/>
                  <a:pt x="798" y="300"/>
                  <a:pt x="798" y="300"/>
                </a:cubicBezTo>
                <a:cubicBezTo>
                  <a:pt x="797" y="301"/>
                  <a:pt x="797" y="301"/>
                  <a:pt x="797" y="301"/>
                </a:cubicBezTo>
                <a:cubicBezTo>
                  <a:pt x="797" y="302"/>
                  <a:pt x="797" y="302"/>
                  <a:pt x="797" y="302"/>
                </a:cubicBezTo>
                <a:cubicBezTo>
                  <a:pt x="796" y="302"/>
                  <a:pt x="796" y="302"/>
                  <a:pt x="796" y="302"/>
                </a:cubicBezTo>
                <a:cubicBezTo>
                  <a:pt x="796" y="303"/>
                  <a:pt x="796" y="303"/>
                  <a:pt x="796" y="303"/>
                </a:cubicBezTo>
                <a:cubicBezTo>
                  <a:pt x="797" y="304"/>
                  <a:pt x="797" y="304"/>
                  <a:pt x="797" y="304"/>
                </a:cubicBezTo>
                <a:cubicBezTo>
                  <a:pt x="797" y="305"/>
                  <a:pt x="797" y="305"/>
                  <a:pt x="797" y="305"/>
                </a:cubicBezTo>
                <a:cubicBezTo>
                  <a:pt x="798" y="305"/>
                  <a:pt x="798" y="305"/>
                  <a:pt x="798" y="305"/>
                </a:cubicBezTo>
                <a:cubicBezTo>
                  <a:pt x="798" y="307"/>
                  <a:pt x="798" y="307"/>
                  <a:pt x="798" y="307"/>
                </a:cubicBezTo>
                <a:cubicBezTo>
                  <a:pt x="799" y="309"/>
                  <a:pt x="799" y="309"/>
                  <a:pt x="799" y="309"/>
                </a:cubicBezTo>
                <a:cubicBezTo>
                  <a:pt x="800" y="309"/>
                  <a:pt x="800" y="309"/>
                  <a:pt x="800" y="309"/>
                </a:cubicBezTo>
                <a:cubicBezTo>
                  <a:pt x="799" y="310"/>
                  <a:pt x="799" y="310"/>
                  <a:pt x="799" y="310"/>
                </a:cubicBezTo>
                <a:cubicBezTo>
                  <a:pt x="799" y="310"/>
                  <a:pt x="799" y="310"/>
                  <a:pt x="800" y="310"/>
                </a:cubicBezTo>
                <a:cubicBezTo>
                  <a:pt x="800" y="310"/>
                  <a:pt x="800" y="310"/>
                  <a:pt x="800" y="312"/>
                </a:cubicBezTo>
                <a:cubicBezTo>
                  <a:pt x="800" y="312"/>
                  <a:pt x="800" y="312"/>
                  <a:pt x="799" y="313"/>
                </a:cubicBezTo>
                <a:cubicBezTo>
                  <a:pt x="799" y="313"/>
                  <a:pt x="799" y="313"/>
                  <a:pt x="799" y="312"/>
                </a:cubicBezTo>
                <a:cubicBezTo>
                  <a:pt x="799" y="312"/>
                  <a:pt x="799" y="312"/>
                  <a:pt x="799" y="311"/>
                </a:cubicBezTo>
                <a:cubicBezTo>
                  <a:pt x="798" y="313"/>
                  <a:pt x="798" y="313"/>
                  <a:pt x="798" y="313"/>
                </a:cubicBezTo>
                <a:cubicBezTo>
                  <a:pt x="798" y="314"/>
                  <a:pt x="798" y="314"/>
                  <a:pt x="798" y="314"/>
                </a:cubicBezTo>
                <a:cubicBezTo>
                  <a:pt x="796" y="312"/>
                  <a:pt x="796" y="312"/>
                  <a:pt x="796" y="312"/>
                </a:cubicBezTo>
                <a:cubicBezTo>
                  <a:pt x="796" y="311"/>
                  <a:pt x="796" y="311"/>
                  <a:pt x="796" y="311"/>
                </a:cubicBezTo>
                <a:cubicBezTo>
                  <a:pt x="796" y="310"/>
                  <a:pt x="796" y="310"/>
                  <a:pt x="796" y="310"/>
                </a:cubicBezTo>
                <a:cubicBezTo>
                  <a:pt x="795" y="311"/>
                  <a:pt x="795" y="311"/>
                  <a:pt x="795" y="311"/>
                </a:cubicBezTo>
                <a:cubicBezTo>
                  <a:pt x="796" y="313"/>
                  <a:pt x="796" y="313"/>
                  <a:pt x="796" y="313"/>
                </a:cubicBezTo>
                <a:cubicBezTo>
                  <a:pt x="796" y="315"/>
                  <a:pt x="796" y="315"/>
                  <a:pt x="796" y="315"/>
                </a:cubicBezTo>
                <a:cubicBezTo>
                  <a:pt x="796" y="316"/>
                  <a:pt x="796" y="316"/>
                  <a:pt x="796" y="316"/>
                </a:cubicBezTo>
                <a:cubicBezTo>
                  <a:pt x="796" y="318"/>
                  <a:pt x="796" y="318"/>
                  <a:pt x="796" y="318"/>
                </a:cubicBezTo>
                <a:cubicBezTo>
                  <a:pt x="795" y="318"/>
                  <a:pt x="795" y="318"/>
                  <a:pt x="795" y="318"/>
                </a:cubicBezTo>
                <a:cubicBezTo>
                  <a:pt x="794" y="317"/>
                  <a:pt x="794" y="317"/>
                  <a:pt x="794" y="317"/>
                </a:cubicBezTo>
                <a:cubicBezTo>
                  <a:pt x="793" y="317"/>
                  <a:pt x="793" y="317"/>
                  <a:pt x="793" y="317"/>
                </a:cubicBezTo>
                <a:cubicBezTo>
                  <a:pt x="794" y="319"/>
                  <a:pt x="794" y="319"/>
                  <a:pt x="794" y="319"/>
                </a:cubicBezTo>
                <a:cubicBezTo>
                  <a:pt x="794" y="321"/>
                  <a:pt x="794" y="321"/>
                  <a:pt x="794" y="321"/>
                </a:cubicBezTo>
                <a:cubicBezTo>
                  <a:pt x="794" y="322"/>
                  <a:pt x="794" y="322"/>
                  <a:pt x="794" y="322"/>
                </a:cubicBezTo>
                <a:cubicBezTo>
                  <a:pt x="793" y="322"/>
                  <a:pt x="793" y="322"/>
                  <a:pt x="793" y="322"/>
                </a:cubicBezTo>
                <a:cubicBezTo>
                  <a:pt x="792" y="321"/>
                  <a:pt x="792" y="321"/>
                  <a:pt x="792" y="321"/>
                </a:cubicBezTo>
                <a:cubicBezTo>
                  <a:pt x="792" y="319"/>
                  <a:pt x="792" y="319"/>
                  <a:pt x="792" y="319"/>
                </a:cubicBezTo>
                <a:cubicBezTo>
                  <a:pt x="792" y="318"/>
                  <a:pt x="792" y="318"/>
                  <a:pt x="792" y="318"/>
                </a:cubicBezTo>
                <a:cubicBezTo>
                  <a:pt x="791" y="318"/>
                  <a:pt x="791" y="318"/>
                  <a:pt x="791" y="318"/>
                </a:cubicBezTo>
                <a:cubicBezTo>
                  <a:pt x="790" y="317"/>
                  <a:pt x="790" y="317"/>
                  <a:pt x="790" y="317"/>
                </a:cubicBezTo>
                <a:cubicBezTo>
                  <a:pt x="789" y="316"/>
                  <a:pt x="789" y="316"/>
                  <a:pt x="789" y="316"/>
                </a:cubicBezTo>
                <a:cubicBezTo>
                  <a:pt x="789" y="315"/>
                  <a:pt x="789" y="315"/>
                  <a:pt x="789" y="315"/>
                </a:cubicBezTo>
                <a:cubicBezTo>
                  <a:pt x="789" y="314"/>
                  <a:pt x="789" y="314"/>
                  <a:pt x="789" y="314"/>
                </a:cubicBezTo>
                <a:cubicBezTo>
                  <a:pt x="788" y="314"/>
                  <a:pt x="788" y="314"/>
                  <a:pt x="788" y="314"/>
                </a:cubicBezTo>
                <a:cubicBezTo>
                  <a:pt x="788" y="315"/>
                  <a:pt x="788" y="315"/>
                  <a:pt x="788" y="315"/>
                </a:cubicBezTo>
                <a:cubicBezTo>
                  <a:pt x="789" y="315"/>
                  <a:pt x="789" y="315"/>
                  <a:pt x="789" y="315"/>
                </a:cubicBezTo>
                <a:cubicBezTo>
                  <a:pt x="788" y="316"/>
                  <a:pt x="788" y="316"/>
                  <a:pt x="788" y="316"/>
                </a:cubicBezTo>
                <a:cubicBezTo>
                  <a:pt x="787" y="315"/>
                  <a:pt x="787" y="315"/>
                  <a:pt x="787" y="315"/>
                </a:cubicBezTo>
                <a:cubicBezTo>
                  <a:pt x="787" y="314"/>
                  <a:pt x="787" y="314"/>
                  <a:pt x="787" y="314"/>
                </a:cubicBezTo>
                <a:cubicBezTo>
                  <a:pt x="787" y="313"/>
                  <a:pt x="787" y="313"/>
                  <a:pt x="787" y="313"/>
                </a:cubicBezTo>
                <a:cubicBezTo>
                  <a:pt x="786" y="311"/>
                  <a:pt x="786" y="311"/>
                  <a:pt x="786" y="311"/>
                </a:cubicBezTo>
                <a:cubicBezTo>
                  <a:pt x="786" y="312"/>
                  <a:pt x="786" y="312"/>
                  <a:pt x="786" y="312"/>
                </a:cubicBezTo>
                <a:cubicBezTo>
                  <a:pt x="786" y="314"/>
                  <a:pt x="786" y="314"/>
                  <a:pt x="786" y="314"/>
                </a:cubicBezTo>
                <a:cubicBezTo>
                  <a:pt x="786" y="315"/>
                  <a:pt x="786" y="315"/>
                  <a:pt x="786" y="315"/>
                </a:cubicBezTo>
                <a:cubicBezTo>
                  <a:pt x="785" y="313"/>
                  <a:pt x="785" y="313"/>
                  <a:pt x="785" y="313"/>
                </a:cubicBezTo>
                <a:cubicBezTo>
                  <a:pt x="784" y="313"/>
                  <a:pt x="784" y="313"/>
                  <a:pt x="784" y="313"/>
                </a:cubicBezTo>
                <a:cubicBezTo>
                  <a:pt x="784" y="312"/>
                  <a:pt x="784" y="312"/>
                  <a:pt x="784" y="312"/>
                </a:cubicBezTo>
                <a:cubicBezTo>
                  <a:pt x="783" y="312"/>
                  <a:pt x="783" y="312"/>
                  <a:pt x="783" y="312"/>
                </a:cubicBezTo>
                <a:cubicBezTo>
                  <a:pt x="783" y="310"/>
                  <a:pt x="783" y="310"/>
                  <a:pt x="783" y="310"/>
                </a:cubicBezTo>
                <a:cubicBezTo>
                  <a:pt x="782" y="309"/>
                  <a:pt x="782" y="309"/>
                  <a:pt x="782" y="309"/>
                </a:cubicBezTo>
                <a:cubicBezTo>
                  <a:pt x="782" y="308"/>
                  <a:pt x="782" y="308"/>
                  <a:pt x="782" y="308"/>
                </a:cubicBezTo>
                <a:cubicBezTo>
                  <a:pt x="781" y="308"/>
                  <a:pt x="781" y="308"/>
                  <a:pt x="781" y="308"/>
                </a:cubicBezTo>
                <a:cubicBezTo>
                  <a:pt x="781" y="309"/>
                  <a:pt x="781" y="309"/>
                  <a:pt x="781" y="309"/>
                </a:cubicBezTo>
                <a:cubicBezTo>
                  <a:pt x="781" y="310"/>
                  <a:pt x="781" y="310"/>
                  <a:pt x="781" y="310"/>
                </a:cubicBezTo>
                <a:cubicBezTo>
                  <a:pt x="780" y="309"/>
                  <a:pt x="780" y="309"/>
                  <a:pt x="780" y="309"/>
                </a:cubicBezTo>
                <a:cubicBezTo>
                  <a:pt x="779" y="309"/>
                  <a:pt x="779" y="309"/>
                  <a:pt x="779" y="309"/>
                </a:cubicBezTo>
                <a:cubicBezTo>
                  <a:pt x="778" y="307"/>
                  <a:pt x="778" y="307"/>
                  <a:pt x="778" y="307"/>
                </a:cubicBezTo>
                <a:cubicBezTo>
                  <a:pt x="778" y="306"/>
                  <a:pt x="778" y="306"/>
                  <a:pt x="778" y="306"/>
                </a:cubicBezTo>
                <a:cubicBezTo>
                  <a:pt x="777" y="306"/>
                  <a:pt x="777" y="306"/>
                  <a:pt x="777" y="306"/>
                </a:cubicBezTo>
                <a:cubicBezTo>
                  <a:pt x="776" y="306"/>
                  <a:pt x="776" y="306"/>
                  <a:pt x="776" y="306"/>
                </a:cubicBezTo>
                <a:cubicBezTo>
                  <a:pt x="775" y="306"/>
                  <a:pt x="775" y="306"/>
                  <a:pt x="775" y="306"/>
                </a:cubicBezTo>
                <a:cubicBezTo>
                  <a:pt x="775" y="307"/>
                  <a:pt x="775" y="307"/>
                  <a:pt x="775" y="307"/>
                </a:cubicBezTo>
                <a:cubicBezTo>
                  <a:pt x="776" y="309"/>
                  <a:pt x="776" y="309"/>
                  <a:pt x="776" y="309"/>
                </a:cubicBezTo>
                <a:cubicBezTo>
                  <a:pt x="777" y="310"/>
                  <a:pt x="777" y="310"/>
                  <a:pt x="777" y="310"/>
                </a:cubicBezTo>
                <a:cubicBezTo>
                  <a:pt x="777" y="311"/>
                  <a:pt x="777" y="311"/>
                  <a:pt x="777" y="311"/>
                </a:cubicBezTo>
                <a:cubicBezTo>
                  <a:pt x="778" y="313"/>
                  <a:pt x="778" y="313"/>
                  <a:pt x="778" y="313"/>
                </a:cubicBezTo>
                <a:cubicBezTo>
                  <a:pt x="780" y="313"/>
                  <a:pt x="780" y="313"/>
                  <a:pt x="780" y="313"/>
                </a:cubicBezTo>
                <a:cubicBezTo>
                  <a:pt x="780" y="314"/>
                  <a:pt x="780" y="314"/>
                  <a:pt x="780" y="314"/>
                </a:cubicBezTo>
                <a:cubicBezTo>
                  <a:pt x="780" y="315"/>
                  <a:pt x="780" y="315"/>
                  <a:pt x="780" y="315"/>
                </a:cubicBezTo>
                <a:cubicBezTo>
                  <a:pt x="781" y="315"/>
                  <a:pt x="781" y="315"/>
                  <a:pt x="781" y="315"/>
                </a:cubicBezTo>
                <a:cubicBezTo>
                  <a:pt x="781" y="316"/>
                  <a:pt x="781" y="316"/>
                  <a:pt x="781" y="316"/>
                </a:cubicBezTo>
                <a:cubicBezTo>
                  <a:pt x="782" y="316"/>
                  <a:pt x="782" y="316"/>
                  <a:pt x="782" y="316"/>
                </a:cubicBezTo>
                <a:cubicBezTo>
                  <a:pt x="782" y="317"/>
                  <a:pt x="782" y="317"/>
                  <a:pt x="782" y="317"/>
                </a:cubicBezTo>
                <a:cubicBezTo>
                  <a:pt x="783" y="318"/>
                  <a:pt x="783" y="318"/>
                  <a:pt x="783" y="318"/>
                </a:cubicBezTo>
                <a:cubicBezTo>
                  <a:pt x="783" y="319"/>
                  <a:pt x="783" y="319"/>
                  <a:pt x="783" y="319"/>
                </a:cubicBezTo>
                <a:cubicBezTo>
                  <a:pt x="784" y="319"/>
                  <a:pt x="784" y="319"/>
                  <a:pt x="784" y="319"/>
                </a:cubicBezTo>
                <a:cubicBezTo>
                  <a:pt x="785" y="320"/>
                  <a:pt x="785" y="320"/>
                  <a:pt x="785" y="320"/>
                </a:cubicBezTo>
                <a:cubicBezTo>
                  <a:pt x="784" y="322"/>
                  <a:pt x="784" y="322"/>
                  <a:pt x="784" y="322"/>
                </a:cubicBezTo>
                <a:cubicBezTo>
                  <a:pt x="785" y="322"/>
                  <a:pt x="785" y="322"/>
                  <a:pt x="785" y="322"/>
                </a:cubicBezTo>
                <a:cubicBezTo>
                  <a:pt x="785" y="323"/>
                  <a:pt x="785" y="323"/>
                  <a:pt x="785" y="323"/>
                </a:cubicBezTo>
                <a:cubicBezTo>
                  <a:pt x="786" y="322"/>
                  <a:pt x="786" y="322"/>
                  <a:pt x="786" y="322"/>
                </a:cubicBezTo>
                <a:cubicBezTo>
                  <a:pt x="786" y="324"/>
                  <a:pt x="786" y="324"/>
                  <a:pt x="786" y="324"/>
                </a:cubicBezTo>
                <a:cubicBezTo>
                  <a:pt x="787" y="324"/>
                  <a:pt x="787" y="324"/>
                  <a:pt x="787" y="324"/>
                </a:cubicBezTo>
                <a:cubicBezTo>
                  <a:pt x="787" y="325"/>
                  <a:pt x="787" y="325"/>
                  <a:pt x="787" y="325"/>
                </a:cubicBezTo>
                <a:cubicBezTo>
                  <a:pt x="786" y="325"/>
                  <a:pt x="786" y="325"/>
                  <a:pt x="786" y="325"/>
                </a:cubicBezTo>
                <a:cubicBezTo>
                  <a:pt x="785" y="325"/>
                  <a:pt x="785" y="325"/>
                  <a:pt x="785" y="325"/>
                </a:cubicBezTo>
                <a:cubicBezTo>
                  <a:pt x="786" y="326"/>
                  <a:pt x="786" y="326"/>
                  <a:pt x="786" y="326"/>
                </a:cubicBezTo>
                <a:cubicBezTo>
                  <a:pt x="786" y="327"/>
                  <a:pt x="786" y="327"/>
                  <a:pt x="786" y="327"/>
                </a:cubicBezTo>
                <a:cubicBezTo>
                  <a:pt x="786" y="328"/>
                  <a:pt x="786" y="328"/>
                  <a:pt x="786" y="328"/>
                </a:cubicBezTo>
                <a:cubicBezTo>
                  <a:pt x="785" y="328"/>
                  <a:pt x="785" y="328"/>
                  <a:pt x="785" y="328"/>
                </a:cubicBezTo>
                <a:cubicBezTo>
                  <a:pt x="784" y="327"/>
                  <a:pt x="784" y="327"/>
                  <a:pt x="784" y="327"/>
                </a:cubicBezTo>
                <a:cubicBezTo>
                  <a:pt x="782" y="327"/>
                  <a:pt x="782" y="327"/>
                  <a:pt x="782" y="327"/>
                </a:cubicBezTo>
                <a:cubicBezTo>
                  <a:pt x="781" y="326"/>
                  <a:pt x="781" y="326"/>
                  <a:pt x="781" y="326"/>
                </a:cubicBezTo>
                <a:cubicBezTo>
                  <a:pt x="780" y="326"/>
                  <a:pt x="780" y="326"/>
                  <a:pt x="780" y="326"/>
                </a:cubicBezTo>
                <a:cubicBezTo>
                  <a:pt x="779" y="325"/>
                  <a:pt x="779" y="325"/>
                  <a:pt x="779" y="325"/>
                </a:cubicBezTo>
                <a:cubicBezTo>
                  <a:pt x="778" y="324"/>
                  <a:pt x="778" y="324"/>
                  <a:pt x="778" y="324"/>
                </a:cubicBezTo>
                <a:cubicBezTo>
                  <a:pt x="777" y="323"/>
                  <a:pt x="777" y="323"/>
                  <a:pt x="777" y="323"/>
                </a:cubicBezTo>
                <a:cubicBezTo>
                  <a:pt x="776" y="323"/>
                  <a:pt x="776" y="323"/>
                  <a:pt x="776" y="323"/>
                </a:cubicBezTo>
                <a:cubicBezTo>
                  <a:pt x="775" y="323"/>
                  <a:pt x="775" y="323"/>
                  <a:pt x="775" y="323"/>
                </a:cubicBezTo>
                <a:cubicBezTo>
                  <a:pt x="774" y="323"/>
                  <a:pt x="774" y="323"/>
                  <a:pt x="774" y="323"/>
                </a:cubicBezTo>
                <a:cubicBezTo>
                  <a:pt x="773" y="322"/>
                  <a:pt x="773" y="322"/>
                  <a:pt x="773" y="322"/>
                </a:cubicBezTo>
                <a:cubicBezTo>
                  <a:pt x="773" y="321"/>
                  <a:pt x="773" y="321"/>
                  <a:pt x="773" y="321"/>
                </a:cubicBezTo>
                <a:cubicBezTo>
                  <a:pt x="772" y="321"/>
                  <a:pt x="772" y="321"/>
                  <a:pt x="772" y="321"/>
                </a:cubicBezTo>
                <a:cubicBezTo>
                  <a:pt x="770" y="320"/>
                  <a:pt x="770" y="320"/>
                  <a:pt x="770" y="320"/>
                </a:cubicBezTo>
                <a:cubicBezTo>
                  <a:pt x="771" y="319"/>
                  <a:pt x="771" y="319"/>
                  <a:pt x="771" y="319"/>
                </a:cubicBezTo>
                <a:cubicBezTo>
                  <a:pt x="770" y="319"/>
                  <a:pt x="770" y="319"/>
                  <a:pt x="770" y="319"/>
                </a:cubicBezTo>
                <a:cubicBezTo>
                  <a:pt x="769" y="319"/>
                  <a:pt x="769" y="319"/>
                  <a:pt x="769" y="319"/>
                </a:cubicBezTo>
                <a:cubicBezTo>
                  <a:pt x="769" y="318"/>
                  <a:pt x="769" y="318"/>
                  <a:pt x="769" y="318"/>
                </a:cubicBezTo>
                <a:cubicBezTo>
                  <a:pt x="769" y="317"/>
                  <a:pt x="769" y="317"/>
                  <a:pt x="769" y="317"/>
                </a:cubicBezTo>
                <a:cubicBezTo>
                  <a:pt x="770" y="317"/>
                  <a:pt x="770" y="317"/>
                  <a:pt x="770" y="317"/>
                </a:cubicBezTo>
                <a:cubicBezTo>
                  <a:pt x="769" y="316"/>
                  <a:pt x="769" y="316"/>
                  <a:pt x="769" y="316"/>
                </a:cubicBezTo>
                <a:cubicBezTo>
                  <a:pt x="768" y="316"/>
                  <a:pt x="768" y="316"/>
                  <a:pt x="768" y="316"/>
                </a:cubicBezTo>
                <a:cubicBezTo>
                  <a:pt x="768" y="317"/>
                  <a:pt x="768" y="317"/>
                  <a:pt x="768" y="317"/>
                </a:cubicBezTo>
                <a:cubicBezTo>
                  <a:pt x="767" y="316"/>
                  <a:pt x="767" y="316"/>
                  <a:pt x="767" y="316"/>
                </a:cubicBezTo>
                <a:cubicBezTo>
                  <a:pt x="766" y="316"/>
                  <a:pt x="766" y="316"/>
                  <a:pt x="766" y="316"/>
                </a:cubicBezTo>
                <a:cubicBezTo>
                  <a:pt x="764" y="315"/>
                  <a:pt x="764" y="315"/>
                  <a:pt x="764" y="315"/>
                </a:cubicBezTo>
                <a:cubicBezTo>
                  <a:pt x="763" y="314"/>
                  <a:pt x="763" y="314"/>
                  <a:pt x="763" y="314"/>
                </a:cubicBezTo>
                <a:cubicBezTo>
                  <a:pt x="762" y="313"/>
                  <a:pt x="762" y="313"/>
                  <a:pt x="762" y="313"/>
                </a:cubicBezTo>
                <a:cubicBezTo>
                  <a:pt x="762" y="312"/>
                  <a:pt x="762" y="312"/>
                  <a:pt x="762" y="312"/>
                </a:cubicBezTo>
                <a:cubicBezTo>
                  <a:pt x="761" y="312"/>
                  <a:pt x="761" y="312"/>
                  <a:pt x="761" y="312"/>
                </a:cubicBezTo>
                <a:cubicBezTo>
                  <a:pt x="760" y="311"/>
                  <a:pt x="760" y="311"/>
                  <a:pt x="760" y="311"/>
                </a:cubicBezTo>
                <a:cubicBezTo>
                  <a:pt x="760" y="310"/>
                  <a:pt x="760" y="310"/>
                  <a:pt x="760" y="310"/>
                </a:cubicBezTo>
                <a:cubicBezTo>
                  <a:pt x="759" y="309"/>
                  <a:pt x="759" y="309"/>
                  <a:pt x="759" y="309"/>
                </a:cubicBezTo>
                <a:cubicBezTo>
                  <a:pt x="758" y="308"/>
                  <a:pt x="758" y="308"/>
                  <a:pt x="758" y="308"/>
                </a:cubicBezTo>
                <a:cubicBezTo>
                  <a:pt x="759" y="308"/>
                  <a:pt x="759" y="308"/>
                  <a:pt x="759" y="308"/>
                </a:cubicBezTo>
                <a:cubicBezTo>
                  <a:pt x="760" y="308"/>
                  <a:pt x="760" y="308"/>
                  <a:pt x="760" y="308"/>
                </a:cubicBezTo>
                <a:cubicBezTo>
                  <a:pt x="763" y="306"/>
                  <a:pt x="763" y="306"/>
                  <a:pt x="763" y="306"/>
                </a:cubicBezTo>
                <a:cubicBezTo>
                  <a:pt x="761" y="306"/>
                  <a:pt x="761" y="306"/>
                  <a:pt x="761" y="306"/>
                </a:cubicBezTo>
                <a:cubicBezTo>
                  <a:pt x="760" y="305"/>
                  <a:pt x="760" y="305"/>
                  <a:pt x="760" y="305"/>
                </a:cubicBezTo>
                <a:cubicBezTo>
                  <a:pt x="760" y="303"/>
                  <a:pt x="760" y="303"/>
                  <a:pt x="760" y="303"/>
                </a:cubicBezTo>
                <a:cubicBezTo>
                  <a:pt x="759" y="304"/>
                  <a:pt x="759" y="304"/>
                  <a:pt x="759" y="304"/>
                </a:cubicBezTo>
                <a:cubicBezTo>
                  <a:pt x="759" y="305"/>
                  <a:pt x="759" y="305"/>
                  <a:pt x="759" y="305"/>
                </a:cubicBezTo>
                <a:cubicBezTo>
                  <a:pt x="758" y="304"/>
                  <a:pt x="758" y="304"/>
                  <a:pt x="758" y="304"/>
                </a:cubicBezTo>
                <a:cubicBezTo>
                  <a:pt x="759" y="303"/>
                  <a:pt x="759" y="303"/>
                  <a:pt x="759" y="303"/>
                </a:cubicBezTo>
                <a:cubicBezTo>
                  <a:pt x="759" y="301"/>
                  <a:pt x="759" y="301"/>
                  <a:pt x="759" y="301"/>
                </a:cubicBezTo>
                <a:cubicBezTo>
                  <a:pt x="758" y="303"/>
                  <a:pt x="758" y="303"/>
                  <a:pt x="758" y="303"/>
                </a:cubicBezTo>
                <a:cubicBezTo>
                  <a:pt x="757" y="302"/>
                  <a:pt x="757" y="302"/>
                  <a:pt x="757" y="302"/>
                </a:cubicBezTo>
                <a:cubicBezTo>
                  <a:pt x="757" y="301"/>
                  <a:pt x="757" y="301"/>
                  <a:pt x="757" y="301"/>
                </a:cubicBezTo>
                <a:cubicBezTo>
                  <a:pt x="756" y="301"/>
                  <a:pt x="756" y="301"/>
                  <a:pt x="756" y="301"/>
                </a:cubicBezTo>
                <a:cubicBezTo>
                  <a:pt x="756" y="300"/>
                  <a:pt x="756" y="300"/>
                  <a:pt x="756" y="300"/>
                </a:cubicBezTo>
                <a:cubicBezTo>
                  <a:pt x="756" y="299"/>
                  <a:pt x="756" y="299"/>
                  <a:pt x="756" y="299"/>
                </a:cubicBezTo>
                <a:cubicBezTo>
                  <a:pt x="756" y="297"/>
                  <a:pt x="756" y="297"/>
                  <a:pt x="756" y="297"/>
                </a:cubicBezTo>
                <a:cubicBezTo>
                  <a:pt x="755" y="297"/>
                  <a:pt x="755" y="297"/>
                  <a:pt x="755" y="297"/>
                </a:cubicBezTo>
                <a:cubicBezTo>
                  <a:pt x="755" y="296"/>
                  <a:pt x="755" y="296"/>
                  <a:pt x="755" y="296"/>
                </a:cubicBezTo>
                <a:cubicBezTo>
                  <a:pt x="756" y="294"/>
                  <a:pt x="756" y="294"/>
                  <a:pt x="756" y="294"/>
                </a:cubicBezTo>
                <a:cubicBezTo>
                  <a:pt x="754" y="296"/>
                  <a:pt x="754" y="296"/>
                  <a:pt x="754" y="296"/>
                </a:cubicBezTo>
                <a:cubicBezTo>
                  <a:pt x="754" y="297"/>
                  <a:pt x="754" y="297"/>
                  <a:pt x="754" y="297"/>
                </a:cubicBezTo>
                <a:cubicBezTo>
                  <a:pt x="753" y="296"/>
                  <a:pt x="753" y="296"/>
                  <a:pt x="753" y="296"/>
                </a:cubicBezTo>
                <a:cubicBezTo>
                  <a:pt x="754" y="294"/>
                  <a:pt x="754" y="294"/>
                  <a:pt x="754" y="294"/>
                </a:cubicBezTo>
                <a:cubicBezTo>
                  <a:pt x="753" y="294"/>
                  <a:pt x="753" y="294"/>
                  <a:pt x="753" y="294"/>
                </a:cubicBezTo>
                <a:cubicBezTo>
                  <a:pt x="752" y="294"/>
                  <a:pt x="752" y="294"/>
                  <a:pt x="752" y="294"/>
                </a:cubicBezTo>
                <a:cubicBezTo>
                  <a:pt x="751" y="296"/>
                  <a:pt x="751" y="296"/>
                  <a:pt x="751" y="296"/>
                </a:cubicBezTo>
                <a:cubicBezTo>
                  <a:pt x="750" y="297"/>
                  <a:pt x="750" y="297"/>
                  <a:pt x="750" y="297"/>
                </a:cubicBezTo>
                <a:cubicBezTo>
                  <a:pt x="750" y="295"/>
                  <a:pt x="750" y="295"/>
                  <a:pt x="750" y="295"/>
                </a:cubicBezTo>
                <a:cubicBezTo>
                  <a:pt x="751" y="294"/>
                  <a:pt x="751" y="294"/>
                  <a:pt x="751" y="294"/>
                </a:cubicBezTo>
                <a:cubicBezTo>
                  <a:pt x="751" y="293"/>
                  <a:pt x="751" y="293"/>
                  <a:pt x="751" y="293"/>
                </a:cubicBezTo>
                <a:cubicBezTo>
                  <a:pt x="751" y="292"/>
                  <a:pt x="751" y="292"/>
                  <a:pt x="751" y="292"/>
                </a:cubicBezTo>
                <a:cubicBezTo>
                  <a:pt x="750" y="293"/>
                  <a:pt x="750" y="293"/>
                  <a:pt x="750" y="293"/>
                </a:cubicBezTo>
                <a:cubicBezTo>
                  <a:pt x="749" y="294"/>
                  <a:pt x="749" y="294"/>
                  <a:pt x="749" y="294"/>
                </a:cubicBezTo>
                <a:cubicBezTo>
                  <a:pt x="748" y="295"/>
                  <a:pt x="748" y="295"/>
                  <a:pt x="748" y="295"/>
                </a:cubicBezTo>
                <a:cubicBezTo>
                  <a:pt x="748" y="296"/>
                  <a:pt x="748" y="296"/>
                  <a:pt x="748" y="296"/>
                </a:cubicBezTo>
                <a:cubicBezTo>
                  <a:pt x="746" y="295"/>
                  <a:pt x="746" y="295"/>
                  <a:pt x="746" y="295"/>
                </a:cubicBezTo>
                <a:cubicBezTo>
                  <a:pt x="745" y="294"/>
                  <a:pt x="745" y="294"/>
                  <a:pt x="745" y="294"/>
                </a:cubicBezTo>
                <a:cubicBezTo>
                  <a:pt x="744" y="294"/>
                  <a:pt x="744" y="294"/>
                  <a:pt x="744" y="294"/>
                </a:cubicBezTo>
                <a:cubicBezTo>
                  <a:pt x="743" y="292"/>
                  <a:pt x="743" y="292"/>
                  <a:pt x="743" y="292"/>
                </a:cubicBezTo>
                <a:cubicBezTo>
                  <a:pt x="742" y="293"/>
                  <a:pt x="742" y="293"/>
                  <a:pt x="742" y="293"/>
                </a:cubicBezTo>
                <a:cubicBezTo>
                  <a:pt x="742" y="294"/>
                  <a:pt x="742" y="294"/>
                  <a:pt x="742" y="294"/>
                </a:cubicBezTo>
                <a:cubicBezTo>
                  <a:pt x="742" y="295"/>
                  <a:pt x="742" y="295"/>
                  <a:pt x="742" y="295"/>
                </a:cubicBezTo>
                <a:cubicBezTo>
                  <a:pt x="741" y="295"/>
                  <a:pt x="741" y="295"/>
                  <a:pt x="741" y="295"/>
                </a:cubicBezTo>
                <a:cubicBezTo>
                  <a:pt x="740" y="295"/>
                  <a:pt x="740" y="295"/>
                  <a:pt x="740" y="295"/>
                </a:cubicBezTo>
                <a:cubicBezTo>
                  <a:pt x="739" y="295"/>
                  <a:pt x="739" y="295"/>
                  <a:pt x="739" y="295"/>
                </a:cubicBezTo>
                <a:cubicBezTo>
                  <a:pt x="738" y="296"/>
                  <a:pt x="738" y="296"/>
                  <a:pt x="738" y="296"/>
                </a:cubicBezTo>
                <a:cubicBezTo>
                  <a:pt x="737" y="295"/>
                  <a:pt x="737" y="295"/>
                  <a:pt x="737" y="295"/>
                </a:cubicBezTo>
                <a:cubicBezTo>
                  <a:pt x="736" y="296"/>
                  <a:pt x="736" y="296"/>
                  <a:pt x="736" y="296"/>
                </a:cubicBezTo>
                <a:cubicBezTo>
                  <a:pt x="735" y="296"/>
                  <a:pt x="735" y="296"/>
                  <a:pt x="735" y="296"/>
                </a:cubicBezTo>
                <a:cubicBezTo>
                  <a:pt x="733" y="296"/>
                  <a:pt x="733" y="296"/>
                  <a:pt x="733" y="296"/>
                </a:cubicBezTo>
                <a:cubicBezTo>
                  <a:pt x="734" y="295"/>
                  <a:pt x="734" y="295"/>
                  <a:pt x="734" y="295"/>
                </a:cubicBezTo>
                <a:cubicBezTo>
                  <a:pt x="732" y="293"/>
                  <a:pt x="732" y="293"/>
                  <a:pt x="732" y="293"/>
                </a:cubicBezTo>
                <a:cubicBezTo>
                  <a:pt x="732" y="294"/>
                  <a:pt x="732" y="294"/>
                  <a:pt x="732" y="294"/>
                </a:cubicBezTo>
                <a:cubicBezTo>
                  <a:pt x="731" y="293"/>
                  <a:pt x="731" y="293"/>
                  <a:pt x="731" y="293"/>
                </a:cubicBezTo>
                <a:cubicBezTo>
                  <a:pt x="730" y="290"/>
                  <a:pt x="730" y="290"/>
                  <a:pt x="730" y="290"/>
                </a:cubicBezTo>
                <a:cubicBezTo>
                  <a:pt x="730" y="289"/>
                  <a:pt x="730" y="289"/>
                  <a:pt x="730" y="289"/>
                </a:cubicBezTo>
                <a:cubicBezTo>
                  <a:pt x="731" y="288"/>
                  <a:pt x="731" y="288"/>
                  <a:pt x="731" y="288"/>
                </a:cubicBezTo>
                <a:cubicBezTo>
                  <a:pt x="731" y="287"/>
                  <a:pt x="731" y="287"/>
                  <a:pt x="731" y="287"/>
                </a:cubicBezTo>
                <a:cubicBezTo>
                  <a:pt x="732" y="286"/>
                  <a:pt x="732" y="286"/>
                  <a:pt x="732" y="286"/>
                </a:cubicBezTo>
                <a:cubicBezTo>
                  <a:pt x="734" y="286"/>
                  <a:pt x="734" y="286"/>
                  <a:pt x="734" y="286"/>
                </a:cubicBezTo>
                <a:cubicBezTo>
                  <a:pt x="734" y="285"/>
                  <a:pt x="734" y="285"/>
                  <a:pt x="734" y="285"/>
                </a:cubicBezTo>
                <a:cubicBezTo>
                  <a:pt x="735" y="285"/>
                  <a:pt x="735" y="285"/>
                  <a:pt x="735" y="285"/>
                </a:cubicBezTo>
                <a:cubicBezTo>
                  <a:pt x="736" y="285"/>
                  <a:pt x="736" y="285"/>
                  <a:pt x="736" y="285"/>
                </a:cubicBezTo>
                <a:cubicBezTo>
                  <a:pt x="736" y="284"/>
                  <a:pt x="736" y="284"/>
                  <a:pt x="736" y="284"/>
                </a:cubicBezTo>
                <a:cubicBezTo>
                  <a:pt x="736" y="283"/>
                  <a:pt x="736" y="283"/>
                  <a:pt x="736" y="283"/>
                </a:cubicBezTo>
                <a:cubicBezTo>
                  <a:pt x="736" y="282"/>
                  <a:pt x="736" y="282"/>
                  <a:pt x="736" y="282"/>
                </a:cubicBezTo>
                <a:cubicBezTo>
                  <a:pt x="737" y="282"/>
                  <a:pt x="737" y="282"/>
                  <a:pt x="737" y="282"/>
                </a:cubicBezTo>
                <a:cubicBezTo>
                  <a:pt x="737" y="281"/>
                  <a:pt x="737" y="281"/>
                  <a:pt x="737" y="281"/>
                </a:cubicBezTo>
                <a:cubicBezTo>
                  <a:pt x="738" y="283"/>
                  <a:pt x="738" y="283"/>
                  <a:pt x="738" y="283"/>
                </a:cubicBezTo>
                <a:cubicBezTo>
                  <a:pt x="740" y="283"/>
                  <a:pt x="740" y="283"/>
                  <a:pt x="740" y="283"/>
                </a:cubicBezTo>
                <a:cubicBezTo>
                  <a:pt x="741" y="284"/>
                  <a:pt x="741" y="284"/>
                  <a:pt x="741" y="284"/>
                </a:cubicBezTo>
                <a:cubicBezTo>
                  <a:pt x="742" y="285"/>
                  <a:pt x="742" y="285"/>
                  <a:pt x="742" y="285"/>
                </a:cubicBezTo>
                <a:cubicBezTo>
                  <a:pt x="743" y="285"/>
                  <a:pt x="743" y="285"/>
                  <a:pt x="743" y="285"/>
                </a:cubicBezTo>
                <a:cubicBezTo>
                  <a:pt x="744" y="286"/>
                  <a:pt x="744" y="286"/>
                  <a:pt x="744" y="286"/>
                </a:cubicBezTo>
                <a:cubicBezTo>
                  <a:pt x="745" y="285"/>
                  <a:pt x="745" y="285"/>
                  <a:pt x="745" y="285"/>
                </a:cubicBezTo>
                <a:cubicBezTo>
                  <a:pt x="746" y="285"/>
                  <a:pt x="746" y="285"/>
                  <a:pt x="746" y="285"/>
                </a:cubicBezTo>
                <a:cubicBezTo>
                  <a:pt x="746" y="286"/>
                  <a:pt x="746" y="286"/>
                  <a:pt x="746" y="286"/>
                </a:cubicBezTo>
                <a:cubicBezTo>
                  <a:pt x="747" y="286"/>
                  <a:pt x="747" y="286"/>
                  <a:pt x="747" y="286"/>
                </a:cubicBezTo>
                <a:cubicBezTo>
                  <a:pt x="748" y="286"/>
                  <a:pt x="748" y="286"/>
                  <a:pt x="748" y="286"/>
                </a:cubicBezTo>
                <a:cubicBezTo>
                  <a:pt x="749" y="285"/>
                  <a:pt x="749" y="285"/>
                  <a:pt x="749" y="285"/>
                </a:cubicBezTo>
                <a:cubicBezTo>
                  <a:pt x="750" y="284"/>
                  <a:pt x="750" y="284"/>
                  <a:pt x="750" y="284"/>
                </a:cubicBezTo>
                <a:cubicBezTo>
                  <a:pt x="751" y="284"/>
                  <a:pt x="751" y="284"/>
                  <a:pt x="751" y="284"/>
                </a:cubicBezTo>
                <a:cubicBezTo>
                  <a:pt x="751" y="285"/>
                  <a:pt x="751" y="285"/>
                  <a:pt x="751" y="285"/>
                </a:cubicBezTo>
                <a:cubicBezTo>
                  <a:pt x="752" y="285"/>
                  <a:pt x="752" y="285"/>
                  <a:pt x="752" y="285"/>
                </a:cubicBezTo>
                <a:cubicBezTo>
                  <a:pt x="753" y="284"/>
                  <a:pt x="753" y="284"/>
                  <a:pt x="753" y="284"/>
                </a:cubicBezTo>
                <a:cubicBezTo>
                  <a:pt x="754" y="283"/>
                  <a:pt x="754" y="283"/>
                  <a:pt x="754" y="283"/>
                </a:cubicBezTo>
                <a:cubicBezTo>
                  <a:pt x="755" y="283"/>
                  <a:pt x="755" y="283"/>
                  <a:pt x="755" y="283"/>
                </a:cubicBezTo>
                <a:cubicBezTo>
                  <a:pt x="755" y="285"/>
                  <a:pt x="755" y="285"/>
                  <a:pt x="755" y="285"/>
                </a:cubicBezTo>
                <a:cubicBezTo>
                  <a:pt x="756" y="286"/>
                  <a:pt x="756" y="286"/>
                  <a:pt x="756" y="286"/>
                </a:cubicBezTo>
                <a:cubicBezTo>
                  <a:pt x="756" y="285"/>
                  <a:pt x="756" y="285"/>
                  <a:pt x="756" y="285"/>
                </a:cubicBezTo>
                <a:cubicBezTo>
                  <a:pt x="756" y="284"/>
                  <a:pt x="756" y="284"/>
                  <a:pt x="756" y="284"/>
                </a:cubicBezTo>
                <a:cubicBezTo>
                  <a:pt x="757" y="284"/>
                  <a:pt x="757" y="284"/>
                  <a:pt x="757" y="284"/>
                </a:cubicBezTo>
                <a:cubicBezTo>
                  <a:pt x="758" y="284"/>
                  <a:pt x="758" y="284"/>
                  <a:pt x="758" y="284"/>
                </a:cubicBezTo>
                <a:cubicBezTo>
                  <a:pt x="757" y="281"/>
                  <a:pt x="757" y="281"/>
                  <a:pt x="757" y="281"/>
                </a:cubicBezTo>
                <a:cubicBezTo>
                  <a:pt x="756" y="279"/>
                  <a:pt x="756" y="279"/>
                  <a:pt x="756" y="279"/>
                </a:cubicBezTo>
                <a:cubicBezTo>
                  <a:pt x="756" y="278"/>
                  <a:pt x="756" y="278"/>
                  <a:pt x="756" y="278"/>
                </a:cubicBezTo>
                <a:cubicBezTo>
                  <a:pt x="755" y="277"/>
                  <a:pt x="755" y="277"/>
                  <a:pt x="755" y="277"/>
                </a:cubicBezTo>
                <a:cubicBezTo>
                  <a:pt x="756" y="276"/>
                  <a:pt x="756" y="276"/>
                  <a:pt x="756" y="276"/>
                </a:cubicBezTo>
                <a:cubicBezTo>
                  <a:pt x="756" y="275"/>
                  <a:pt x="756" y="275"/>
                  <a:pt x="756" y="275"/>
                </a:cubicBezTo>
                <a:cubicBezTo>
                  <a:pt x="757" y="275"/>
                  <a:pt x="757" y="275"/>
                  <a:pt x="757" y="275"/>
                </a:cubicBezTo>
                <a:cubicBezTo>
                  <a:pt x="759" y="273"/>
                  <a:pt x="759" y="273"/>
                  <a:pt x="759" y="273"/>
                </a:cubicBezTo>
                <a:cubicBezTo>
                  <a:pt x="761" y="272"/>
                  <a:pt x="761" y="272"/>
                  <a:pt x="761" y="272"/>
                </a:cubicBezTo>
                <a:cubicBezTo>
                  <a:pt x="762" y="272"/>
                  <a:pt x="762" y="272"/>
                  <a:pt x="762" y="272"/>
                </a:cubicBezTo>
                <a:cubicBezTo>
                  <a:pt x="763" y="270"/>
                  <a:pt x="763" y="270"/>
                  <a:pt x="763" y="270"/>
                </a:cubicBezTo>
                <a:cubicBezTo>
                  <a:pt x="764" y="270"/>
                  <a:pt x="764" y="270"/>
                  <a:pt x="764" y="270"/>
                </a:cubicBezTo>
                <a:cubicBezTo>
                  <a:pt x="765" y="271"/>
                  <a:pt x="765" y="271"/>
                  <a:pt x="765" y="271"/>
                </a:cubicBezTo>
                <a:cubicBezTo>
                  <a:pt x="766" y="270"/>
                  <a:pt x="766" y="270"/>
                  <a:pt x="766" y="270"/>
                </a:cubicBezTo>
                <a:cubicBezTo>
                  <a:pt x="765" y="269"/>
                  <a:pt x="765" y="269"/>
                  <a:pt x="765" y="269"/>
                </a:cubicBezTo>
                <a:cubicBezTo>
                  <a:pt x="765" y="268"/>
                  <a:pt x="765" y="268"/>
                  <a:pt x="765" y="268"/>
                </a:cubicBezTo>
                <a:cubicBezTo>
                  <a:pt x="767" y="267"/>
                  <a:pt x="767" y="267"/>
                  <a:pt x="767" y="267"/>
                </a:cubicBezTo>
                <a:cubicBezTo>
                  <a:pt x="767" y="266"/>
                  <a:pt x="767" y="266"/>
                  <a:pt x="767" y="266"/>
                </a:cubicBezTo>
                <a:cubicBezTo>
                  <a:pt x="768" y="265"/>
                  <a:pt x="768" y="265"/>
                  <a:pt x="768" y="265"/>
                </a:cubicBezTo>
                <a:cubicBezTo>
                  <a:pt x="770" y="266"/>
                  <a:pt x="770" y="266"/>
                  <a:pt x="770" y="266"/>
                </a:cubicBezTo>
                <a:cubicBezTo>
                  <a:pt x="771" y="265"/>
                  <a:pt x="771" y="265"/>
                  <a:pt x="771" y="265"/>
                </a:cubicBezTo>
                <a:cubicBezTo>
                  <a:pt x="772" y="264"/>
                  <a:pt x="772" y="264"/>
                  <a:pt x="772" y="264"/>
                </a:cubicBezTo>
                <a:cubicBezTo>
                  <a:pt x="771" y="263"/>
                  <a:pt x="771" y="263"/>
                  <a:pt x="771" y="263"/>
                </a:cubicBezTo>
                <a:cubicBezTo>
                  <a:pt x="772" y="262"/>
                  <a:pt x="772" y="262"/>
                  <a:pt x="772" y="262"/>
                </a:cubicBezTo>
                <a:cubicBezTo>
                  <a:pt x="772" y="260"/>
                  <a:pt x="772" y="260"/>
                  <a:pt x="772" y="260"/>
                </a:cubicBezTo>
                <a:cubicBezTo>
                  <a:pt x="772" y="259"/>
                  <a:pt x="772" y="259"/>
                  <a:pt x="772" y="259"/>
                </a:cubicBezTo>
                <a:cubicBezTo>
                  <a:pt x="772" y="258"/>
                  <a:pt x="772" y="258"/>
                  <a:pt x="772" y="258"/>
                </a:cubicBezTo>
                <a:cubicBezTo>
                  <a:pt x="772" y="257"/>
                  <a:pt x="772" y="257"/>
                  <a:pt x="772" y="257"/>
                </a:cubicBezTo>
                <a:cubicBezTo>
                  <a:pt x="772" y="256"/>
                  <a:pt x="772" y="256"/>
                  <a:pt x="772" y="256"/>
                </a:cubicBezTo>
                <a:cubicBezTo>
                  <a:pt x="771" y="256"/>
                  <a:pt x="771" y="256"/>
                  <a:pt x="771" y="256"/>
                </a:cubicBezTo>
                <a:cubicBezTo>
                  <a:pt x="771" y="255"/>
                  <a:pt x="771" y="255"/>
                  <a:pt x="771" y="255"/>
                </a:cubicBezTo>
                <a:cubicBezTo>
                  <a:pt x="772" y="253"/>
                  <a:pt x="772" y="253"/>
                  <a:pt x="772" y="253"/>
                </a:cubicBezTo>
                <a:cubicBezTo>
                  <a:pt x="773" y="253"/>
                  <a:pt x="773" y="253"/>
                  <a:pt x="773" y="253"/>
                </a:cubicBezTo>
                <a:cubicBezTo>
                  <a:pt x="773" y="252"/>
                  <a:pt x="773" y="252"/>
                  <a:pt x="773" y="252"/>
                </a:cubicBezTo>
                <a:cubicBezTo>
                  <a:pt x="774" y="251"/>
                  <a:pt x="774" y="251"/>
                  <a:pt x="774" y="251"/>
                </a:cubicBezTo>
                <a:cubicBezTo>
                  <a:pt x="773" y="251"/>
                  <a:pt x="773" y="251"/>
                  <a:pt x="773" y="251"/>
                </a:cubicBezTo>
                <a:cubicBezTo>
                  <a:pt x="772" y="251"/>
                  <a:pt x="772" y="251"/>
                  <a:pt x="772" y="251"/>
                </a:cubicBezTo>
                <a:cubicBezTo>
                  <a:pt x="772" y="250"/>
                  <a:pt x="772" y="250"/>
                  <a:pt x="772" y="250"/>
                </a:cubicBezTo>
                <a:cubicBezTo>
                  <a:pt x="771" y="250"/>
                  <a:pt x="771" y="250"/>
                  <a:pt x="771" y="250"/>
                </a:cubicBezTo>
                <a:cubicBezTo>
                  <a:pt x="769" y="250"/>
                  <a:pt x="769" y="250"/>
                  <a:pt x="769" y="250"/>
                </a:cubicBezTo>
                <a:cubicBezTo>
                  <a:pt x="768" y="249"/>
                  <a:pt x="768" y="249"/>
                  <a:pt x="768" y="249"/>
                </a:cubicBezTo>
                <a:cubicBezTo>
                  <a:pt x="770" y="248"/>
                  <a:pt x="770" y="248"/>
                  <a:pt x="770" y="248"/>
                </a:cubicBezTo>
                <a:cubicBezTo>
                  <a:pt x="770" y="247"/>
                  <a:pt x="770" y="247"/>
                  <a:pt x="770" y="247"/>
                </a:cubicBezTo>
                <a:cubicBezTo>
                  <a:pt x="769" y="247"/>
                  <a:pt x="769" y="247"/>
                  <a:pt x="769" y="247"/>
                </a:cubicBezTo>
                <a:cubicBezTo>
                  <a:pt x="769" y="246"/>
                  <a:pt x="769" y="246"/>
                  <a:pt x="769" y="246"/>
                </a:cubicBezTo>
                <a:cubicBezTo>
                  <a:pt x="769" y="245"/>
                  <a:pt x="769" y="245"/>
                  <a:pt x="769" y="245"/>
                </a:cubicBezTo>
                <a:cubicBezTo>
                  <a:pt x="768" y="244"/>
                  <a:pt x="768" y="244"/>
                  <a:pt x="768" y="244"/>
                </a:cubicBezTo>
                <a:cubicBezTo>
                  <a:pt x="768" y="245"/>
                  <a:pt x="768" y="245"/>
                  <a:pt x="768" y="245"/>
                </a:cubicBezTo>
                <a:cubicBezTo>
                  <a:pt x="768" y="246"/>
                  <a:pt x="768" y="246"/>
                  <a:pt x="768" y="246"/>
                </a:cubicBezTo>
                <a:cubicBezTo>
                  <a:pt x="766" y="247"/>
                  <a:pt x="766" y="247"/>
                  <a:pt x="766" y="247"/>
                </a:cubicBezTo>
                <a:cubicBezTo>
                  <a:pt x="766" y="246"/>
                  <a:pt x="766" y="246"/>
                  <a:pt x="766" y="246"/>
                </a:cubicBezTo>
                <a:cubicBezTo>
                  <a:pt x="765" y="245"/>
                  <a:pt x="765" y="245"/>
                  <a:pt x="765" y="245"/>
                </a:cubicBezTo>
                <a:cubicBezTo>
                  <a:pt x="765" y="244"/>
                  <a:pt x="765" y="244"/>
                  <a:pt x="765" y="244"/>
                </a:cubicBezTo>
                <a:cubicBezTo>
                  <a:pt x="766" y="243"/>
                  <a:pt x="766" y="243"/>
                  <a:pt x="766" y="243"/>
                </a:cubicBezTo>
                <a:cubicBezTo>
                  <a:pt x="766" y="242"/>
                  <a:pt x="766" y="242"/>
                  <a:pt x="766" y="242"/>
                </a:cubicBezTo>
                <a:cubicBezTo>
                  <a:pt x="765" y="242"/>
                  <a:pt x="765" y="242"/>
                  <a:pt x="765" y="242"/>
                </a:cubicBezTo>
                <a:cubicBezTo>
                  <a:pt x="766" y="241"/>
                  <a:pt x="766" y="241"/>
                  <a:pt x="766" y="241"/>
                </a:cubicBezTo>
                <a:cubicBezTo>
                  <a:pt x="765" y="241"/>
                  <a:pt x="765" y="241"/>
                  <a:pt x="765" y="241"/>
                </a:cubicBezTo>
                <a:cubicBezTo>
                  <a:pt x="765" y="240"/>
                  <a:pt x="765" y="240"/>
                  <a:pt x="765" y="240"/>
                </a:cubicBezTo>
                <a:cubicBezTo>
                  <a:pt x="766" y="240"/>
                  <a:pt x="766" y="240"/>
                  <a:pt x="766" y="240"/>
                </a:cubicBezTo>
                <a:cubicBezTo>
                  <a:pt x="766" y="239"/>
                  <a:pt x="766" y="239"/>
                  <a:pt x="766" y="239"/>
                </a:cubicBezTo>
                <a:cubicBezTo>
                  <a:pt x="765" y="240"/>
                  <a:pt x="765" y="240"/>
                  <a:pt x="765" y="240"/>
                </a:cubicBezTo>
                <a:cubicBezTo>
                  <a:pt x="764" y="241"/>
                  <a:pt x="764" y="241"/>
                  <a:pt x="764" y="241"/>
                </a:cubicBezTo>
                <a:cubicBezTo>
                  <a:pt x="763" y="241"/>
                  <a:pt x="763" y="241"/>
                  <a:pt x="763" y="241"/>
                </a:cubicBezTo>
                <a:cubicBezTo>
                  <a:pt x="762" y="240"/>
                  <a:pt x="762" y="240"/>
                  <a:pt x="762" y="240"/>
                </a:cubicBezTo>
                <a:cubicBezTo>
                  <a:pt x="761" y="241"/>
                  <a:pt x="761" y="241"/>
                  <a:pt x="761" y="241"/>
                </a:cubicBezTo>
                <a:cubicBezTo>
                  <a:pt x="760" y="241"/>
                  <a:pt x="760" y="241"/>
                  <a:pt x="760" y="241"/>
                </a:cubicBezTo>
                <a:cubicBezTo>
                  <a:pt x="759" y="242"/>
                  <a:pt x="759" y="242"/>
                  <a:pt x="759" y="242"/>
                </a:cubicBezTo>
                <a:cubicBezTo>
                  <a:pt x="758" y="242"/>
                  <a:pt x="758" y="242"/>
                  <a:pt x="758" y="242"/>
                </a:cubicBezTo>
                <a:cubicBezTo>
                  <a:pt x="757" y="242"/>
                  <a:pt x="757" y="242"/>
                  <a:pt x="757" y="242"/>
                </a:cubicBezTo>
                <a:cubicBezTo>
                  <a:pt x="757" y="241"/>
                  <a:pt x="757" y="241"/>
                  <a:pt x="757" y="241"/>
                </a:cubicBezTo>
                <a:cubicBezTo>
                  <a:pt x="757" y="240"/>
                  <a:pt x="757" y="240"/>
                  <a:pt x="757" y="240"/>
                </a:cubicBezTo>
                <a:cubicBezTo>
                  <a:pt x="758" y="239"/>
                  <a:pt x="758" y="239"/>
                  <a:pt x="758" y="239"/>
                </a:cubicBezTo>
                <a:cubicBezTo>
                  <a:pt x="759" y="239"/>
                  <a:pt x="759" y="239"/>
                  <a:pt x="759" y="239"/>
                </a:cubicBezTo>
                <a:cubicBezTo>
                  <a:pt x="760" y="239"/>
                  <a:pt x="760" y="239"/>
                  <a:pt x="760" y="239"/>
                </a:cubicBezTo>
                <a:cubicBezTo>
                  <a:pt x="761" y="239"/>
                  <a:pt x="761" y="239"/>
                  <a:pt x="761" y="239"/>
                </a:cubicBezTo>
                <a:cubicBezTo>
                  <a:pt x="762" y="238"/>
                  <a:pt x="762" y="238"/>
                  <a:pt x="762" y="238"/>
                </a:cubicBezTo>
                <a:cubicBezTo>
                  <a:pt x="762" y="237"/>
                  <a:pt x="762" y="237"/>
                  <a:pt x="762" y="237"/>
                </a:cubicBezTo>
                <a:cubicBezTo>
                  <a:pt x="762" y="236"/>
                  <a:pt x="762" y="236"/>
                  <a:pt x="762" y="236"/>
                </a:cubicBezTo>
                <a:cubicBezTo>
                  <a:pt x="761" y="235"/>
                  <a:pt x="761" y="235"/>
                  <a:pt x="761" y="235"/>
                </a:cubicBezTo>
                <a:cubicBezTo>
                  <a:pt x="760" y="235"/>
                  <a:pt x="760" y="235"/>
                  <a:pt x="760" y="235"/>
                </a:cubicBezTo>
                <a:cubicBezTo>
                  <a:pt x="759" y="234"/>
                  <a:pt x="759" y="234"/>
                  <a:pt x="759" y="234"/>
                </a:cubicBezTo>
                <a:cubicBezTo>
                  <a:pt x="759" y="233"/>
                  <a:pt x="759" y="233"/>
                  <a:pt x="759" y="233"/>
                </a:cubicBezTo>
                <a:cubicBezTo>
                  <a:pt x="759" y="232"/>
                  <a:pt x="759" y="232"/>
                  <a:pt x="759" y="232"/>
                </a:cubicBezTo>
                <a:cubicBezTo>
                  <a:pt x="758" y="232"/>
                  <a:pt x="758" y="232"/>
                  <a:pt x="758" y="232"/>
                </a:cubicBezTo>
                <a:cubicBezTo>
                  <a:pt x="757" y="231"/>
                  <a:pt x="757" y="231"/>
                  <a:pt x="757" y="231"/>
                </a:cubicBezTo>
                <a:cubicBezTo>
                  <a:pt x="757" y="230"/>
                  <a:pt x="757" y="230"/>
                  <a:pt x="757" y="230"/>
                </a:cubicBezTo>
                <a:cubicBezTo>
                  <a:pt x="758" y="230"/>
                  <a:pt x="758" y="230"/>
                  <a:pt x="758" y="230"/>
                </a:cubicBezTo>
                <a:cubicBezTo>
                  <a:pt x="758" y="231"/>
                  <a:pt x="758" y="231"/>
                  <a:pt x="758" y="231"/>
                </a:cubicBezTo>
                <a:cubicBezTo>
                  <a:pt x="759" y="230"/>
                  <a:pt x="759" y="230"/>
                  <a:pt x="759" y="230"/>
                </a:cubicBezTo>
                <a:cubicBezTo>
                  <a:pt x="760" y="229"/>
                  <a:pt x="760" y="229"/>
                  <a:pt x="760" y="229"/>
                </a:cubicBezTo>
                <a:cubicBezTo>
                  <a:pt x="758" y="229"/>
                  <a:pt x="758" y="229"/>
                  <a:pt x="758" y="229"/>
                </a:cubicBezTo>
                <a:cubicBezTo>
                  <a:pt x="758" y="228"/>
                  <a:pt x="758" y="228"/>
                  <a:pt x="758" y="228"/>
                </a:cubicBezTo>
                <a:cubicBezTo>
                  <a:pt x="757" y="228"/>
                  <a:pt x="757" y="228"/>
                  <a:pt x="757" y="228"/>
                </a:cubicBezTo>
                <a:cubicBezTo>
                  <a:pt x="756" y="227"/>
                  <a:pt x="756" y="227"/>
                  <a:pt x="756" y="227"/>
                </a:cubicBezTo>
                <a:cubicBezTo>
                  <a:pt x="755" y="228"/>
                  <a:pt x="755" y="228"/>
                  <a:pt x="755" y="228"/>
                </a:cubicBezTo>
                <a:cubicBezTo>
                  <a:pt x="756" y="226"/>
                  <a:pt x="756" y="226"/>
                  <a:pt x="756" y="226"/>
                </a:cubicBezTo>
                <a:cubicBezTo>
                  <a:pt x="757" y="224"/>
                  <a:pt x="757" y="224"/>
                  <a:pt x="757" y="224"/>
                </a:cubicBezTo>
                <a:cubicBezTo>
                  <a:pt x="757" y="222"/>
                  <a:pt x="757" y="222"/>
                  <a:pt x="757" y="222"/>
                </a:cubicBezTo>
                <a:cubicBezTo>
                  <a:pt x="757" y="221"/>
                  <a:pt x="757" y="221"/>
                  <a:pt x="757" y="221"/>
                </a:cubicBezTo>
                <a:cubicBezTo>
                  <a:pt x="758" y="220"/>
                  <a:pt x="758" y="220"/>
                  <a:pt x="758" y="220"/>
                </a:cubicBezTo>
                <a:cubicBezTo>
                  <a:pt x="757" y="219"/>
                  <a:pt x="757" y="219"/>
                  <a:pt x="757" y="219"/>
                </a:cubicBezTo>
                <a:cubicBezTo>
                  <a:pt x="756" y="220"/>
                  <a:pt x="756" y="220"/>
                  <a:pt x="756" y="220"/>
                </a:cubicBezTo>
                <a:cubicBezTo>
                  <a:pt x="755" y="220"/>
                  <a:pt x="755" y="220"/>
                  <a:pt x="755" y="220"/>
                </a:cubicBezTo>
                <a:cubicBezTo>
                  <a:pt x="755" y="221"/>
                  <a:pt x="755" y="221"/>
                  <a:pt x="755" y="221"/>
                </a:cubicBezTo>
                <a:cubicBezTo>
                  <a:pt x="754" y="220"/>
                  <a:pt x="754" y="220"/>
                  <a:pt x="754" y="220"/>
                </a:cubicBezTo>
                <a:cubicBezTo>
                  <a:pt x="753" y="219"/>
                  <a:pt x="753" y="219"/>
                  <a:pt x="753" y="219"/>
                </a:cubicBezTo>
                <a:cubicBezTo>
                  <a:pt x="753" y="218"/>
                  <a:pt x="753" y="218"/>
                  <a:pt x="753" y="218"/>
                </a:cubicBezTo>
                <a:cubicBezTo>
                  <a:pt x="752" y="217"/>
                  <a:pt x="752" y="217"/>
                  <a:pt x="752" y="217"/>
                </a:cubicBezTo>
                <a:cubicBezTo>
                  <a:pt x="752" y="215"/>
                  <a:pt x="752" y="215"/>
                  <a:pt x="752" y="215"/>
                </a:cubicBezTo>
                <a:cubicBezTo>
                  <a:pt x="753" y="215"/>
                  <a:pt x="753" y="215"/>
                  <a:pt x="753" y="215"/>
                </a:cubicBezTo>
                <a:cubicBezTo>
                  <a:pt x="753" y="214"/>
                  <a:pt x="753" y="214"/>
                  <a:pt x="753" y="214"/>
                </a:cubicBezTo>
                <a:cubicBezTo>
                  <a:pt x="753" y="212"/>
                  <a:pt x="753" y="212"/>
                  <a:pt x="753" y="212"/>
                </a:cubicBezTo>
                <a:cubicBezTo>
                  <a:pt x="752" y="213"/>
                  <a:pt x="752" y="213"/>
                  <a:pt x="752" y="213"/>
                </a:cubicBezTo>
                <a:cubicBezTo>
                  <a:pt x="751" y="215"/>
                  <a:pt x="751" y="215"/>
                  <a:pt x="751" y="215"/>
                </a:cubicBezTo>
                <a:cubicBezTo>
                  <a:pt x="751" y="216"/>
                  <a:pt x="751" y="216"/>
                  <a:pt x="751" y="216"/>
                </a:cubicBezTo>
                <a:cubicBezTo>
                  <a:pt x="750" y="215"/>
                  <a:pt x="750" y="215"/>
                  <a:pt x="750" y="215"/>
                </a:cubicBezTo>
                <a:cubicBezTo>
                  <a:pt x="749" y="216"/>
                  <a:pt x="749" y="216"/>
                  <a:pt x="749" y="216"/>
                </a:cubicBezTo>
                <a:cubicBezTo>
                  <a:pt x="749" y="217"/>
                  <a:pt x="749" y="217"/>
                  <a:pt x="749" y="217"/>
                </a:cubicBezTo>
                <a:cubicBezTo>
                  <a:pt x="750" y="218"/>
                  <a:pt x="750" y="218"/>
                  <a:pt x="750" y="218"/>
                </a:cubicBezTo>
                <a:cubicBezTo>
                  <a:pt x="751" y="221"/>
                  <a:pt x="751" y="221"/>
                  <a:pt x="751" y="221"/>
                </a:cubicBezTo>
                <a:cubicBezTo>
                  <a:pt x="752" y="221"/>
                  <a:pt x="752" y="221"/>
                  <a:pt x="752" y="221"/>
                </a:cubicBezTo>
                <a:cubicBezTo>
                  <a:pt x="752" y="222"/>
                  <a:pt x="752" y="222"/>
                  <a:pt x="752" y="222"/>
                </a:cubicBezTo>
                <a:cubicBezTo>
                  <a:pt x="752" y="223"/>
                  <a:pt x="752" y="223"/>
                  <a:pt x="752" y="223"/>
                </a:cubicBezTo>
                <a:cubicBezTo>
                  <a:pt x="751" y="225"/>
                  <a:pt x="751" y="225"/>
                  <a:pt x="751" y="225"/>
                </a:cubicBezTo>
                <a:cubicBezTo>
                  <a:pt x="750" y="225"/>
                  <a:pt x="750" y="225"/>
                  <a:pt x="750" y="225"/>
                </a:cubicBezTo>
                <a:cubicBezTo>
                  <a:pt x="747" y="225"/>
                  <a:pt x="747" y="225"/>
                  <a:pt x="747" y="225"/>
                </a:cubicBezTo>
                <a:cubicBezTo>
                  <a:pt x="746" y="225"/>
                  <a:pt x="746" y="225"/>
                  <a:pt x="746" y="225"/>
                </a:cubicBezTo>
                <a:cubicBezTo>
                  <a:pt x="744" y="224"/>
                  <a:pt x="744" y="224"/>
                  <a:pt x="744" y="224"/>
                </a:cubicBezTo>
                <a:cubicBezTo>
                  <a:pt x="745" y="224"/>
                  <a:pt x="745" y="224"/>
                  <a:pt x="745" y="224"/>
                </a:cubicBezTo>
                <a:cubicBezTo>
                  <a:pt x="745" y="223"/>
                  <a:pt x="745" y="223"/>
                  <a:pt x="745" y="223"/>
                </a:cubicBezTo>
                <a:cubicBezTo>
                  <a:pt x="743" y="223"/>
                  <a:pt x="743" y="223"/>
                  <a:pt x="743" y="223"/>
                </a:cubicBezTo>
                <a:cubicBezTo>
                  <a:pt x="741" y="222"/>
                  <a:pt x="741" y="222"/>
                  <a:pt x="741" y="222"/>
                </a:cubicBezTo>
                <a:cubicBezTo>
                  <a:pt x="739" y="221"/>
                  <a:pt x="739" y="221"/>
                  <a:pt x="739" y="221"/>
                </a:cubicBezTo>
                <a:cubicBezTo>
                  <a:pt x="740" y="224"/>
                  <a:pt x="740" y="224"/>
                  <a:pt x="740" y="224"/>
                </a:cubicBezTo>
                <a:cubicBezTo>
                  <a:pt x="740" y="225"/>
                  <a:pt x="740" y="225"/>
                  <a:pt x="740" y="225"/>
                </a:cubicBezTo>
                <a:cubicBezTo>
                  <a:pt x="739" y="225"/>
                  <a:pt x="739" y="225"/>
                  <a:pt x="739" y="225"/>
                </a:cubicBezTo>
                <a:cubicBezTo>
                  <a:pt x="738" y="224"/>
                  <a:pt x="738" y="224"/>
                  <a:pt x="738" y="224"/>
                </a:cubicBezTo>
                <a:cubicBezTo>
                  <a:pt x="737" y="223"/>
                  <a:pt x="737" y="223"/>
                  <a:pt x="737" y="223"/>
                </a:cubicBezTo>
                <a:cubicBezTo>
                  <a:pt x="737" y="222"/>
                  <a:pt x="737" y="222"/>
                  <a:pt x="737" y="222"/>
                </a:cubicBezTo>
                <a:cubicBezTo>
                  <a:pt x="736" y="221"/>
                  <a:pt x="736" y="221"/>
                  <a:pt x="736" y="221"/>
                </a:cubicBezTo>
                <a:cubicBezTo>
                  <a:pt x="735" y="220"/>
                  <a:pt x="735" y="220"/>
                  <a:pt x="735" y="220"/>
                </a:cubicBezTo>
                <a:cubicBezTo>
                  <a:pt x="734" y="219"/>
                  <a:pt x="734" y="219"/>
                  <a:pt x="734" y="219"/>
                </a:cubicBezTo>
                <a:cubicBezTo>
                  <a:pt x="733" y="217"/>
                  <a:pt x="733" y="217"/>
                  <a:pt x="733" y="217"/>
                </a:cubicBezTo>
                <a:cubicBezTo>
                  <a:pt x="732" y="217"/>
                  <a:pt x="732" y="217"/>
                  <a:pt x="732" y="217"/>
                </a:cubicBezTo>
                <a:cubicBezTo>
                  <a:pt x="731" y="217"/>
                  <a:pt x="731" y="217"/>
                  <a:pt x="731" y="217"/>
                </a:cubicBezTo>
                <a:cubicBezTo>
                  <a:pt x="733" y="219"/>
                  <a:pt x="733" y="219"/>
                  <a:pt x="733" y="219"/>
                </a:cubicBezTo>
                <a:cubicBezTo>
                  <a:pt x="734" y="220"/>
                  <a:pt x="734" y="220"/>
                  <a:pt x="734" y="220"/>
                </a:cubicBezTo>
                <a:cubicBezTo>
                  <a:pt x="734" y="221"/>
                  <a:pt x="734" y="221"/>
                  <a:pt x="734" y="221"/>
                </a:cubicBezTo>
                <a:cubicBezTo>
                  <a:pt x="735" y="222"/>
                  <a:pt x="735" y="222"/>
                  <a:pt x="735" y="222"/>
                </a:cubicBezTo>
                <a:cubicBezTo>
                  <a:pt x="736" y="222"/>
                  <a:pt x="736" y="222"/>
                  <a:pt x="736" y="222"/>
                </a:cubicBezTo>
                <a:cubicBezTo>
                  <a:pt x="735" y="223"/>
                  <a:pt x="735" y="223"/>
                  <a:pt x="735" y="223"/>
                </a:cubicBezTo>
                <a:cubicBezTo>
                  <a:pt x="734" y="223"/>
                  <a:pt x="734" y="223"/>
                  <a:pt x="734" y="223"/>
                </a:cubicBezTo>
                <a:cubicBezTo>
                  <a:pt x="732" y="222"/>
                  <a:pt x="732" y="222"/>
                  <a:pt x="732" y="222"/>
                </a:cubicBezTo>
                <a:cubicBezTo>
                  <a:pt x="732" y="223"/>
                  <a:pt x="732" y="223"/>
                  <a:pt x="732" y="223"/>
                </a:cubicBezTo>
                <a:cubicBezTo>
                  <a:pt x="731" y="222"/>
                  <a:pt x="731" y="222"/>
                  <a:pt x="731" y="222"/>
                </a:cubicBezTo>
                <a:cubicBezTo>
                  <a:pt x="730" y="221"/>
                  <a:pt x="730" y="221"/>
                  <a:pt x="730" y="221"/>
                </a:cubicBezTo>
                <a:cubicBezTo>
                  <a:pt x="729" y="220"/>
                  <a:pt x="729" y="220"/>
                  <a:pt x="729" y="220"/>
                </a:cubicBezTo>
                <a:cubicBezTo>
                  <a:pt x="727" y="220"/>
                  <a:pt x="727" y="220"/>
                  <a:pt x="727" y="220"/>
                </a:cubicBezTo>
                <a:cubicBezTo>
                  <a:pt x="726" y="221"/>
                  <a:pt x="726" y="221"/>
                  <a:pt x="726" y="221"/>
                </a:cubicBezTo>
                <a:cubicBezTo>
                  <a:pt x="725" y="220"/>
                  <a:pt x="725" y="220"/>
                  <a:pt x="725" y="220"/>
                </a:cubicBezTo>
                <a:cubicBezTo>
                  <a:pt x="724" y="220"/>
                  <a:pt x="724" y="220"/>
                  <a:pt x="724" y="220"/>
                </a:cubicBezTo>
                <a:cubicBezTo>
                  <a:pt x="723" y="220"/>
                  <a:pt x="723" y="220"/>
                  <a:pt x="723" y="220"/>
                </a:cubicBezTo>
                <a:cubicBezTo>
                  <a:pt x="722" y="219"/>
                  <a:pt x="722" y="219"/>
                  <a:pt x="722" y="219"/>
                </a:cubicBezTo>
                <a:cubicBezTo>
                  <a:pt x="721" y="218"/>
                  <a:pt x="721" y="218"/>
                  <a:pt x="721" y="218"/>
                </a:cubicBezTo>
                <a:cubicBezTo>
                  <a:pt x="721" y="217"/>
                  <a:pt x="721" y="217"/>
                  <a:pt x="721" y="217"/>
                </a:cubicBezTo>
                <a:cubicBezTo>
                  <a:pt x="723" y="216"/>
                  <a:pt x="723" y="216"/>
                  <a:pt x="723" y="216"/>
                </a:cubicBezTo>
                <a:cubicBezTo>
                  <a:pt x="723" y="215"/>
                  <a:pt x="723" y="215"/>
                  <a:pt x="723" y="215"/>
                </a:cubicBezTo>
                <a:cubicBezTo>
                  <a:pt x="722" y="215"/>
                  <a:pt x="722" y="215"/>
                  <a:pt x="722" y="215"/>
                </a:cubicBezTo>
                <a:cubicBezTo>
                  <a:pt x="721" y="216"/>
                  <a:pt x="721" y="216"/>
                  <a:pt x="721" y="216"/>
                </a:cubicBezTo>
                <a:cubicBezTo>
                  <a:pt x="720" y="217"/>
                  <a:pt x="720" y="217"/>
                  <a:pt x="720" y="217"/>
                </a:cubicBezTo>
                <a:cubicBezTo>
                  <a:pt x="719" y="217"/>
                  <a:pt x="719" y="217"/>
                  <a:pt x="719" y="217"/>
                </a:cubicBezTo>
                <a:cubicBezTo>
                  <a:pt x="718" y="216"/>
                  <a:pt x="718" y="216"/>
                  <a:pt x="718" y="216"/>
                </a:cubicBezTo>
                <a:cubicBezTo>
                  <a:pt x="717" y="216"/>
                  <a:pt x="717" y="216"/>
                  <a:pt x="717" y="216"/>
                </a:cubicBezTo>
                <a:cubicBezTo>
                  <a:pt x="718" y="217"/>
                  <a:pt x="718" y="217"/>
                  <a:pt x="718" y="217"/>
                </a:cubicBezTo>
                <a:cubicBezTo>
                  <a:pt x="718" y="218"/>
                  <a:pt x="718" y="218"/>
                  <a:pt x="718" y="218"/>
                </a:cubicBezTo>
                <a:cubicBezTo>
                  <a:pt x="716" y="218"/>
                  <a:pt x="716" y="218"/>
                  <a:pt x="716" y="218"/>
                </a:cubicBezTo>
                <a:cubicBezTo>
                  <a:pt x="714" y="216"/>
                  <a:pt x="714" y="216"/>
                  <a:pt x="714" y="216"/>
                </a:cubicBezTo>
                <a:cubicBezTo>
                  <a:pt x="714" y="215"/>
                  <a:pt x="714" y="215"/>
                  <a:pt x="714" y="215"/>
                </a:cubicBezTo>
                <a:cubicBezTo>
                  <a:pt x="713" y="214"/>
                  <a:pt x="713" y="214"/>
                  <a:pt x="713" y="214"/>
                </a:cubicBezTo>
                <a:cubicBezTo>
                  <a:pt x="713" y="213"/>
                  <a:pt x="713" y="213"/>
                  <a:pt x="713" y="213"/>
                </a:cubicBezTo>
                <a:cubicBezTo>
                  <a:pt x="715" y="212"/>
                  <a:pt x="715" y="212"/>
                  <a:pt x="715" y="212"/>
                </a:cubicBezTo>
                <a:cubicBezTo>
                  <a:pt x="716" y="211"/>
                  <a:pt x="716" y="211"/>
                  <a:pt x="716" y="211"/>
                </a:cubicBezTo>
                <a:cubicBezTo>
                  <a:pt x="715" y="211"/>
                  <a:pt x="715" y="211"/>
                  <a:pt x="715" y="211"/>
                </a:cubicBezTo>
                <a:cubicBezTo>
                  <a:pt x="713" y="212"/>
                  <a:pt x="713" y="212"/>
                  <a:pt x="713" y="212"/>
                </a:cubicBezTo>
                <a:cubicBezTo>
                  <a:pt x="713" y="213"/>
                  <a:pt x="713" y="213"/>
                  <a:pt x="713" y="213"/>
                </a:cubicBezTo>
                <a:cubicBezTo>
                  <a:pt x="712" y="213"/>
                  <a:pt x="712" y="213"/>
                  <a:pt x="712" y="213"/>
                </a:cubicBezTo>
                <a:cubicBezTo>
                  <a:pt x="712" y="212"/>
                  <a:pt x="712" y="212"/>
                  <a:pt x="712" y="212"/>
                </a:cubicBezTo>
                <a:cubicBezTo>
                  <a:pt x="712" y="211"/>
                  <a:pt x="712" y="211"/>
                  <a:pt x="712" y="211"/>
                </a:cubicBezTo>
                <a:cubicBezTo>
                  <a:pt x="711" y="211"/>
                  <a:pt x="711" y="211"/>
                  <a:pt x="711" y="211"/>
                </a:cubicBezTo>
                <a:cubicBezTo>
                  <a:pt x="711" y="212"/>
                  <a:pt x="711" y="212"/>
                  <a:pt x="711" y="212"/>
                </a:cubicBezTo>
                <a:cubicBezTo>
                  <a:pt x="711" y="213"/>
                  <a:pt x="711" y="213"/>
                  <a:pt x="711" y="213"/>
                </a:cubicBezTo>
                <a:cubicBezTo>
                  <a:pt x="710" y="213"/>
                  <a:pt x="710" y="213"/>
                  <a:pt x="710" y="213"/>
                </a:cubicBezTo>
                <a:cubicBezTo>
                  <a:pt x="709" y="212"/>
                  <a:pt x="709" y="212"/>
                  <a:pt x="709" y="212"/>
                </a:cubicBezTo>
                <a:cubicBezTo>
                  <a:pt x="708" y="212"/>
                  <a:pt x="708" y="212"/>
                  <a:pt x="708" y="212"/>
                </a:cubicBezTo>
                <a:cubicBezTo>
                  <a:pt x="707" y="212"/>
                  <a:pt x="707" y="212"/>
                  <a:pt x="707" y="212"/>
                </a:cubicBezTo>
                <a:cubicBezTo>
                  <a:pt x="707" y="213"/>
                  <a:pt x="707" y="213"/>
                  <a:pt x="707" y="213"/>
                </a:cubicBezTo>
                <a:cubicBezTo>
                  <a:pt x="706" y="213"/>
                  <a:pt x="706" y="213"/>
                  <a:pt x="706" y="213"/>
                </a:cubicBezTo>
                <a:cubicBezTo>
                  <a:pt x="705" y="212"/>
                  <a:pt x="705" y="212"/>
                  <a:pt x="705" y="212"/>
                </a:cubicBezTo>
                <a:cubicBezTo>
                  <a:pt x="705" y="211"/>
                  <a:pt x="705" y="211"/>
                  <a:pt x="705" y="211"/>
                </a:cubicBezTo>
                <a:cubicBezTo>
                  <a:pt x="706" y="211"/>
                  <a:pt x="706" y="211"/>
                  <a:pt x="706" y="211"/>
                </a:cubicBezTo>
                <a:cubicBezTo>
                  <a:pt x="705" y="210"/>
                  <a:pt x="705" y="210"/>
                  <a:pt x="705" y="210"/>
                </a:cubicBezTo>
                <a:cubicBezTo>
                  <a:pt x="703" y="209"/>
                  <a:pt x="703" y="209"/>
                  <a:pt x="703" y="209"/>
                </a:cubicBezTo>
                <a:cubicBezTo>
                  <a:pt x="703" y="208"/>
                  <a:pt x="703" y="208"/>
                  <a:pt x="703" y="208"/>
                </a:cubicBezTo>
                <a:cubicBezTo>
                  <a:pt x="703" y="206"/>
                  <a:pt x="703" y="206"/>
                  <a:pt x="703" y="206"/>
                </a:cubicBezTo>
                <a:cubicBezTo>
                  <a:pt x="703" y="205"/>
                  <a:pt x="703" y="205"/>
                  <a:pt x="703" y="205"/>
                </a:cubicBezTo>
                <a:cubicBezTo>
                  <a:pt x="703" y="203"/>
                  <a:pt x="703" y="203"/>
                  <a:pt x="703" y="203"/>
                </a:cubicBezTo>
                <a:cubicBezTo>
                  <a:pt x="703" y="202"/>
                  <a:pt x="703" y="202"/>
                  <a:pt x="703" y="202"/>
                </a:cubicBezTo>
                <a:cubicBezTo>
                  <a:pt x="704" y="202"/>
                  <a:pt x="704" y="202"/>
                  <a:pt x="704" y="202"/>
                </a:cubicBezTo>
                <a:cubicBezTo>
                  <a:pt x="704" y="201"/>
                  <a:pt x="704" y="201"/>
                  <a:pt x="704" y="201"/>
                </a:cubicBezTo>
                <a:cubicBezTo>
                  <a:pt x="703" y="200"/>
                  <a:pt x="703" y="200"/>
                  <a:pt x="703" y="200"/>
                </a:cubicBezTo>
                <a:cubicBezTo>
                  <a:pt x="704" y="199"/>
                  <a:pt x="704" y="199"/>
                  <a:pt x="704" y="199"/>
                </a:cubicBezTo>
                <a:cubicBezTo>
                  <a:pt x="705" y="200"/>
                  <a:pt x="705" y="200"/>
                  <a:pt x="705" y="200"/>
                </a:cubicBezTo>
                <a:cubicBezTo>
                  <a:pt x="707" y="200"/>
                  <a:pt x="707" y="200"/>
                  <a:pt x="707" y="200"/>
                </a:cubicBezTo>
                <a:cubicBezTo>
                  <a:pt x="708" y="201"/>
                  <a:pt x="708" y="201"/>
                  <a:pt x="708" y="201"/>
                </a:cubicBezTo>
                <a:cubicBezTo>
                  <a:pt x="709" y="202"/>
                  <a:pt x="709" y="202"/>
                  <a:pt x="709" y="202"/>
                </a:cubicBezTo>
                <a:cubicBezTo>
                  <a:pt x="711" y="203"/>
                  <a:pt x="711" y="203"/>
                  <a:pt x="711" y="203"/>
                </a:cubicBezTo>
                <a:cubicBezTo>
                  <a:pt x="713" y="203"/>
                  <a:pt x="713" y="203"/>
                  <a:pt x="713" y="203"/>
                </a:cubicBezTo>
                <a:cubicBezTo>
                  <a:pt x="715" y="203"/>
                  <a:pt x="715" y="203"/>
                  <a:pt x="715" y="203"/>
                </a:cubicBezTo>
                <a:cubicBezTo>
                  <a:pt x="714" y="202"/>
                  <a:pt x="714" y="202"/>
                  <a:pt x="714" y="202"/>
                </a:cubicBezTo>
                <a:cubicBezTo>
                  <a:pt x="714" y="201"/>
                  <a:pt x="714" y="201"/>
                  <a:pt x="714" y="201"/>
                </a:cubicBezTo>
                <a:cubicBezTo>
                  <a:pt x="713" y="200"/>
                  <a:pt x="713" y="200"/>
                  <a:pt x="713" y="200"/>
                </a:cubicBezTo>
                <a:cubicBezTo>
                  <a:pt x="712" y="199"/>
                  <a:pt x="712" y="199"/>
                  <a:pt x="712" y="199"/>
                </a:cubicBezTo>
                <a:cubicBezTo>
                  <a:pt x="711" y="199"/>
                  <a:pt x="711" y="199"/>
                  <a:pt x="711" y="199"/>
                </a:cubicBezTo>
                <a:cubicBezTo>
                  <a:pt x="709" y="198"/>
                  <a:pt x="709" y="198"/>
                  <a:pt x="709" y="198"/>
                </a:cubicBezTo>
                <a:cubicBezTo>
                  <a:pt x="707" y="197"/>
                  <a:pt x="707" y="197"/>
                  <a:pt x="707" y="197"/>
                </a:cubicBezTo>
                <a:cubicBezTo>
                  <a:pt x="706" y="197"/>
                  <a:pt x="706" y="197"/>
                  <a:pt x="706" y="197"/>
                </a:cubicBezTo>
                <a:cubicBezTo>
                  <a:pt x="704" y="196"/>
                  <a:pt x="704" y="196"/>
                  <a:pt x="704" y="196"/>
                </a:cubicBezTo>
                <a:cubicBezTo>
                  <a:pt x="703" y="195"/>
                  <a:pt x="703" y="195"/>
                  <a:pt x="703" y="195"/>
                </a:cubicBezTo>
                <a:cubicBezTo>
                  <a:pt x="703" y="193"/>
                  <a:pt x="703" y="193"/>
                  <a:pt x="703" y="193"/>
                </a:cubicBezTo>
                <a:cubicBezTo>
                  <a:pt x="705" y="192"/>
                  <a:pt x="705" y="192"/>
                  <a:pt x="705" y="192"/>
                </a:cubicBezTo>
                <a:cubicBezTo>
                  <a:pt x="704" y="191"/>
                  <a:pt x="704" y="191"/>
                  <a:pt x="704" y="191"/>
                </a:cubicBezTo>
                <a:cubicBezTo>
                  <a:pt x="705" y="190"/>
                  <a:pt x="705" y="190"/>
                  <a:pt x="705" y="190"/>
                </a:cubicBezTo>
                <a:cubicBezTo>
                  <a:pt x="706" y="190"/>
                  <a:pt x="706" y="190"/>
                  <a:pt x="706" y="190"/>
                </a:cubicBezTo>
                <a:cubicBezTo>
                  <a:pt x="706" y="188"/>
                  <a:pt x="706" y="188"/>
                  <a:pt x="706" y="188"/>
                </a:cubicBezTo>
                <a:cubicBezTo>
                  <a:pt x="706" y="186"/>
                  <a:pt x="706" y="186"/>
                  <a:pt x="706" y="186"/>
                </a:cubicBezTo>
                <a:cubicBezTo>
                  <a:pt x="707" y="185"/>
                  <a:pt x="707" y="185"/>
                  <a:pt x="707" y="185"/>
                </a:cubicBezTo>
                <a:cubicBezTo>
                  <a:pt x="708" y="185"/>
                  <a:pt x="708" y="185"/>
                  <a:pt x="708" y="185"/>
                </a:cubicBezTo>
                <a:cubicBezTo>
                  <a:pt x="708" y="184"/>
                  <a:pt x="708" y="184"/>
                  <a:pt x="708" y="184"/>
                </a:cubicBezTo>
                <a:cubicBezTo>
                  <a:pt x="710" y="183"/>
                  <a:pt x="710" y="183"/>
                  <a:pt x="710" y="183"/>
                </a:cubicBezTo>
                <a:cubicBezTo>
                  <a:pt x="711" y="183"/>
                  <a:pt x="711" y="183"/>
                  <a:pt x="711" y="183"/>
                </a:cubicBezTo>
                <a:cubicBezTo>
                  <a:pt x="711" y="182"/>
                  <a:pt x="711" y="182"/>
                  <a:pt x="711" y="182"/>
                </a:cubicBezTo>
                <a:cubicBezTo>
                  <a:pt x="710" y="182"/>
                  <a:pt x="710" y="182"/>
                  <a:pt x="710" y="182"/>
                </a:cubicBezTo>
                <a:cubicBezTo>
                  <a:pt x="710" y="181"/>
                  <a:pt x="710" y="181"/>
                  <a:pt x="710" y="181"/>
                </a:cubicBezTo>
                <a:cubicBezTo>
                  <a:pt x="711" y="179"/>
                  <a:pt x="711" y="179"/>
                  <a:pt x="711" y="179"/>
                </a:cubicBezTo>
                <a:cubicBezTo>
                  <a:pt x="712" y="178"/>
                  <a:pt x="712" y="178"/>
                  <a:pt x="712" y="178"/>
                </a:cubicBezTo>
                <a:cubicBezTo>
                  <a:pt x="713" y="177"/>
                  <a:pt x="713" y="177"/>
                  <a:pt x="713" y="177"/>
                </a:cubicBezTo>
                <a:cubicBezTo>
                  <a:pt x="714" y="176"/>
                  <a:pt x="714" y="176"/>
                  <a:pt x="714" y="176"/>
                </a:cubicBezTo>
                <a:cubicBezTo>
                  <a:pt x="715" y="176"/>
                  <a:pt x="715" y="176"/>
                  <a:pt x="715" y="176"/>
                </a:cubicBezTo>
                <a:cubicBezTo>
                  <a:pt x="715" y="174"/>
                  <a:pt x="715" y="174"/>
                  <a:pt x="715" y="174"/>
                </a:cubicBezTo>
                <a:cubicBezTo>
                  <a:pt x="716" y="174"/>
                  <a:pt x="716" y="174"/>
                  <a:pt x="716" y="174"/>
                </a:cubicBezTo>
                <a:cubicBezTo>
                  <a:pt x="716" y="175"/>
                  <a:pt x="716" y="175"/>
                  <a:pt x="716" y="175"/>
                </a:cubicBezTo>
                <a:cubicBezTo>
                  <a:pt x="717" y="174"/>
                  <a:pt x="717" y="174"/>
                  <a:pt x="717" y="174"/>
                </a:cubicBezTo>
                <a:cubicBezTo>
                  <a:pt x="717" y="173"/>
                  <a:pt x="717" y="173"/>
                  <a:pt x="717" y="173"/>
                </a:cubicBezTo>
                <a:cubicBezTo>
                  <a:pt x="718" y="171"/>
                  <a:pt x="718" y="171"/>
                  <a:pt x="718" y="171"/>
                </a:cubicBezTo>
                <a:cubicBezTo>
                  <a:pt x="719" y="171"/>
                  <a:pt x="719" y="171"/>
                  <a:pt x="719" y="171"/>
                </a:cubicBezTo>
                <a:cubicBezTo>
                  <a:pt x="719" y="170"/>
                  <a:pt x="719" y="170"/>
                  <a:pt x="719" y="170"/>
                </a:cubicBezTo>
                <a:cubicBezTo>
                  <a:pt x="720" y="169"/>
                  <a:pt x="720" y="169"/>
                  <a:pt x="720" y="169"/>
                </a:cubicBezTo>
                <a:cubicBezTo>
                  <a:pt x="721" y="169"/>
                  <a:pt x="721" y="169"/>
                  <a:pt x="721" y="169"/>
                </a:cubicBezTo>
                <a:cubicBezTo>
                  <a:pt x="722" y="168"/>
                  <a:pt x="722" y="168"/>
                  <a:pt x="722" y="168"/>
                </a:cubicBezTo>
                <a:cubicBezTo>
                  <a:pt x="723" y="168"/>
                  <a:pt x="723" y="168"/>
                  <a:pt x="723" y="168"/>
                </a:cubicBezTo>
                <a:cubicBezTo>
                  <a:pt x="724" y="168"/>
                  <a:pt x="724" y="168"/>
                  <a:pt x="724" y="168"/>
                </a:cubicBezTo>
                <a:cubicBezTo>
                  <a:pt x="723" y="167"/>
                  <a:pt x="723" y="167"/>
                  <a:pt x="723" y="167"/>
                </a:cubicBezTo>
                <a:cubicBezTo>
                  <a:pt x="724" y="166"/>
                  <a:pt x="724" y="166"/>
                  <a:pt x="724" y="166"/>
                </a:cubicBezTo>
                <a:cubicBezTo>
                  <a:pt x="726" y="165"/>
                  <a:pt x="726" y="165"/>
                  <a:pt x="726" y="165"/>
                </a:cubicBezTo>
                <a:cubicBezTo>
                  <a:pt x="728" y="163"/>
                  <a:pt x="728" y="163"/>
                  <a:pt x="728" y="163"/>
                </a:cubicBezTo>
                <a:cubicBezTo>
                  <a:pt x="731" y="162"/>
                  <a:pt x="731" y="162"/>
                  <a:pt x="731" y="162"/>
                </a:cubicBezTo>
                <a:cubicBezTo>
                  <a:pt x="734" y="162"/>
                  <a:pt x="734" y="162"/>
                  <a:pt x="734" y="162"/>
                </a:cubicBezTo>
                <a:cubicBezTo>
                  <a:pt x="735" y="161"/>
                  <a:pt x="735" y="161"/>
                  <a:pt x="735" y="161"/>
                </a:cubicBezTo>
                <a:cubicBezTo>
                  <a:pt x="736" y="161"/>
                  <a:pt x="736" y="161"/>
                  <a:pt x="736" y="161"/>
                </a:cubicBezTo>
                <a:cubicBezTo>
                  <a:pt x="737" y="161"/>
                  <a:pt x="737" y="161"/>
                  <a:pt x="737" y="161"/>
                </a:cubicBezTo>
                <a:cubicBezTo>
                  <a:pt x="738" y="161"/>
                  <a:pt x="738" y="161"/>
                  <a:pt x="738" y="161"/>
                </a:cubicBezTo>
                <a:cubicBezTo>
                  <a:pt x="740" y="161"/>
                  <a:pt x="740" y="161"/>
                  <a:pt x="740" y="161"/>
                </a:cubicBezTo>
                <a:cubicBezTo>
                  <a:pt x="741" y="162"/>
                  <a:pt x="741" y="162"/>
                  <a:pt x="741" y="162"/>
                </a:cubicBezTo>
                <a:cubicBezTo>
                  <a:pt x="744" y="164"/>
                  <a:pt x="744" y="164"/>
                  <a:pt x="744" y="164"/>
                </a:cubicBezTo>
                <a:cubicBezTo>
                  <a:pt x="744" y="165"/>
                  <a:pt x="744" y="165"/>
                  <a:pt x="744" y="165"/>
                </a:cubicBezTo>
                <a:cubicBezTo>
                  <a:pt x="742" y="166"/>
                  <a:pt x="742" y="166"/>
                  <a:pt x="742" y="166"/>
                </a:cubicBezTo>
                <a:cubicBezTo>
                  <a:pt x="740" y="167"/>
                  <a:pt x="740" y="167"/>
                  <a:pt x="740" y="167"/>
                </a:cubicBezTo>
                <a:cubicBezTo>
                  <a:pt x="739" y="167"/>
                  <a:pt x="739" y="167"/>
                  <a:pt x="739" y="167"/>
                </a:cubicBezTo>
                <a:cubicBezTo>
                  <a:pt x="738" y="168"/>
                  <a:pt x="738" y="168"/>
                  <a:pt x="738" y="168"/>
                </a:cubicBezTo>
                <a:cubicBezTo>
                  <a:pt x="737" y="169"/>
                  <a:pt x="737" y="169"/>
                  <a:pt x="737" y="169"/>
                </a:cubicBezTo>
                <a:cubicBezTo>
                  <a:pt x="736" y="169"/>
                  <a:pt x="736" y="169"/>
                  <a:pt x="736" y="169"/>
                </a:cubicBezTo>
                <a:cubicBezTo>
                  <a:pt x="734" y="172"/>
                  <a:pt x="734" y="172"/>
                  <a:pt x="734" y="172"/>
                </a:cubicBezTo>
                <a:cubicBezTo>
                  <a:pt x="731" y="174"/>
                  <a:pt x="731" y="174"/>
                  <a:pt x="731" y="174"/>
                </a:cubicBezTo>
                <a:cubicBezTo>
                  <a:pt x="730" y="176"/>
                  <a:pt x="730" y="176"/>
                  <a:pt x="730" y="176"/>
                </a:cubicBezTo>
                <a:cubicBezTo>
                  <a:pt x="729" y="176"/>
                  <a:pt x="729" y="176"/>
                  <a:pt x="729" y="176"/>
                </a:cubicBezTo>
                <a:cubicBezTo>
                  <a:pt x="728" y="178"/>
                  <a:pt x="728" y="178"/>
                  <a:pt x="728" y="178"/>
                </a:cubicBezTo>
                <a:cubicBezTo>
                  <a:pt x="727" y="180"/>
                  <a:pt x="727" y="180"/>
                  <a:pt x="727" y="180"/>
                </a:cubicBezTo>
                <a:cubicBezTo>
                  <a:pt x="728" y="181"/>
                  <a:pt x="728" y="181"/>
                  <a:pt x="728" y="181"/>
                </a:cubicBezTo>
                <a:cubicBezTo>
                  <a:pt x="729" y="182"/>
                  <a:pt x="729" y="182"/>
                  <a:pt x="729" y="182"/>
                </a:cubicBezTo>
                <a:cubicBezTo>
                  <a:pt x="729" y="183"/>
                  <a:pt x="729" y="183"/>
                  <a:pt x="729" y="183"/>
                </a:cubicBezTo>
                <a:cubicBezTo>
                  <a:pt x="728" y="184"/>
                  <a:pt x="728" y="184"/>
                  <a:pt x="728" y="184"/>
                </a:cubicBezTo>
                <a:cubicBezTo>
                  <a:pt x="727" y="185"/>
                  <a:pt x="727" y="185"/>
                  <a:pt x="727" y="185"/>
                </a:cubicBezTo>
                <a:cubicBezTo>
                  <a:pt x="726" y="186"/>
                  <a:pt x="726" y="186"/>
                  <a:pt x="726" y="186"/>
                </a:cubicBezTo>
                <a:cubicBezTo>
                  <a:pt x="725" y="187"/>
                  <a:pt x="725" y="187"/>
                  <a:pt x="725" y="187"/>
                </a:cubicBezTo>
                <a:cubicBezTo>
                  <a:pt x="725" y="189"/>
                  <a:pt x="725" y="189"/>
                  <a:pt x="725" y="189"/>
                </a:cubicBezTo>
                <a:cubicBezTo>
                  <a:pt x="724" y="189"/>
                  <a:pt x="724" y="189"/>
                  <a:pt x="724" y="189"/>
                </a:cubicBezTo>
                <a:cubicBezTo>
                  <a:pt x="724" y="190"/>
                  <a:pt x="724" y="190"/>
                  <a:pt x="724" y="190"/>
                </a:cubicBezTo>
                <a:cubicBezTo>
                  <a:pt x="725" y="191"/>
                  <a:pt x="725" y="191"/>
                  <a:pt x="725" y="191"/>
                </a:cubicBezTo>
                <a:cubicBezTo>
                  <a:pt x="725" y="193"/>
                  <a:pt x="725" y="193"/>
                  <a:pt x="725" y="193"/>
                </a:cubicBezTo>
                <a:cubicBezTo>
                  <a:pt x="725" y="194"/>
                  <a:pt x="725" y="194"/>
                  <a:pt x="725" y="194"/>
                </a:cubicBezTo>
                <a:cubicBezTo>
                  <a:pt x="725" y="196"/>
                  <a:pt x="725" y="196"/>
                  <a:pt x="725" y="196"/>
                </a:cubicBezTo>
                <a:cubicBezTo>
                  <a:pt x="726" y="197"/>
                  <a:pt x="726" y="197"/>
                  <a:pt x="726" y="197"/>
                </a:cubicBezTo>
                <a:cubicBezTo>
                  <a:pt x="727" y="198"/>
                  <a:pt x="727" y="198"/>
                  <a:pt x="727" y="198"/>
                </a:cubicBezTo>
                <a:cubicBezTo>
                  <a:pt x="728" y="198"/>
                  <a:pt x="728" y="198"/>
                  <a:pt x="728" y="198"/>
                </a:cubicBezTo>
                <a:cubicBezTo>
                  <a:pt x="728" y="200"/>
                  <a:pt x="728" y="200"/>
                  <a:pt x="728" y="200"/>
                </a:cubicBezTo>
                <a:cubicBezTo>
                  <a:pt x="727" y="201"/>
                  <a:pt x="727" y="201"/>
                  <a:pt x="727" y="201"/>
                </a:cubicBezTo>
                <a:cubicBezTo>
                  <a:pt x="727" y="200"/>
                  <a:pt x="727" y="200"/>
                  <a:pt x="727" y="200"/>
                </a:cubicBezTo>
                <a:cubicBezTo>
                  <a:pt x="726" y="200"/>
                  <a:pt x="726" y="200"/>
                  <a:pt x="726" y="200"/>
                </a:cubicBezTo>
                <a:cubicBezTo>
                  <a:pt x="725" y="200"/>
                  <a:pt x="725" y="200"/>
                  <a:pt x="725" y="200"/>
                </a:cubicBezTo>
                <a:cubicBezTo>
                  <a:pt x="725" y="201"/>
                  <a:pt x="725" y="201"/>
                  <a:pt x="725" y="201"/>
                </a:cubicBezTo>
                <a:cubicBezTo>
                  <a:pt x="724" y="201"/>
                  <a:pt x="724" y="201"/>
                  <a:pt x="724" y="201"/>
                </a:cubicBezTo>
                <a:cubicBezTo>
                  <a:pt x="725" y="202"/>
                  <a:pt x="725" y="202"/>
                  <a:pt x="725" y="202"/>
                </a:cubicBezTo>
                <a:cubicBezTo>
                  <a:pt x="726" y="202"/>
                  <a:pt x="726" y="202"/>
                  <a:pt x="726" y="202"/>
                </a:cubicBezTo>
                <a:cubicBezTo>
                  <a:pt x="727" y="202"/>
                  <a:pt x="727" y="202"/>
                  <a:pt x="727" y="202"/>
                </a:cubicBezTo>
                <a:cubicBezTo>
                  <a:pt x="726" y="203"/>
                  <a:pt x="726" y="203"/>
                  <a:pt x="726" y="203"/>
                </a:cubicBezTo>
                <a:cubicBezTo>
                  <a:pt x="725" y="205"/>
                  <a:pt x="725" y="205"/>
                  <a:pt x="725" y="205"/>
                </a:cubicBezTo>
                <a:cubicBezTo>
                  <a:pt x="725" y="206"/>
                  <a:pt x="725" y="206"/>
                  <a:pt x="725" y="206"/>
                </a:cubicBezTo>
                <a:cubicBezTo>
                  <a:pt x="725" y="207"/>
                  <a:pt x="725" y="207"/>
                  <a:pt x="725" y="207"/>
                </a:cubicBezTo>
                <a:cubicBezTo>
                  <a:pt x="727" y="205"/>
                  <a:pt x="727" y="205"/>
                  <a:pt x="727" y="205"/>
                </a:cubicBezTo>
                <a:cubicBezTo>
                  <a:pt x="728" y="202"/>
                  <a:pt x="728" y="202"/>
                  <a:pt x="728" y="202"/>
                </a:cubicBezTo>
                <a:cubicBezTo>
                  <a:pt x="729" y="199"/>
                  <a:pt x="729" y="199"/>
                  <a:pt x="729" y="199"/>
                </a:cubicBezTo>
                <a:cubicBezTo>
                  <a:pt x="730" y="198"/>
                  <a:pt x="730" y="198"/>
                  <a:pt x="730" y="198"/>
                </a:cubicBezTo>
                <a:cubicBezTo>
                  <a:pt x="730" y="197"/>
                  <a:pt x="730" y="197"/>
                  <a:pt x="730" y="197"/>
                </a:cubicBezTo>
                <a:cubicBezTo>
                  <a:pt x="730" y="196"/>
                  <a:pt x="730" y="196"/>
                  <a:pt x="730" y="196"/>
                </a:cubicBezTo>
                <a:cubicBezTo>
                  <a:pt x="730" y="195"/>
                  <a:pt x="730" y="195"/>
                  <a:pt x="730" y="195"/>
                </a:cubicBezTo>
                <a:cubicBezTo>
                  <a:pt x="729" y="195"/>
                  <a:pt x="729" y="195"/>
                  <a:pt x="729" y="195"/>
                </a:cubicBezTo>
                <a:cubicBezTo>
                  <a:pt x="729" y="194"/>
                  <a:pt x="729" y="194"/>
                  <a:pt x="729" y="194"/>
                </a:cubicBezTo>
                <a:cubicBezTo>
                  <a:pt x="729" y="193"/>
                  <a:pt x="729" y="193"/>
                  <a:pt x="729" y="193"/>
                </a:cubicBezTo>
                <a:cubicBezTo>
                  <a:pt x="728" y="193"/>
                  <a:pt x="728" y="193"/>
                  <a:pt x="728" y="193"/>
                </a:cubicBezTo>
                <a:cubicBezTo>
                  <a:pt x="728" y="191"/>
                  <a:pt x="728" y="191"/>
                  <a:pt x="728" y="191"/>
                </a:cubicBezTo>
                <a:cubicBezTo>
                  <a:pt x="728" y="190"/>
                  <a:pt x="728" y="190"/>
                  <a:pt x="728" y="190"/>
                </a:cubicBezTo>
                <a:cubicBezTo>
                  <a:pt x="727" y="188"/>
                  <a:pt x="727" y="188"/>
                  <a:pt x="727" y="188"/>
                </a:cubicBezTo>
                <a:cubicBezTo>
                  <a:pt x="728" y="188"/>
                  <a:pt x="728" y="188"/>
                  <a:pt x="728" y="188"/>
                </a:cubicBezTo>
                <a:cubicBezTo>
                  <a:pt x="728" y="189"/>
                  <a:pt x="728" y="189"/>
                  <a:pt x="728" y="189"/>
                </a:cubicBezTo>
                <a:cubicBezTo>
                  <a:pt x="729" y="189"/>
                  <a:pt x="729" y="189"/>
                  <a:pt x="729" y="189"/>
                </a:cubicBezTo>
                <a:cubicBezTo>
                  <a:pt x="730" y="188"/>
                  <a:pt x="730" y="188"/>
                  <a:pt x="730" y="188"/>
                </a:cubicBezTo>
                <a:cubicBezTo>
                  <a:pt x="731" y="187"/>
                  <a:pt x="731" y="187"/>
                  <a:pt x="731" y="187"/>
                </a:cubicBezTo>
                <a:cubicBezTo>
                  <a:pt x="731" y="186"/>
                  <a:pt x="731" y="186"/>
                  <a:pt x="731" y="186"/>
                </a:cubicBezTo>
                <a:cubicBezTo>
                  <a:pt x="731" y="185"/>
                  <a:pt x="731" y="185"/>
                  <a:pt x="731" y="185"/>
                </a:cubicBezTo>
                <a:cubicBezTo>
                  <a:pt x="732" y="186"/>
                  <a:pt x="732" y="186"/>
                  <a:pt x="732" y="186"/>
                </a:cubicBezTo>
                <a:cubicBezTo>
                  <a:pt x="733" y="187"/>
                  <a:pt x="733" y="187"/>
                  <a:pt x="733" y="187"/>
                </a:cubicBezTo>
                <a:cubicBezTo>
                  <a:pt x="733" y="188"/>
                  <a:pt x="733" y="188"/>
                  <a:pt x="733" y="188"/>
                </a:cubicBezTo>
                <a:cubicBezTo>
                  <a:pt x="733" y="189"/>
                  <a:pt x="733" y="189"/>
                  <a:pt x="733" y="189"/>
                </a:cubicBezTo>
                <a:cubicBezTo>
                  <a:pt x="734" y="188"/>
                  <a:pt x="734" y="188"/>
                  <a:pt x="734" y="188"/>
                </a:cubicBezTo>
                <a:cubicBezTo>
                  <a:pt x="734" y="186"/>
                  <a:pt x="734" y="186"/>
                  <a:pt x="734" y="186"/>
                </a:cubicBezTo>
                <a:cubicBezTo>
                  <a:pt x="735" y="185"/>
                  <a:pt x="735" y="185"/>
                  <a:pt x="735" y="185"/>
                </a:cubicBezTo>
                <a:cubicBezTo>
                  <a:pt x="736" y="185"/>
                  <a:pt x="736" y="185"/>
                  <a:pt x="736" y="185"/>
                </a:cubicBezTo>
                <a:cubicBezTo>
                  <a:pt x="736" y="184"/>
                  <a:pt x="736" y="184"/>
                  <a:pt x="736" y="184"/>
                </a:cubicBezTo>
                <a:cubicBezTo>
                  <a:pt x="737" y="184"/>
                  <a:pt x="737" y="184"/>
                  <a:pt x="737" y="184"/>
                </a:cubicBezTo>
                <a:cubicBezTo>
                  <a:pt x="737" y="183"/>
                  <a:pt x="737" y="183"/>
                  <a:pt x="737" y="183"/>
                </a:cubicBezTo>
                <a:cubicBezTo>
                  <a:pt x="736" y="183"/>
                  <a:pt x="736" y="183"/>
                  <a:pt x="736" y="183"/>
                </a:cubicBezTo>
                <a:cubicBezTo>
                  <a:pt x="734" y="185"/>
                  <a:pt x="734" y="185"/>
                  <a:pt x="734" y="185"/>
                </a:cubicBezTo>
                <a:cubicBezTo>
                  <a:pt x="733" y="185"/>
                  <a:pt x="733" y="185"/>
                  <a:pt x="733" y="185"/>
                </a:cubicBezTo>
                <a:cubicBezTo>
                  <a:pt x="733" y="183"/>
                  <a:pt x="733" y="183"/>
                  <a:pt x="733" y="183"/>
                </a:cubicBezTo>
                <a:cubicBezTo>
                  <a:pt x="732" y="183"/>
                  <a:pt x="732" y="183"/>
                  <a:pt x="732" y="183"/>
                </a:cubicBezTo>
                <a:cubicBezTo>
                  <a:pt x="732" y="182"/>
                  <a:pt x="732" y="182"/>
                  <a:pt x="732" y="182"/>
                </a:cubicBezTo>
                <a:cubicBezTo>
                  <a:pt x="734" y="181"/>
                  <a:pt x="734" y="181"/>
                  <a:pt x="734" y="181"/>
                </a:cubicBezTo>
                <a:cubicBezTo>
                  <a:pt x="733" y="180"/>
                  <a:pt x="733" y="180"/>
                  <a:pt x="733" y="180"/>
                </a:cubicBezTo>
                <a:cubicBezTo>
                  <a:pt x="733" y="179"/>
                  <a:pt x="733" y="179"/>
                  <a:pt x="733" y="179"/>
                </a:cubicBezTo>
                <a:cubicBezTo>
                  <a:pt x="734" y="177"/>
                  <a:pt x="734" y="177"/>
                  <a:pt x="734" y="177"/>
                </a:cubicBezTo>
                <a:cubicBezTo>
                  <a:pt x="734" y="176"/>
                  <a:pt x="734" y="176"/>
                  <a:pt x="734" y="176"/>
                </a:cubicBezTo>
                <a:cubicBezTo>
                  <a:pt x="735" y="175"/>
                  <a:pt x="735" y="175"/>
                  <a:pt x="735" y="175"/>
                </a:cubicBezTo>
                <a:cubicBezTo>
                  <a:pt x="737" y="175"/>
                  <a:pt x="737" y="175"/>
                  <a:pt x="737" y="175"/>
                </a:cubicBezTo>
                <a:cubicBezTo>
                  <a:pt x="738" y="176"/>
                  <a:pt x="738" y="176"/>
                  <a:pt x="738" y="176"/>
                </a:cubicBezTo>
                <a:cubicBezTo>
                  <a:pt x="738" y="177"/>
                  <a:pt x="738" y="177"/>
                  <a:pt x="738" y="177"/>
                </a:cubicBezTo>
                <a:cubicBezTo>
                  <a:pt x="740" y="178"/>
                  <a:pt x="740" y="178"/>
                  <a:pt x="740" y="178"/>
                </a:cubicBezTo>
                <a:cubicBezTo>
                  <a:pt x="740" y="179"/>
                  <a:pt x="740" y="179"/>
                  <a:pt x="740" y="179"/>
                </a:cubicBezTo>
                <a:cubicBezTo>
                  <a:pt x="741" y="179"/>
                  <a:pt x="741" y="179"/>
                  <a:pt x="741" y="179"/>
                </a:cubicBezTo>
                <a:cubicBezTo>
                  <a:pt x="740" y="178"/>
                  <a:pt x="740" y="178"/>
                  <a:pt x="740" y="178"/>
                </a:cubicBezTo>
                <a:cubicBezTo>
                  <a:pt x="739" y="177"/>
                  <a:pt x="739" y="177"/>
                  <a:pt x="739" y="177"/>
                </a:cubicBezTo>
                <a:cubicBezTo>
                  <a:pt x="738" y="175"/>
                  <a:pt x="738" y="175"/>
                  <a:pt x="738" y="175"/>
                </a:cubicBezTo>
                <a:cubicBezTo>
                  <a:pt x="737" y="175"/>
                  <a:pt x="737" y="175"/>
                  <a:pt x="737" y="175"/>
                </a:cubicBezTo>
                <a:cubicBezTo>
                  <a:pt x="736" y="174"/>
                  <a:pt x="736" y="174"/>
                  <a:pt x="736" y="174"/>
                </a:cubicBezTo>
                <a:cubicBezTo>
                  <a:pt x="739" y="174"/>
                  <a:pt x="739" y="174"/>
                  <a:pt x="739" y="174"/>
                </a:cubicBezTo>
                <a:cubicBezTo>
                  <a:pt x="739" y="173"/>
                  <a:pt x="739" y="173"/>
                  <a:pt x="739" y="173"/>
                </a:cubicBezTo>
                <a:cubicBezTo>
                  <a:pt x="741" y="175"/>
                  <a:pt x="741" y="175"/>
                  <a:pt x="741" y="175"/>
                </a:cubicBezTo>
                <a:cubicBezTo>
                  <a:pt x="743" y="176"/>
                  <a:pt x="743" y="176"/>
                  <a:pt x="743" y="176"/>
                </a:cubicBezTo>
                <a:cubicBezTo>
                  <a:pt x="744" y="176"/>
                  <a:pt x="744" y="176"/>
                  <a:pt x="744" y="176"/>
                </a:cubicBezTo>
                <a:cubicBezTo>
                  <a:pt x="742" y="175"/>
                  <a:pt x="742" y="175"/>
                  <a:pt x="742" y="175"/>
                </a:cubicBezTo>
                <a:cubicBezTo>
                  <a:pt x="741" y="173"/>
                  <a:pt x="741" y="173"/>
                  <a:pt x="741" y="173"/>
                </a:cubicBezTo>
                <a:cubicBezTo>
                  <a:pt x="740" y="172"/>
                  <a:pt x="740" y="172"/>
                  <a:pt x="740" y="172"/>
                </a:cubicBezTo>
                <a:cubicBezTo>
                  <a:pt x="740" y="170"/>
                  <a:pt x="740" y="170"/>
                  <a:pt x="740" y="170"/>
                </a:cubicBezTo>
                <a:cubicBezTo>
                  <a:pt x="742" y="170"/>
                  <a:pt x="742" y="170"/>
                  <a:pt x="742" y="170"/>
                </a:cubicBezTo>
                <a:cubicBezTo>
                  <a:pt x="743" y="170"/>
                  <a:pt x="743" y="170"/>
                  <a:pt x="743" y="170"/>
                </a:cubicBezTo>
                <a:cubicBezTo>
                  <a:pt x="742" y="171"/>
                  <a:pt x="742" y="171"/>
                  <a:pt x="742" y="171"/>
                </a:cubicBezTo>
                <a:cubicBezTo>
                  <a:pt x="743" y="172"/>
                  <a:pt x="743" y="172"/>
                  <a:pt x="743" y="172"/>
                </a:cubicBezTo>
                <a:cubicBezTo>
                  <a:pt x="743" y="171"/>
                  <a:pt x="743" y="171"/>
                  <a:pt x="743" y="171"/>
                </a:cubicBezTo>
                <a:cubicBezTo>
                  <a:pt x="744" y="170"/>
                  <a:pt x="744" y="170"/>
                  <a:pt x="744" y="170"/>
                </a:cubicBezTo>
                <a:cubicBezTo>
                  <a:pt x="745" y="170"/>
                  <a:pt x="745" y="170"/>
                  <a:pt x="745" y="170"/>
                </a:cubicBezTo>
                <a:cubicBezTo>
                  <a:pt x="746" y="171"/>
                  <a:pt x="746" y="171"/>
                  <a:pt x="746" y="171"/>
                </a:cubicBezTo>
                <a:cubicBezTo>
                  <a:pt x="746" y="172"/>
                  <a:pt x="746" y="172"/>
                  <a:pt x="746" y="172"/>
                </a:cubicBezTo>
                <a:cubicBezTo>
                  <a:pt x="747" y="173"/>
                  <a:pt x="747" y="173"/>
                  <a:pt x="747" y="173"/>
                </a:cubicBezTo>
                <a:cubicBezTo>
                  <a:pt x="747" y="172"/>
                  <a:pt x="747" y="172"/>
                  <a:pt x="747" y="172"/>
                </a:cubicBezTo>
                <a:cubicBezTo>
                  <a:pt x="746" y="170"/>
                  <a:pt x="746" y="170"/>
                  <a:pt x="746" y="170"/>
                </a:cubicBezTo>
                <a:cubicBezTo>
                  <a:pt x="747" y="170"/>
                  <a:pt x="747" y="170"/>
                  <a:pt x="747" y="170"/>
                </a:cubicBezTo>
                <a:cubicBezTo>
                  <a:pt x="750" y="169"/>
                  <a:pt x="750" y="169"/>
                  <a:pt x="750" y="169"/>
                </a:cubicBezTo>
                <a:cubicBezTo>
                  <a:pt x="752" y="168"/>
                  <a:pt x="752" y="168"/>
                  <a:pt x="752" y="168"/>
                </a:cubicBezTo>
                <a:cubicBezTo>
                  <a:pt x="753" y="168"/>
                  <a:pt x="753" y="168"/>
                  <a:pt x="753" y="168"/>
                </a:cubicBezTo>
                <a:cubicBezTo>
                  <a:pt x="754" y="167"/>
                  <a:pt x="754" y="167"/>
                  <a:pt x="754" y="167"/>
                </a:cubicBezTo>
                <a:cubicBezTo>
                  <a:pt x="756" y="168"/>
                  <a:pt x="756" y="168"/>
                  <a:pt x="756" y="168"/>
                </a:cubicBezTo>
                <a:cubicBezTo>
                  <a:pt x="758" y="168"/>
                  <a:pt x="758" y="168"/>
                  <a:pt x="758" y="168"/>
                </a:cubicBezTo>
                <a:cubicBezTo>
                  <a:pt x="760" y="168"/>
                  <a:pt x="760" y="168"/>
                  <a:pt x="760" y="168"/>
                </a:cubicBezTo>
                <a:cubicBezTo>
                  <a:pt x="760" y="169"/>
                  <a:pt x="760" y="169"/>
                  <a:pt x="760" y="169"/>
                </a:cubicBezTo>
                <a:cubicBezTo>
                  <a:pt x="760" y="172"/>
                  <a:pt x="760" y="172"/>
                  <a:pt x="760" y="172"/>
                </a:cubicBezTo>
                <a:cubicBezTo>
                  <a:pt x="759" y="173"/>
                  <a:pt x="759" y="173"/>
                  <a:pt x="759" y="173"/>
                </a:cubicBezTo>
                <a:cubicBezTo>
                  <a:pt x="759" y="174"/>
                  <a:pt x="759" y="174"/>
                  <a:pt x="759" y="174"/>
                </a:cubicBezTo>
                <a:cubicBezTo>
                  <a:pt x="758" y="175"/>
                  <a:pt x="758" y="175"/>
                  <a:pt x="758" y="175"/>
                </a:cubicBezTo>
                <a:cubicBezTo>
                  <a:pt x="758" y="176"/>
                  <a:pt x="758" y="176"/>
                  <a:pt x="758" y="176"/>
                </a:cubicBezTo>
                <a:cubicBezTo>
                  <a:pt x="759" y="177"/>
                  <a:pt x="759" y="177"/>
                  <a:pt x="759" y="177"/>
                </a:cubicBezTo>
                <a:cubicBezTo>
                  <a:pt x="760" y="178"/>
                  <a:pt x="760" y="178"/>
                  <a:pt x="760" y="178"/>
                </a:cubicBezTo>
                <a:cubicBezTo>
                  <a:pt x="759" y="178"/>
                  <a:pt x="759" y="178"/>
                  <a:pt x="759" y="178"/>
                </a:cubicBezTo>
                <a:cubicBezTo>
                  <a:pt x="758" y="180"/>
                  <a:pt x="758" y="180"/>
                  <a:pt x="758" y="180"/>
                </a:cubicBezTo>
                <a:cubicBezTo>
                  <a:pt x="757" y="181"/>
                  <a:pt x="757" y="181"/>
                  <a:pt x="757" y="181"/>
                </a:cubicBezTo>
                <a:cubicBezTo>
                  <a:pt x="757" y="182"/>
                  <a:pt x="757" y="182"/>
                  <a:pt x="757" y="182"/>
                </a:cubicBezTo>
                <a:cubicBezTo>
                  <a:pt x="758" y="183"/>
                  <a:pt x="758" y="183"/>
                  <a:pt x="758" y="183"/>
                </a:cubicBezTo>
                <a:cubicBezTo>
                  <a:pt x="758" y="184"/>
                  <a:pt x="758" y="184"/>
                  <a:pt x="758" y="184"/>
                </a:cubicBezTo>
                <a:cubicBezTo>
                  <a:pt x="757" y="185"/>
                  <a:pt x="757" y="185"/>
                  <a:pt x="757" y="185"/>
                </a:cubicBezTo>
                <a:cubicBezTo>
                  <a:pt x="756" y="185"/>
                  <a:pt x="756" y="185"/>
                  <a:pt x="756" y="185"/>
                </a:cubicBezTo>
                <a:cubicBezTo>
                  <a:pt x="756" y="186"/>
                  <a:pt x="756" y="186"/>
                  <a:pt x="756" y="186"/>
                </a:cubicBezTo>
                <a:cubicBezTo>
                  <a:pt x="755" y="186"/>
                  <a:pt x="755" y="186"/>
                  <a:pt x="755" y="186"/>
                </a:cubicBezTo>
                <a:cubicBezTo>
                  <a:pt x="754" y="187"/>
                  <a:pt x="754" y="187"/>
                  <a:pt x="754" y="187"/>
                </a:cubicBezTo>
                <a:cubicBezTo>
                  <a:pt x="753" y="188"/>
                  <a:pt x="753" y="188"/>
                  <a:pt x="753" y="188"/>
                </a:cubicBezTo>
                <a:cubicBezTo>
                  <a:pt x="752" y="189"/>
                  <a:pt x="752" y="189"/>
                  <a:pt x="752" y="189"/>
                </a:cubicBezTo>
                <a:cubicBezTo>
                  <a:pt x="753" y="189"/>
                  <a:pt x="753" y="189"/>
                  <a:pt x="753" y="189"/>
                </a:cubicBezTo>
                <a:cubicBezTo>
                  <a:pt x="754" y="188"/>
                  <a:pt x="754" y="188"/>
                  <a:pt x="754" y="188"/>
                </a:cubicBezTo>
                <a:cubicBezTo>
                  <a:pt x="756" y="187"/>
                  <a:pt x="756" y="187"/>
                  <a:pt x="756" y="187"/>
                </a:cubicBezTo>
                <a:cubicBezTo>
                  <a:pt x="756" y="188"/>
                  <a:pt x="756" y="188"/>
                  <a:pt x="756" y="188"/>
                </a:cubicBezTo>
                <a:cubicBezTo>
                  <a:pt x="754" y="190"/>
                  <a:pt x="754" y="190"/>
                  <a:pt x="754" y="190"/>
                </a:cubicBezTo>
                <a:cubicBezTo>
                  <a:pt x="753" y="190"/>
                  <a:pt x="753" y="190"/>
                  <a:pt x="753" y="190"/>
                </a:cubicBezTo>
                <a:cubicBezTo>
                  <a:pt x="753" y="191"/>
                  <a:pt x="753" y="191"/>
                  <a:pt x="753" y="191"/>
                </a:cubicBezTo>
                <a:cubicBezTo>
                  <a:pt x="753" y="192"/>
                  <a:pt x="753" y="192"/>
                  <a:pt x="753" y="192"/>
                </a:cubicBezTo>
                <a:cubicBezTo>
                  <a:pt x="752" y="192"/>
                  <a:pt x="752" y="192"/>
                  <a:pt x="752" y="192"/>
                </a:cubicBezTo>
                <a:cubicBezTo>
                  <a:pt x="751" y="192"/>
                  <a:pt x="751" y="192"/>
                  <a:pt x="751" y="192"/>
                </a:cubicBezTo>
                <a:cubicBezTo>
                  <a:pt x="751" y="193"/>
                  <a:pt x="751" y="193"/>
                  <a:pt x="751" y="193"/>
                </a:cubicBezTo>
                <a:cubicBezTo>
                  <a:pt x="752" y="193"/>
                  <a:pt x="752" y="193"/>
                  <a:pt x="752" y="193"/>
                </a:cubicBezTo>
                <a:cubicBezTo>
                  <a:pt x="752" y="194"/>
                  <a:pt x="752" y="194"/>
                  <a:pt x="752" y="194"/>
                </a:cubicBezTo>
                <a:cubicBezTo>
                  <a:pt x="751" y="195"/>
                  <a:pt x="751" y="195"/>
                  <a:pt x="751" y="195"/>
                </a:cubicBezTo>
                <a:cubicBezTo>
                  <a:pt x="752" y="195"/>
                  <a:pt x="752" y="195"/>
                  <a:pt x="752" y="195"/>
                </a:cubicBezTo>
                <a:cubicBezTo>
                  <a:pt x="753" y="194"/>
                  <a:pt x="753" y="194"/>
                  <a:pt x="753" y="194"/>
                </a:cubicBezTo>
                <a:cubicBezTo>
                  <a:pt x="754" y="194"/>
                  <a:pt x="754" y="194"/>
                  <a:pt x="754" y="194"/>
                </a:cubicBezTo>
                <a:cubicBezTo>
                  <a:pt x="755" y="193"/>
                  <a:pt x="755" y="193"/>
                  <a:pt x="755" y="193"/>
                </a:cubicBezTo>
                <a:cubicBezTo>
                  <a:pt x="755" y="192"/>
                  <a:pt x="755" y="192"/>
                  <a:pt x="755" y="192"/>
                </a:cubicBezTo>
                <a:cubicBezTo>
                  <a:pt x="756" y="191"/>
                  <a:pt x="756" y="191"/>
                  <a:pt x="756" y="191"/>
                </a:cubicBezTo>
                <a:cubicBezTo>
                  <a:pt x="756" y="190"/>
                  <a:pt x="756" y="190"/>
                  <a:pt x="756" y="190"/>
                </a:cubicBezTo>
                <a:cubicBezTo>
                  <a:pt x="757" y="191"/>
                  <a:pt x="757" y="191"/>
                  <a:pt x="757" y="191"/>
                </a:cubicBezTo>
                <a:cubicBezTo>
                  <a:pt x="757" y="190"/>
                  <a:pt x="757" y="190"/>
                  <a:pt x="757" y="190"/>
                </a:cubicBezTo>
                <a:cubicBezTo>
                  <a:pt x="757" y="189"/>
                  <a:pt x="757" y="189"/>
                  <a:pt x="757" y="189"/>
                </a:cubicBezTo>
                <a:cubicBezTo>
                  <a:pt x="758" y="189"/>
                  <a:pt x="758" y="189"/>
                  <a:pt x="758" y="189"/>
                </a:cubicBezTo>
                <a:cubicBezTo>
                  <a:pt x="759" y="189"/>
                  <a:pt x="759" y="189"/>
                  <a:pt x="759" y="189"/>
                </a:cubicBezTo>
                <a:cubicBezTo>
                  <a:pt x="759" y="190"/>
                  <a:pt x="759" y="190"/>
                  <a:pt x="759" y="190"/>
                </a:cubicBezTo>
                <a:cubicBezTo>
                  <a:pt x="759" y="191"/>
                  <a:pt x="759" y="191"/>
                  <a:pt x="759" y="191"/>
                </a:cubicBezTo>
                <a:cubicBezTo>
                  <a:pt x="760" y="190"/>
                  <a:pt x="760" y="190"/>
                  <a:pt x="760" y="190"/>
                </a:cubicBezTo>
                <a:cubicBezTo>
                  <a:pt x="761" y="189"/>
                  <a:pt x="761" y="189"/>
                  <a:pt x="761" y="189"/>
                </a:cubicBezTo>
                <a:cubicBezTo>
                  <a:pt x="761" y="190"/>
                  <a:pt x="761" y="190"/>
                  <a:pt x="761" y="190"/>
                </a:cubicBezTo>
                <a:cubicBezTo>
                  <a:pt x="762" y="191"/>
                  <a:pt x="762" y="191"/>
                  <a:pt x="762" y="191"/>
                </a:cubicBezTo>
                <a:cubicBezTo>
                  <a:pt x="762" y="192"/>
                  <a:pt x="762" y="192"/>
                  <a:pt x="762" y="192"/>
                </a:cubicBezTo>
                <a:cubicBezTo>
                  <a:pt x="760" y="194"/>
                  <a:pt x="760" y="194"/>
                  <a:pt x="760" y="194"/>
                </a:cubicBezTo>
                <a:cubicBezTo>
                  <a:pt x="759" y="195"/>
                  <a:pt x="759" y="195"/>
                  <a:pt x="759" y="195"/>
                </a:cubicBezTo>
                <a:cubicBezTo>
                  <a:pt x="759" y="196"/>
                  <a:pt x="759" y="196"/>
                  <a:pt x="759" y="196"/>
                </a:cubicBezTo>
                <a:cubicBezTo>
                  <a:pt x="760" y="196"/>
                  <a:pt x="760" y="196"/>
                  <a:pt x="760" y="196"/>
                </a:cubicBezTo>
                <a:cubicBezTo>
                  <a:pt x="761" y="197"/>
                  <a:pt x="761" y="197"/>
                  <a:pt x="761" y="197"/>
                </a:cubicBezTo>
                <a:cubicBezTo>
                  <a:pt x="762" y="196"/>
                  <a:pt x="762" y="196"/>
                  <a:pt x="762" y="196"/>
                </a:cubicBezTo>
                <a:cubicBezTo>
                  <a:pt x="761" y="195"/>
                  <a:pt x="761" y="195"/>
                  <a:pt x="761" y="195"/>
                </a:cubicBezTo>
                <a:cubicBezTo>
                  <a:pt x="762" y="194"/>
                  <a:pt x="762" y="194"/>
                  <a:pt x="762" y="194"/>
                </a:cubicBezTo>
                <a:cubicBezTo>
                  <a:pt x="763" y="193"/>
                  <a:pt x="763" y="193"/>
                  <a:pt x="763" y="193"/>
                </a:cubicBezTo>
                <a:cubicBezTo>
                  <a:pt x="763" y="195"/>
                  <a:pt x="763" y="195"/>
                  <a:pt x="763" y="195"/>
                </a:cubicBezTo>
                <a:cubicBezTo>
                  <a:pt x="763" y="196"/>
                  <a:pt x="763" y="196"/>
                  <a:pt x="763" y="196"/>
                </a:cubicBezTo>
                <a:cubicBezTo>
                  <a:pt x="764" y="195"/>
                  <a:pt x="764" y="195"/>
                  <a:pt x="764" y="195"/>
                </a:cubicBezTo>
                <a:cubicBezTo>
                  <a:pt x="764" y="193"/>
                  <a:pt x="764" y="193"/>
                  <a:pt x="764" y="193"/>
                </a:cubicBezTo>
                <a:cubicBezTo>
                  <a:pt x="763" y="192"/>
                  <a:pt x="763" y="192"/>
                  <a:pt x="763" y="192"/>
                </a:cubicBezTo>
                <a:cubicBezTo>
                  <a:pt x="763" y="190"/>
                  <a:pt x="763" y="190"/>
                  <a:pt x="763" y="190"/>
                </a:cubicBezTo>
                <a:cubicBezTo>
                  <a:pt x="765" y="190"/>
                  <a:pt x="765" y="190"/>
                  <a:pt x="765" y="190"/>
                </a:cubicBezTo>
                <a:cubicBezTo>
                  <a:pt x="764" y="191"/>
                  <a:pt x="764" y="191"/>
                  <a:pt x="764" y="191"/>
                </a:cubicBezTo>
                <a:cubicBezTo>
                  <a:pt x="764" y="192"/>
                  <a:pt x="764" y="192"/>
                  <a:pt x="764" y="192"/>
                </a:cubicBezTo>
                <a:cubicBezTo>
                  <a:pt x="765" y="192"/>
                  <a:pt x="765" y="192"/>
                  <a:pt x="765" y="192"/>
                </a:cubicBezTo>
                <a:cubicBezTo>
                  <a:pt x="766" y="192"/>
                  <a:pt x="766" y="192"/>
                  <a:pt x="766" y="192"/>
                </a:cubicBezTo>
                <a:cubicBezTo>
                  <a:pt x="768" y="194"/>
                  <a:pt x="768" y="194"/>
                  <a:pt x="768" y="194"/>
                </a:cubicBezTo>
                <a:cubicBezTo>
                  <a:pt x="768" y="195"/>
                  <a:pt x="768" y="195"/>
                  <a:pt x="768" y="195"/>
                </a:cubicBezTo>
                <a:cubicBezTo>
                  <a:pt x="769" y="195"/>
                  <a:pt x="769" y="195"/>
                  <a:pt x="769" y="195"/>
                </a:cubicBezTo>
                <a:cubicBezTo>
                  <a:pt x="770" y="195"/>
                  <a:pt x="770" y="195"/>
                  <a:pt x="770" y="195"/>
                </a:cubicBezTo>
                <a:cubicBezTo>
                  <a:pt x="771" y="195"/>
                  <a:pt x="771" y="195"/>
                  <a:pt x="771" y="195"/>
                </a:cubicBezTo>
                <a:cubicBezTo>
                  <a:pt x="770" y="194"/>
                  <a:pt x="770" y="194"/>
                  <a:pt x="770" y="194"/>
                </a:cubicBezTo>
                <a:cubicBezTo>
                  <a:pt x="769" y="194"/>
                  <a:pt x="769" y="194"/>
                  <a:pt x="769" y="194"/>
                </a:cubicBezTo>
                <a:cubicBezTo>
                  <a:pt x="769" y="193"/>
                  <a:pt x="769" y="193"/>
                  <a:pt x="769" y="193"/>
                </a:cubicBezTo>
                <a:cubicBezTo>
                  <a:pt x="767" y="191"/>
                  <a:pt x="767" y="191"/>
                  <a:pt x="767" y="191"/>
                </a:cubicBezTo>
                <a:cubicBezTo>
                  <a:pt x="766" y="191"/>
                  <a:pt x="766" y="191"/>
                  <a:pt x="766" y="191"/>
                </a:cubicBezTo>
                <a:cubicBezTo>
                  <a:pt x="765" y="190"/>
                  <a:pt x="765" y="190"/>
                  <a:pt x="765" y="190"/>
                </a:cubicBezTo>
                <a:cubicBezTo>
                  <a:pt x="767" y="188"/>
                  <a:pt x="767" y="188"/>
                  <a:pt x="767" y="188"/>
                </a:cubicBezTo>
                <a:cubicBezTo>
                  <a:pt x="768" y="188"/>
                  <a:pt x="768" y="188"/>
                  <a:pt x="768" y="188"/>
                </a:cubicBezTo>
                <a:cubicBezTo>
                  <a:pt x="769" y="187"/>
                  <a:pt x="769" y="187"/>
                  <a:pt x="769" y="187"/>
                </a:cubicBezTo>
                <a:cubicBezTo>
                  <a:pt x="771" y="187"/>
                  <a:pt x="771" y="187"/>
                  <a:pt x="771" y="187"/>
                </a:cubicBezTo>
                <a:cubicBezTo>
                  <a:pt x="773" y="187"/>
                  <a:pt x="773" y="187"/>
                  <a:pt x="773" y="187"/>
                </a:cubicBezTo>
                <a:cubicBezTo>
                  <a:pt x="773" y="188"/>
                  <a:pt x="773" y="188"/>
                  <a:pt x="773" y="188"/>
                </a:cubicBezTo>
                <a:cubicBezTo>
                  <a:pt x="774" y="188"/>
                  <a:pt x="774" y="188"/>
                  <a:pt x="774" y="188"/>
                </a:cubicBezTo>
                <a:cubicBezTo>
                  <a:pt x="775" y="188"/>
                  <a:pt x="775" y="188"/>
                  <a:pt x="775" y="188"/>
                </a:cubicBezTo>
                <a:cubicBezTo>
                  <a:pt x="775" y="189"/>
                  <a:pt x="775" y="189"/>
                  <a:pt x="775" y="189"/>
                </a:cubicBezTo>
                <a:cubicBezTo>
                  <a:pt x="776" y="190"/>
                  <a:pt x="776" y="190"/>
                  <a:pt x="776" y="190"/>
                </a:cubicBezTo>
                <a:cubicBezTo>
                  <a:pt x="777" y="190"/>
                  <a:pt x="777" y="190"/>
                  <a:pt x="777" y="190"/>
                </a:cubicBezTo>
                <a:cubicBezTo>
                  <a:pt x="777" y="191"/>
                  <a:pt x="777" y="191"/>
                  <a:pt x="777" y="191"/>
                </a:cubicBezTo>
                <a:cubicBezTo>
                  <a:pt x="778" y="191"/>
                  <a:pt x="778" y="191"/>
                  <a:pt x="778" y="191"/>
                </a:cubicBezTo>
                <a:cubicBezTo>
                  <a:pt x="779" y="191"/>
                  <a:pt x="779" y="191"/>
                  <a:pt x="779" y="191"/>
                </a:cubicBezTo>
                <a:cubicBezTo>
                  <a:pt x="780" y="192"/>
                  <a:pt x="780" y="192"/>
                  <a:pt x="780" y="192"/>
                </a:cubicBezTo>
                <a:cubicBezTo>
                  <a:pt x="781" y="193"/>
                  <a:pt x="781" y="193"/>
                  <a:pt x="781" y="193"/>
                </a:cubicBezTo>
                <a:cubicBezTo>
                  <a:pt x="781" y="194"/>
                  <a:pt x="781" y="194"/>
                  <a:pt x="781" y="194"/>
                </a:cubicBezTo>
                <a:cubicBezTo>
                  <a:pt x="781" y="195"/>
                  <a:pt x="781" y="195"/>
                  <a:pt x="781" y="195"/>
                </a:cubicBezTo>
                <a:cubicBezTo>
                  <a:pt x="781" y="196"/>
                  <a:pt x="781" y="196"/>
                  <a:pt x="781" y="196"/>
                </a:cubicBezTo>
                <a:cubicBezTo>
                  <a:pt x="780" y="197"/>
                  <a:pt x="780" y="197"/>
                  <a:pt x="780" y="197"/>
                </a:cubicBezTo>
                <a:cubicBezTo>
                  <a:pt x="779" y="197"/>
                  <a:pt x="779" y="197"/>
                  <a:pt x="779" y="197"/>
                </a:cubicBezTo>
                <a:cubicBezTo>
                  <a:pt x="779" y="198"/>
                  <a:pt x="779" y="198"/>
                  <a:pt x="779" y="198"/>
                </a:cubicBezTo>
                <a:cubicBezTo>
                  <a:pt x="778" y="199"/>
                  <a:pt x="778" y="199"/>
                  <a:pt x="778" y="199"/>
                </a:cubicBezTo>
                <a:cubicBezTo>
                  <a:pt x="777" y="200"/>
                  <a:pt x="777" y="200"/>
                  <a:pt x="777" y="200"/>
                </a:cubicBezTo>
                <a:cubicBezTo>
                  <a:pt x="776" y="202"/>
                  <a:pt x="776" y="202"/>
                  <a:pt x="776" y="202"/>
                </a:cubicBezTo>
                <a:cubicBezTo>
                  <a:pt x="775" y="202"/>
                  <a:pt x="775" y="202"/>
                  <a:pt x="775" y="202"/>
                </a:cubicBezTo>
                <a:cubicBezTo>
                  <a:pt x="774" y="203"/>
                  <a:pt x="774" y="203"/>
                  <a:pt x="774" y="203"/>
                </a:cubicBezTo>
                <a:cubicBezTo>
                  <a:pt x="774" y="204"/>
                  <a:pt x="774" y="204"/>
                  <a:pt x="774" y="204"/>
                </a:cubicBezTo>
                <a:cubicBezTo>
                  <a:pt x="775" y="203"/>
                  <a:pt x="776" y="202"/>
                  <a:pt x="776" y="202"/>
                </a:cubicBezTo>
                <a:cubicBezTo>
                  <a:pt x="777" y="201"/>
                  <a:pt x="777" y="201"/>
                  <a:pt x="777" y="201"/>
                </a:cubicBezTo>
                <a:cubicBezTo>
                  <a:pt x="778" y="200"/>
                  <a:pt x="778" y="200"/>
                  <a:pt x="778" y="200"/>
                </a:cubicBezTo>
                <a:cubicBezTo>
                  <a:pt x="779" y="199"/>
                  <a:pt x="779" y="199"/>
                  <a:pt x="779" y="199"/>
                </a:cubicBezTo>
                <a:cubicBezTo>
                  <a:pt x="780" y="198"/>
                  <a:pt x="780" y="198"/>
                  <a:pt x="780" y="198"/>
                </a:cubicBezTo>
                <a:cubicBezTo>
                  <a:pt x="782" y="198"/>
                  <a:pt x="782" y="198"/>
                  <a:pt x="782" y="198"/>
                </a:cubicBezTo>
                <a:cubicBezTo>
                  <a:pt x="782" y="199"/>
                  <a:pt x="782" y="199"/>
                  <a:pt x="782" y="199"/>
                </a:cubicBezTo>
                <a:cubicBezTo>
                  <a:pt x="783" y="199"/>
                  <a:pt x="783" y="199"/>
                  <a:pt x="783" y="199"/>
                </a:cubicBezTo>
                <a:cubicBezTo>
                  <a:pt x="783" y="200"/>
                  <a:pt x="783" y="200"/>
                  <a:pt x="783" y="200"/>
                </a:cubicBezTo>
                <a:cubicBezTo>
                  <a:pt x="783" y="201"/>
                  <a:pt x="783" y="201"/>
                  <a:pt x="783" y="201"/>
                </a:cubicBezTo>
                <a:cubicBezTo>
                  <a:pt x="783" y="202"/>
                  <a:pt x="783" y="202"/>
                  <a:pt x="783" y="202"/>
                </a:cubicBezTo>
                <a:cubicBezTo>
                  <a:pt x="781" y="202"/>
                  <a:pt x="781" y="202"/>
                  <a:pt x="781" y="202"/>
                </a:cubicBezTo>
                <a:cubicBezTo>
                  <a:pt x="781" y="203"/>
                  <a:pt x="781" y="203"/>
                  <a:pt x="781" y="203"/>
                </a:cubicBezTo>
                <a:cubicBezTo>
                  <a:pt x="779" y="204"/>
                  <a:pt x="779" y="204"/>
                  <a:pt x="779" y="204"/>
                </a:cubicBezTo>
                <a:cubicBezTo>
                  <a:pt x="779" y="203"/>
                  <a:pt x="779" y="203"/>
                  <a:pt x="779" y="203"/>
                </a:cubicBezTo>
                <a:cubicBezTo>
                  <a:pt x="778" y="203"/>
                  <a:pt x="778" y="203"/>
                  <a:pt x="778" y="203"/>
                </a:cubicBezTo>
                <a:cubicBezTo>
                  <a:pt x="777" y="204"/>
                  <a:pt x="777" y="204"/>
                  <a:pt x="777" y="204"/>
                </a:cubicBezTo>
                <a:cubicBezTo>
                  <a:pt x="778" y="204"/>
                  <a:pt x="778" y="204"/>
                  <a:pt x="778" y="204"/>
                </a:cubicBezTo>
                <a:cubicBezTo>
                  <a:pt x="779" y="205"/>
                  <a:pt x="779" y="205"/>
                  <a:pt x="779" y="205"/>
                </a:cubicBezTo>
                <a:cubicBezTo>
                  <a:pt x="779" y="205"/>
                  <a:pt x="779" y="205"/>
                  <a:pt x="778" y="205"/>
                </a:cubicBezTo>
                <a:cubicBezTo>
                  <a:pt x="778" y="205"/>
                  <a:pt x="778" y="205"/>
                  <a:pt x="778" y="205"/>
                </a:cubicBezTo>
                <a:cubicBezTo>
                  <a:pt x="776" y="206"/>
                  <a:pt x="776" y="206"/>
                  <a:pt x="776" y="206"/>
                </a:cubicBezTo>
                <a:cubicBezTo>
                  <a:pt x="777" y="206"/>
                  <a:pt x="777" y="206"/>
                  <a:pt x="777" y="206"/>
                </a:cubicBezTo>
                <a:cubicBezTo>
                  <a:pt x="777" y="206"/>
                  <a:pt x="777" y="206"/>
                  <a:pt x="778" y="205"/>
                </a:cubicBezTo>
                <a:cubicBezTo>
                  <a:pt x="778" y="205"/>
                  <a:pt x="778" y="205"/>
                  <a:pt x="779" y="205"/>
                </a:cubicBezTo>
                <a:cubicBezTo>
                  <a:pt x="780" y="204"/>
                  <a:pt x="780" y="204"/>
                  <a:pt x="780" y="204"/>
                </a:cubicBezTo>
                <a:cubicBezTo>
                  <a:pt x="780" y="205"/>
                  <a:pt x="780" y="205"/>
                  <a:pt x="780" y="205"/>
                </a:cubicBezTo>
                <a:cubicBezTo>
                  <a:pt x="780" y="206"/>
                  <a:pt x="780" y="206"/>
                  <a:pt x="780" y="206"/>
                </a:cubicBezTo>
                <a:cubicBezTo>
                  <a:pt x="778" y="206"/>
                  <a:pt x="778" y="206"/>
                  <a:pt x="778" y="206"/>
                </a:cubicBezTo>
                <a:cubicBezTo>
                  <a:pt x="777" y="207"/>
                  <a:pt x="777" y="207"/>
                  <a:pt x="777" y="207"/>
                </a:cubicBezTo>
                <a:cubicBezTo>
                  <a:pt x="778" y="207"/>
                  <a:pt x="778" y="207"/>
                  <a:pt x="778" y="207"/>
                </a:cubicBezTo>
                <a:cubicBezTo>
                  <a:pt x="779" y="207"/>
                  <a:pt x="779" y="207"/>
                  <a:pt x="779" y="207"/>
                </a:cubicBezTo>
                <a:cubicBezTo>
                  <a:pt x="778" y="208"/>
                  <a:pt x="778" y="208"/>
                  <a:pt x="778" y="208"/>
                </a:cubicBezTo>
                <a:cubicBezTo>
                  <a:pt x="777" y="209"/>
                  <a:pt x="777" y="209"/>
                  <a:pt x="777" y="209"/>
                </a:cubicBezTo>
                <a:cubicBezTo>
                  <a:pt x="776" y="210"/>
                  <a:pt x="776" y="210"/>
                  <a:pt x="776" y="210"/>
                </a:cubicBezTo>
                <a:cubicBezTo>
                  <a:pt x="778" y="209"/>
                  <a:pt x="778" y="209"/>
                  <a:pt x="778" y="209"/>
                </a:cubicBezTo>
                <a:cubicBezTo>
                  <a:pt x="779" y="207"/>
                  <a:pt x="779" y="207"/>
                  <a:pt x="779" y="207"/>
                </a:cubicBezTo>
                <a:cubicBezTo>
                  <a:pt x="780" y="206"/>
                  <a:pt x="780" y="206"/>
                  <a:pt x="780" y="206"/>
                </a:cubicBezTo>
                <a:cubicBezTo>
                  <a:pt x="782" y="205"/>
                  <a:pt x="782" y="205"/>
                  <a:pt x="782" y="205"/>
                </a:cubicBezTo>
                <a:cubicBezTo>
                  <a:pt x="782" y="206"/>
                  <a:pt x="782" y="206"/>
                  <a:pt x="782" y="206"/>
                </a:cubicBezTo>
                <a:cubicBezTo>
                  <a:pt x="783" y="205"/>
                  <a:pt x="783" y="205"/>
                  <a:pt x="783" y="205"/>
                </a:cubicBezTo>
                <a:cubicBezTo>
                  <a:pt x="785" y="204"/>
                  <a:pt x="785" y="204"/>
                  <a:pt x="785" y="204"/>
                </a:cubicBezTo>
                <a:cubicBezTo>
                  <a:pt x="784" y="206"/>
                  <a:pt x="784" y="206"/>
                  <a:pt x="784" y="206"/>
                </a:cubicBezTo>
                <a:cubicBezTo>
                  <a:pt x="781" y="207"/>
                  <a:pt x="781" y="207"/>
                  <a:pt x="781" y="207"/>
                </a:cubicBezTo>
                <a:cubicBezTo>
                  <a:pt x="781" y="208"/>
                  <a:pt x="781" y="208"/>
                  <a:pt x="781" y="208"/>
                </a:cubicBezTo>
                <a:cubicBezTo>
                  <a:pt x="781" y="209"/>
                  <a:pt x="781" y="209"/>
                  <a:pt x="781" y="209"/>
                </a:cubicBezTo>
                <a:cubicBezTo>
                  <a:pt x="780" y="210"/>
                  <a:pt x="780" y="210"/>
                  <a:pt x="780" y="210"/>
                </a:cubicBezTo>
                <a:cubicBezTo>
                  <a:pt x="780" y="211"/>
                  <a:pt x="780" y="211"/>
                  <a:pt x="780" y="211"/>
                </a:cubicBezTo>
                <a:cubicBezTo>
                  <a:pt x="781" y="211"/>
                  <a:pt x="781" y="211"/>
                  <a:pt x="781" y="211"/>
                </a:cubicBezTo>
                <a:cubicBezTo>
                  <a:pt x="781" y="210"/>
                  <a:pt x="781" y="210"/>
                  <a:pt x="781" y="210"/>
                </a:cubicBezTo>
                <a:cubicBezTo>
                  <a:pt x="782" y="209"/>
                  <a:pt x="782" y="209"/>
                  <a:pt x="782" y="209"/>
                </a:cubicBezTo>
                <a:cubicBezTo>
                  <a:pt x="783" y="207"/>
                  <a:pt x="783" y="207"/>
                  <a:pt x="783" y="207"/>
                </a:cubicBezTo>
                <a:cubicBezTo>
                  <a:pt x="785" y="207"/>
                  <a:pt x="785" y="207"/>
                  <a:pt x="785" y="207"/>
                </a:cubicBezTo>
                <a:cubicBezTo>
                  <a:pt x="785" y="208"/>
                  <a:pt x="785" y="208"/>
                  <a:pt x="785" y="208"/>
                </a:cubicBezTo>
                <a:cubicBezTo>
                  <a:pt x="784" y="209"/>
                  <a:pt x="784" y="209"/>
                  <a:pt x="784" y="209"/>
                </a:cubicBezTo>
                <a:cubicBezTo>
                  <a:pt x="783" y="210"/>
                  <a:pt x="783" y="210"/>
                  <a:pt x="783" y="210"/>
                </a:cubicBezTo>
                <a:cubicBezTo>
                  <a:pt x="782" y="211"/>
                  <a:pt x="782" y="211"/>
                  <a:pt x="782" y="211"/>
                </a:cubicBezTo>
                <a:cubicBezTo>
                  <a:pt x="781" y="213"/>
                  <a:pt x="781" y="213"/>
                  <a:pt x="781" y="213"/>
                </a:cubicBezTo>
                <a:cubicBezTo>
                  <a:pt x="781" y="214"/>
                  <a:pt x="781" y="214"/>
                  <a:pt x="781" y="214"/>
                </a:cubicBezTo>
                <a:cubicBezTo>
                  <a:pt x="782" y="213"/>
                  <a:pt x="782" y="213"/>
                  <a:pt x="782" y="213"/>
                </a:cubicBezTo>
                <a:cubicBezTo>
                  <a:pt x="782" y="212"/>
                  <a:pt x="782" y="212"/>
                  <a:pt x="782" y="212"/>
                </a:cubicBezTo>
                <a:cubicBezTo>
                  <a:pt x="784" y="210"/>
                  <a:pt x="784" y="210"/>
                  <a:pt x="784" y="210"/>
                </a:cubicBezTo>
                <a:cubicBezTo>
                  <a:pt x="785" y="210"/>
                  <a:pt x="785" y="210"/>
                  <a:pt x="785" y="210"/>
                </a:cubicBezTo>
                <a:cubicBezTo>
                  <a:pt x="785" y="211"/>
                  <a:pt x="785" y="211"/>
                  <a:pt x="785" y="211"/>
                </a:cubicBezTo>
                <a:cubicBezTo>
                  <a:pt x="786" y="211"/>
                  <a:pt x="786" y="211"/>
                  <a:pt x="786" y="211"/>
                </a:cubicBezTo>
                <a:cubicBezTo>
                  <a:pt x="786" y="212"/>
                  <a:pt x="786" y="212"/>
                  <a:pt x="786" y="212"/>
                </a:cubicBezTo>
                <a:cubicBezTo>
                  <a:pt x="787" y="212"/>
                  <a:pt x="787" y="212"/>
                  <a:pt x="787" y="212"/>
                </a:cubicBezTo>
                <a:cubicBezTo>
                  <a:pt x="787" y="210"/>
                  <a:pt x="787" y="210"/>
                  <a:pt x="787" y="210"/>
                </a:cubicBezTo>
                <a:cubicBezTo>
                  <a:pt x="788" y="209"/>
                  <a:pt x="788" y="209"/>
                  <a:pt x="788" y="209"/>
                </a:cubicBezTo>
                <a:cubicBezTo>
                  <a:pt x="788" y="208"/>
                  <a:pt x="788" y="208"/>
                  <a:pt x="788" y="208"/>
                </a:cubicBezTo>
                <a:cubicBezTo>
                  <a:pt x="789" y="207"/>
                  <a:pt x="789" y="207"/>
                  <a:pt x="789" y="207"/>
                </a:cubicBezTo>
                <a:cubicBezTo>
                  <a:pt x="790" y="206"/>
                  <a:pt x="790" y="206"/>
                  <a:pt x="790" y="206"/>
                </a:cubicBezTo>
                <a:cubicBezTo>
                  <a:pt x="790" y="205"/>
                  <a:pt x="790" y="205"/>
                  <a:pt x="790" y="205"/>
                </a:cubicBezTo>
                <a:cubicBezTo>
                  <a:pt x="791" y="207"/>
                  <a:pt x="791" y="207"/>
                  <a:pt x="791" y="207"/>
                </a:cubicBezTo>
                <a:cubicBezTo>
                  <a:pt x="792" y="208"/>
                  <a:pt x="792" y="208"/>
                  <a:pt x="792" y="208"/>
                </a:cubicBezTo>
                <a:cubicBezTo>
                  <a:pt x="793" y="209"/>
                  <a:pt x="793" y="209"/>
                  <a:pt x="793" y="209"/>
                </a:cubicBezTo>
                <a:cubicBezTo>
                  <a:pt x="794" y="210"/>
                  <a:pt x="794" y="210"/>
                  <a:pt x="794" y="210"/>
                </a:cubicBezTo>
                <a:cubicBezTo>
                  <a:pt x="794" y="211"/>
                  <a:pt x="794" y="211"/>
                  <a:pt x="794" y="211"/>
                </a:cubicBezTo>
                <a:cubicBezTo>
                  <a:pt x="795" y="212"/>
                  <a:pt x="795" y="212"/>
                  <a:pt x="795" y="212"/>
                </a:cubicBezTo>
                <a:cubicBezTo>
                  <a:pt x="795" y="213"/>
                  <a:pt x="795" y="213"/>
                  <a:pt x="795" y="213"/>
                </a:cubicBezTo>
                <a:cubicBezTo>
                  <a:pt x="794" y="214"/>
                  <a:pt x="794" y="214"/>
                  <a:pt x="794" y="214"/>
                </a:cubicBezTo>
                <a:cubicBezTo>
                  <a:pt x="793" y="215"/>
                  <a:pt x="793" y="215"/>
                  <a:pt x="793" y="215"/>
                </a:cubicBezTo>
                <a:cubicBezTo>
                  <a:pt x="792" y="215"/>
                  <a:pt x="792" y="215"/>
                  <a:pt x="792" y="215"/>
                </a:cubicBezTo>
                <a:cubicBezTo>
                  <a:pt x="790" y="214"/>
                  <a:pt x="790" y="214"/>
                  <a:pt x="790" y="214"/>
                </a:cubicBezTo>
                <a:cubicBezTo>
                  <a:pt x="789" y="214"/>
                  <a:pt x="789" y="214"/>
                  <a:pt x="789" y="214"/>
                </a:cubicBezTo>
                <a:cubicBezTo>
                  <a:pt x="789" y="215"/>
                  <a:pt x="789" y="215"/>
                  <a:pt x="789" y="215"/>
                </a:cubicBezTo>
                <a:cubicBezTo>
                  <a:pt x="790" y="215"/>
                  <a:pt x="790" y="215"/>
                  <a:pt x="790" y="215"/>
                </a:cubicBezTo>
                <a:cubicBezTo>
                  <a:pt x="791" y="215"/>
                  <a:pt x="791" y="215"/>
                  <a:pt x="791" y="215"/>
                </a:cubicBezTo>
                <a:cubicBezTo>
                  <a:pt x="791" y="216"/>
                  <a:pt x="791" y="216"/>
                  <a:pt x="791" y="216"/>
                </a:cubicBezTo>
                <a:cubicBezTo>
                  <a:pt x="792" y="216"/>
                  <a:pt x="792" y="216"/>
                  <a:pt x="792" y="216"/>
                </a:cubicBezTo>
                <a:cubicBezTo>
                  <a:pt x="793" y="216"/>
                  <a:pt x="793" y="216"/>
                  <a:pt x="793" y="216"/>
                </a:cubicBezTo>
                <a:cubicBezTo>
                  <a:pt x="792" y="217"/>
                  <a:pt x="792" y="217"/>
                  <a:pt x="792" y="217"/>
                </a:cubicBezTo>
                <a:cubicBezTo>
                  <a:pt x="791" y="218"/>
                  <a:pt x="791" y="218"/>
                  <a:pt x="791" y="218"/>
                </a:cubicBezTo>
                <a:cubicBezTo>
                  <a:pt x="790" y="217"/>
                  <a:pt x="790" y="217"/>
                  <a:pt x="790" y="217"/>
                </a:cubicBezTo>
                <a:cubicBezTo>
                  <a:pt x="790" y="218"/>
                  <a:pt x="790" y="218"/>
                  <a:pt x="790" y="218"/>
                </a:cubicBezTo>
                <a:cubicBezTo>
                  <a:pt x="789" y="218"/>
                  <a:pt x="789" y="218"/>
                  <a:pt x="789" y="218"/>
                </a:cubicBezTo>
                <a:cubicBezTo>
                  <a:pt x="789" y="217"/>
                  <a:pt x="789" y="217"/>
                  <a:pt x="789" y="217"/>
                </a:cubicBezTo>
                <a:cubicBezTo>
                  <a:pt x="788" y="216"/>
                  <a:pt x="788" y="216"/>
                  <a:pt x="788" y="216"/>
                </a:cubicBezTo>
                <a:cubicBezTo>
                  <a:pt x="787" y="216"/>
                  <a:pt x="787" y="216"/>
                  <a:pt x="787" y="216"/>
                </a:cubicBezTo>
                <a:cubicBezTo>
                  <a:pt x="786" y="216"/>
                  <a:pt x="786" y="216"/>
                  <a:pt x="786" y="216"/>
                </a:cubicBezTo>
                <a:cubicBezTo>
                  <a:pt x="786" y="217"/>
                  <a:pt x="786" y="217"/>
                  <a:pt x="786" y="217"/>
                </a:cubicBezTo>
                <a:cubicBezTo>
                  <a:pt x="787" y="217"/>
                  <a:pt x="787" y="217"/>
                  <a:pt x="787" y="217"/>
                </a:cubicBezTo>
                <a:cubicBezTo>
                  <a:pt x="788" y="217"/>
                  <a:pt x="788" y="217"/>
                  <a:pt x="788" y="217"/>
                </a:cubicBezTo>
                <a:cubicBezTo>
                  <a:pt x="788" y="218"/>
                  <a:pt x="788" y="218"/>
                  <a:pt x="788" y="218"/>
                </a:cubicBezTo>
                <a:cubicBezTo>
                  <a:pt x="787" y="219"/>
                  <a:pt x="787" y="219"/>
                  <a:pt x="787" y="219"/>
                </a:cubicBezTo>
                <a:cubicBezTo>
                  <a:pt x="786" y="219"/>
                  <a:pt x="786" y="219"/>
                  <a:pt x="786" y="219"/>
                </a:cubicBezTo>
                <a:cubicBezTo>
                  <a:pt x="785" y="220"/>
                  <a:pt x="785" y="220"/>
                  <a:pt x="785" y="220"/>
                </a:cubicBezTo>
                <a:cubicBezTo>
                  <a:pt x="786" y="220"/>
                  <a:pt x="786" y="220"/>
                  <a:pt x="786" y="220"/>
                </a:cubicBezTo>
                <a:cubicBezTo>
                  <a:pt x="787" y="219"/>
                  <a:pt x="787" y="219"/>
                  <a:pt x="787" y="219"/>
                </a:cubicBezTo>
                <a:cubicBezTo>
                  <a:pt x="789" y="219"/>
                  <a:pt x="789" y="219"/>
                  <a:pt x="789" y="219"/>
                </a:cubicBezTo>
                <a:cubicBezTo>
                  <a:pt x="790" y="219"/>
                  <a:pt x="790" y="219"/>
                  <a:pt x="790" y="219"/>
                </a:cubicBezTo>
                <a:cubicBezTo>
                  <a:pt x="791" y="218"/>
                  <a:pt x="791" y="218"/>
                  <a:pt x="791" y="218"/>
                </a:cubicBezTo>
                <a:cubicBezTo>
                  <a:pt x="792" y="218"/>
                  <a:pt x="792" y="218"/>
                  <a:pt x="792" y="218"/>
                </a:cubicBezTo>
                <a:cubicBezTo>
                  <a:pt x="793" y="219"/>
                  <a:pt x="793" y="219"/>
                  <a:pt x="793" y="219"/>
                </a:cubicBezTo>
                <a:cubicBezTo>
                  <a:pt x="793" y="218"/>
                  <a:pt x="793" y="218"/>
                  <a:pt x="793" y="218"/>
                </a:cubicBezTo>
                <a:cubicBezTo>
                  <a:pt x="793" y="217"/>
                  <a:pt x="793" y="217"/>
                  <a:pt x="793" y="217"/>
                </a:cubicBezTo>
                <a:cubicBezTo>
                  <a:pt x="794" y="216"/>
                  <a:pt x="794" y="216"/>
                  <a:pt x="794" y="216"/>
                </a:cubicBezTo>
                <a:cubicBezTo>
                  <a:pt x="796" y="215"/>
                  <a:pt x="796" y="215"/>
                  <a:pt x="796" y="215"/>
                </a:cubicBezTo>
                <a:cubicBezTo>
                  <a:pt x="796" y="216"/>
                  <a:pt x="796" y="216"/>
                  <a:pt x="796" y="216"/>
                </a:cubicBezTo>
                <a:cubicBezTo>
                  <a:pt x="796" y="217"/>
                  <a:pt x="796" y="217"/>
                  <a:pt x="796" y="217"/>
                </a:cubicBezTo>
                <a:cubicBezTo>
                  <a:pt x="796" y="218"/>
                  <a:pt x="796" y="218"/>
                  <a:pt x="796" y="218"/>
                </a:cubicBezTo>
                <a:cubicBezTo>
                  <a:pt x="795" y="220"/>
                  <a:pt x="795" y="220"/>
                  <a:pt x="795" y="220"/>
                </a:cubicBezTo>
                <a:cubicBezTo>
                  <a:pt x="793" y="220"/>
                  <a:pt x="793" y="220"/>
                  <a:pt x="793" y="220"/>
                </a:cubicBezTo>
                <a:cubicBezTo>
                  <a:pt x="793" y="221"/>
                  <a:pt x="793" y="221"/>
                  <a:pt x="793" y="221"/>
                </a:cubicBezTo>
                <a:cubicBezTo>
                  <a:pt x="792" y="222"/>
                  <a:pt x="792" y="222"/>
                  <a:pt x="792" y="222"/>
                </a:cubicBezTo>
                <a:cubicBezTo>
                  <a:pt x="791" y="222"/>
                  <a:pt x="791" y="222"/>
                  <a:pt x="791" y="222"/>
                </a:cubicBezTo>
                <a:cubicBezTo>
                  <a:pt x="790" y="221"/>
                  <a:pt x="790" y="221"/>
                  <a:pt x="790" y="221"/>
                </a:cubicBezTo>
                <a:cubicBezTo>
                  <a:pt x="789" y="222"/>
                  <a:pt x="789" y="222"/>
                  <a:pt x="789" y="222"/>
                </a:cubicBezTo>
                <a:cubicBezTo>
                  <a:pt x="789" y="223"/>
                  <a:pt x="789" y="223"/>
                  <a:pt x="789" y="223"/>
                </a:cubicBezTo>
                <a:cubicBezTo>
                  <a:pt x="788" y="224"/>
                  <a:pt x="788" y="224"/>
                  <a:pt x="788" y="224"/>
                </a:cubicBezTo>
                <a:cubicBezTo>
                  <a:pt x="788" y="225"/>
                  <a:pt x="788" y="225"/>
                  <a:pt x="788" y="225"/>
                </a:cubicBezTo>
                <a:cubicBezTo>
                  <a:pt x="787" y="226"/>
                  <a:pt x="787" y="226"/>
                  <a:pt x="787" y="226"/>
                </a:cubicBezTo>
                <a:cubicBezTo>
                  <a:pt x="788" y="226"/>
                  <a:pt x="788" y="226"/>
                  <a:pt x="788" y="226"/>
                </a:cubicBezTo>
                <a:cubicBezTo>
                  <a:pt x="789" y="224"/>
                  <a:pt x="789" y="224"/>
                  <a:pt x="789" y="224"/>
                </a:cubicBezTo>
                <a:cubicBezTo>
                  <a:pt x="790" y="222"/>
                  <a:pt x="790" y="222"/>
                  <a:pt x="790" y="222"/>
                </a:cubicBezTo>
                <a:cubicBezTo>
                  <a:pt x="791" y="222"/>
                  <a:pt x="791" y="222"/>
                  <a:pt x="791" y="222"/>
                </a:cubicBezTo>
                <a:cubicBezTo>
                  <a:pt x="792" y="223"/>
                  <a:pt x="792" y="223"/>
                  <a:pt x="792" y="223"/>
                </a:cubicBezTo>
                <a:cubicBezTo>
                  <a:pt x="791" y="224"/>
                  <a:pt x="791" y="224"/>
                  <a:pt x="791" y="224"/>
                </a:cubicBezTo>
                <a:cubicBezTo>
                  <a:pt x="791" y="225"/>
                  <a:pt x="791" y="225"/>
                  <a:pt x="791" y="225"/>
                </a:cubicBezTo>
                <a:cubicBezTo>
                  <a:pt x="789" y="227"/>
                  <a:pt x="789" y="227"/>
                  <a:pt x="789" y="227"/>
                </a:cubicBezTo>
                <a:cubicBezTo>
                  <a:pt x="788" y="227"/>
                  <a:pt x="788" y="227"/>
                  <a:pt x="788" y="227"/>
                </a:cubicBezTo>
                <a:cubicBezTo>
                  <a:pt x="788" y="228"/>
                  <a:pt x="788" y="228"/>
                  <a:pt x="788" y="228"/>
                </a:cubicBezTo>
                <a:cubicBezTo>
                  <a:pt x="790" y="227"/>
                  <a:pt x="790" y="227"/>
                  <a:pt x="790" y="227"/>
                </a:cubicBezTo>
                <a:cubicBezTo>
                  <a:pt x="792" y="224"/>
                  <a:pt x="792" y="224"/>
                  <a:pt x="792" y="224"/>
                </a:cubicBezTo>
                <a:cubicBezTo>
                  <a:pt x="793" y="222"/>
                  <a:pt x="793" y="222"/>
                  <a:pt x="793" y="222"/>
                </a:cubicBezTo>
                <a:cubicBezTo>
                  <a:pt x="794" y="221"/>
                  <a:pt x="794" y="221"/>
                  <a:pt x="794" y="221"/>
                </a:cubicBezTo>
                <a:cubicBezTo>
                  <a:pt x="796" y="220"/>
                  <a:pt x="796" y="220"/>
                  <a:pt x="796" y="220"/>
                </a:cubicBezTo>
                <a:cubicBezTo>
                  <a:pt x="798" y="219"/>
                  <a:pt x="798" y="219"/>
                  <a:pt x="798" y="219"/>
                </a:cubicBezTo>
                <a:cubicBezTo>
                  <a:pt x="799" y="219"/>
                  <a:pt x="799" y="219"/>
                  <a:pt x="799" y="219"/>
                </a:cubicBezTo>
                <a:cubicBezTo>
                  <a:pt x="798" y="220"/>
                  <a:pt x="798" y="220"/>
                  <a:pt x="798" y="220"/>
                </a:cubicBezTo>
                <a:cubicBezTo>
                  <a:pt x="797" y="221"/>
                  <a:pt x="797" y="221"/>
                  <a:pt x="797" y="221"/>
                </a:cubicBezTo>
                <a:cubicBezTo>
                  <a:pt x="796" y="221"/>
                  <a:pt x="796" y="221"/>
                  <a:pt x="796" y="221"/>
                </a:cubicBezTo>
                <a:cubicBezTo>
                  <a:pt x="795" y="222"/>
                  <a:pt x="795" y="222"/>
                  <a:pt x="795" y="222"/>
                </a:cubicBezTo>
                <a:cubicBezTo>
                  <a:pt x="795" y="223"/>
                  <a:pt x="795" y="223"/>
                  <a:pt x="795" y="223"/>
                </a:cubicBezTo>
                <a:cubicBezTo>
                  <a:pt x="796" y="222"/>
                  <a:pt x="796" y="222"/>
                  <a:pt x="796" y="222"/>
                </a:cubicBezTo>
                <a:cubicBezTo>
                  <a:pt x="797" y="222"/>
                  <a:pt x="797" y="222"/>
                  <a:pt x="797" y="222"/>
                </a:cubicBezTo>
                <a:cubicBezTo>
                  <a:pt x="798" y="221"/>
                  <a:pt x="798" y="221"/>
                  <a:pt x="798" y="221"/>
                </a:cubicBezTo>
                <a:cubicBezTo>
                  <a:pt x="799" y="221"/>
                  <a:pt x="799" y="221"/>
                  <a:pt x="799" y="221"/>
                </a:cubicBezTo>
                <a:cubicBezTo>
                  <a:pt x="800" y="220"/>
                  <a:pt x="800" y="220"/>
                  <a:pt x="800" y="220"/>
                </a:cubicBezTo>
                <a:cubicBezTo>
                  <a:pt x="801" y="220"/>
                  <a:pt x="801" y="220"/>
                  <a:pt x="801" y="220"/>
                </a:cubicBezTo>
                <a:cubicBezTo>
                  <a:pt x="802" y="220"/>
                  <a:pt x="802" y="220"/>
                  <a:pt x="802" y="220"/>
                </a:cubicBezTo>
                <a:cubicBezTo>
                  <a:pt x="802" y="221"/>
                  <a:pt x="802" y="221"/>
                  <a:pt x="802" y="221"/>
                </a:cubicBezTo>
                <a:cubicBezTo>
                  <a:pt x="803" y="223"/>
                  <a:pt x="803" y="223"/>
                  <a:pt x="803" y="223"/>
                </a:cubicBezTo>
                <a:cubicBezTo>
                  <a:pt x="804" y="224"/>
                  <a:pt x="804" y="224"/>
                  <a:pt x="804" y="224"/>
                </a:cubicBezTo>
                <a:cubicBezTo>
                  <a:pt x="805" y="224"/>
                  <a:pt x="805" y="224"/>
                  <a:pt x="805" y="224"/>
                </a:cubicBezTo>
                <a:cubicBezTo>
                  <a:pt x="805" y="225"/>
                  <a:pt x="805" y="225"/>
                  <a:pt x="805" y="225"/>
                </a:cubicBezTo>
                <a:cubicBezTo>
                  <a:pt x="805" y="226"/>
                  <a:pt x="805" y="226"/>
                  <a:pt x="805" y="226"/>
                </a:cubicBezTo>
                <a:cubicBezTo>
                  <a:pt x="804" y="227"/>
                  <a:pt x="804" y="227"/>
                  <a:pt x="804" y="227"/>
                </a:cubicBezTo>
                <a:cubicBezTo>
                  <a:pt x="803" y="227"/>
                  <a:pt x="803" y="227"/>
                  <a:pt x="803" y="227"/>
                </a:cubicBezTo>
                <a:cubicBezTo>
                  <a:pt x="804" y="226"/>
                  <a:pt x="804" y="226"/>
                  <a:pt x="804" y="226"/>
                </a:cubicBezTo>
                <a:cubicBezTo>
                  <a:pt x="803" y="226"/>
                  <a:pt x="803" y="226"/>
                  <a:pt x="803" y="226"/>
                </a:cubicBezTo>
                <a:cubicBezTo>
                  <a:pt x="802" y="227"/>
                  <a:pt x="802" y="227"/>
                  <a:pt x="802" y="227"/>
                </a:cubicBezTo>
                <a:cubicBezTo>
                  <a:pt x="801" y="228"/>
                  <a:pt x="801" y="228"/>
                  <a:pt x="801" y="228"/>
                </a:cubicBezTo>
                <a:cubicBezTo>
                  <a:pt x="799" y="228"/>
                  <a:pt x="799" y="228"/>
                  <a:pt x="799" y="228"/>
                </a:cubicBezTo>
                <a:cubicBezTo>
                  <a:pt x="798" y="228"/>
                  <a:pt x="798" y="228"/>
                  <a:pt x="798" y="228"/>
                </a:cubicBezTo>
                <a:cubicBezTo>
                  <a:pt x="797" y="228"/>
                  <a:pt x="797" y="228"/>
                  <a:pt x="797" y="228"/>
                </a:cubicBezTo>
                <a:cubicBezTo>
                  <a:pt x="795" y="229"/>
                  <a:pt x="795" y="229"/>
                  <a:pt x="795" y="229"/>
                </a:cubicBezTo>
                <a:cubicBezTo>
                  <a:pt x="794" y="230"/>
                  <a:pt x="794" y="230"/>
                  <a:pt x="794" y="230"/>
                </a:cubicBezTo>
                <a:cubicBezTo>
                  <a:pt x="794" y="231"/>
                  <a:pt x="794" y="231"/>
                  <a:pt x="794" y="231"/>
                </a:cubicBezTo>
                <a:cubicBezTo>
                  <a:pt x="792" y="232"/>
                  <a:pt x="792" y="232"/>
                  <a:pt x="792" y="232"/>
                </a:cubicBezTo>
                <a:cubicBezTo>
                  <a:pt x="794" y="232"/>
                  <a:pt x="794" y="232"/>
                  <a:pt x="794" y="232"/>
                </a:cubicBezTo>
                <a:cubicBezTo>
                  <a:pt x="795" y="231"/>
                  <a:pt x="795" y="231"/>
                  <a:pt x="795" y="231"/>
                </a:cubicBezTo>
                <a:cubicBezTo>
                  <a:pt x="797" y="229"/>
                  <a:pt x="797" y="229"/>
                  <a:pt x="797" y="229"/>
                </a:cubicBezTo>
                <a:cubicBezTo>
                  <a:pt x="798" y="229"/>
                  <a:pt x="798" y="229"/>
                  <a:pt x="798" y="229"/>
                </a:cubicBezTo>
                <a:cubicBezTo>
                  <a:pt x="799" y="229"/>
                  <a:pt x="799" y="229"/>
                  <a:pt x="799" y="229"/>
                </a:cubicBezTo>
                <a:cubicBezTo>
                  <a:pt x="800" y="229"/>
                  <a:pt x="800" y="229"/>
                  <a:pt x="800" y="229"/>
                </a:cubicBezTo>
                <a:cubicBezTo>
                  <a:pt x="801" y="229"/>
                  <a:pt x="801" y="229"/>
                  <a:pt x="801" y="229"/>
                </a:cubicBezTo>
                <a:cubicBezTo>
                  <a:pt x="801" y="230"/>
                  <a:pt x="801" y="230"/>
                  <a:pt x="801" y="230"/>
                </a:cubicBezTo>
                <a:cubicBezTo>
                  <a:pt x="801" y="231"/>
                  <a:pt x="801" y="231"/>
                  <a:pt x="801" y="231"/>
                </a:cubicBezTo>
                <a:cubicBezTo>
                  <a:pt x="800" y="231"/>
                  <a:pt x="800" y="231"/>
                  <a:pt x="800" y="231"/>
                </a:cubicBezTo>
                <a:cubicBezTo>
                  <a:pt x="799" y="232"/>
                  <a:pt x="799" y="232"/>
                  <a:pt x="799" y="232"/>
                </a:cubicBezTo>
                <a:cubicBezTo>
                  <a:pt x="798" y="232"/>
                  <a:pt x="798" y="232"/>
                  <a:pt x="798" y="232"/>
                </a:cubicBezTo>
                <a:cubicBezTo>
                  <a:pt x="797" y="232"/>
                  <a:pt x="797" y="232"/>
                  <a:pt x="797" y="232"/>
                </a:cubicBezTo>
                <a:cubicBezTo>
                  <a:pt x="797" y="234"/>
                  <a:pt x="797" y="234"/>
                  <a:pt x="797" y="234"/>
                </a:cubicBezTo>
                <a:cubicBezTo>
                  <a:pt x="796" y="234"/>
                  <a:pt x="796" y="234"/>
                  <a:pt x="796" y="234"/>
                </a:cubicBezTo>
                <a:cubicBezTo>
                  <a:pt x="795" y="233"/>
                  <a:pt x="795" y="233"/>
                  <a:pt x="795" y="233"/>
                </a:cubicBezTo>
                <a:cubicBezTo>
                  <a:pt x="794" y="234"/>
                  <a:pt x="794" y="234"/>
                  <a:pt x="794" y="234"/>
                </a:cubicBezTo>
                <a:cubicBezTo>
                  <a:pt x="793" y="235"/>
                  <a:pt x="793" y="235"/>
                  <a:pt x="793" y="235"/>
                </a:cubicBezTo>
                <a:cubicBezTo>
                  <a:pt x="794" y="235"/>
                  <a:pt x="794" y="235"/>
                  <a:pt x="794" y="235"/>
                </a:cubicBezTo>
                <a:cubicBezTo>
                  <a:pt x="795" y="234"/>
                  <a:pt x="795" y="234"/>
                  <a:pt x="795" y="234"/>
                </a:cubicBezTo>
                <a:cubicBezTo>
                  <a:pt x="796" y="234"/>
                  <a:pt x="796" y="234"/>
                  <a:pt x="796" y="234"/>
                </a:cubicBezTo>
                <a:cubicBezTo>
                  <a:pt x="796" y="235"/>
                  <a:pt x="796" y="235"/>
                  <a:pt x="796" y="235"/>
                </a:cubicBezTo>
                <a:cubicBezTo>
                  <a:pt x="797" y="234"/>
                  <a:pt x="797" y="234"/>
                  <a:pt x="797" y="234"/>
                </a:cubicBezTo>
                <a:cubicBezTo>
                  <a:pt x="798" y="233"/>
                  <a:pt x="798" y="233"/>
                  <a:pt x="798" y="233"/>
                </a:cubicBezTo>
                <a:cubicBezTo>
                  <a:pt x="799" y="232"/>
                  <a:pt x="799" y="232"/>
                  <a:pt x="799" y="232"/>
                </a:cubicBezTo>
                <a:cubicBezTo>
                  <a:pt x="800" y="233"/>
                  <a:pt x="800" y="233"/>
                  <a:pt x="800" y="233"/>
                </a:cubicBezTo>
                <a:cubicBezTo>
                  <a:pt x="801" y="233"/>
                  <a:pt x="801" y="233"/>
                  <a:pt x="801" y="233"/>
                </a:cubicBezTo>
                <a:cubicBezTo>
                  <a:pt x="802" y="232"/>
                  <a:pt x="802" y="232"/>
                  <a:pt x="802" y="232"/>
                </a:cubicBezTo>
                <a:cubicBezTo>
                  <a:pt x="803" y="231"/>
                  <a:pt x="803" y="231"/>
                  <a:pt x="803" y="231"/>
                </a:cubicBezTo>
                <a:cubicBezTo>
                  <a:pt x="804" y="231"/>
                  <a:pt x="804" y="231"/>
                  <a:pt x="804" y="231"/>
                </a:cubicBezTo>
                <a:cubicBezTo>
                  <a:pt x="804" y="230"/>
                  <a:pt x="804" y="230"/>
                  <a:pt x="804" y="230"/>
                </a:cubicBezTo>
                <a:cubicBezTo>
                  <a:pt x="803" y="230"/>
                  <a:pt x="803" y="230"/>
                  <a:pt x="803" y="230"/>
                </a:cubicBezTo>
                <a:cubicBezTo>
                  <a:pt x="804" y="229"/>
                  <a:pt x="804" y="229"/>
                  <a:pt x="804" y="229"/>
                </a:cubicBezTo>
                <a:cubicBezTo>
                  <a:pt x="804" y="228"/>
                  <a:pt x="804" y="228"/>
                  <a:pt x="804" y="228"/>
                </a:cubicBezTo>
                <a:cubicBezTo>
                  <a:pt x="805" y="228"/>
                  <a:pt x="805" y="228"/>
                  <a:pt x="805" y="228"/>
                </a:cubicBezTo>
                <a:cubicBezTo>
                  <a:pt x="806" y="228"/>
                  <a:pt x="806" y="228"/>
                  <a:pt x="806" y="228"/>
                </a:cubicBezTo>
                <a:cubicBezTo>
                  <a:pt x="806" y="229"/>
                  <a:pt x="806" y="229"/>
                  <a:pt x="806" y="229"/>
                </a:cubicBezTo>
                <a:cubicBezTo>
                  <a:pt x="807" y="232"/>
                  <a:pt x="807" y="232"/>
                  <a:pt x="807" y="232"/>
                </a:cubicBezTo>
                <a:cubicBezTo>
                  <a:pt x="807" y="233"/>
                  <a:pt x="807" y="233"/>
                  <a:pt x="807" y="233"/>
                </a:cubicBezTo>
                <a:cubicBezTo>
                  <a:pt x="808" y="234"/>
                  <a:pt x="808" y="234"/>
                  <a:pt x="808" y="234"/>
                </a:cubicBezTo>
                <a:cubicBezTo>
                  <a:pt x="808" y="235"/>
                  <a:pt x="808" y="235"/>
                  <a:pt x="808" y="235"/>
                </a:cubicBezTo>
                <a:cubicBezTo>
                  <a:pt x="807" y="236"/>
                  <a:pt x="807" y="236"/>
                  <a:pt x="807" y="236"/>
                </a:cubicBezTo>
                <a:cubicBezTo>
                  <a:pt x="806" y="236"/>
                  <a:pt x="806" y="236"/>
                  <a:pt x="806" y="236"/>
                </a:cubicBezTo>
                <a:cubicBezTo>
                  <a:pt x="805" y="235"/>
                  <a:pt x="805" y="235"/>
                  <a:pt x="805" y="235"/>
                </a:cubicBezTo>
                <a:cubicBezTo>
                  <a:pt x="803" y="235"/>
                  <a:pt x="803" y="235"/>
                  <a:pt x="803" y="235"/>
                </a:cubicBezTo>
                <a:cubicBezTo>
                  <a:pt x="802" y="236"/>
                  <a:pt x="802" y="236"/>
                  <a:pt x="802" y="236"/>
                </a:cubicBezTo>
                <a:cubicBezTo>
                  <a:pt x="801" y="236"/>
                  <a:pt x="801" y="236"/>
                  <a:pt x="801" y="236"/>
                </a:cubicBezTo>
                <a:cubicBezTo>
                  <a:pt x="800" y="236"/>
                  <a:pt x="800" y="236"/>
                  <a:pt x="800" y="236"/>
                </a:cubicBezTo>
                <a:cubicBezTo>
                  <a:pt x="799" y="236"/>
                  <a:pt x="799" y="236"/>
                  <a:pt x="799" y="236"/>
                </a:cubicBezTo>
                <a:cubicBezTo>
                  <a:pt x="799" y="237"/>
                  <a:pt x="799" y="237"/>
                  <a:pt x="799" y="237"/>
                </a:cubicBezTo>
                <a:cubicBezTo>
                  <a:pt x="797" y="237"/>
                  <a:pt x="797" y="237"/>
                  <a:pt x="797" y="237"/>
                </a:cubicBezTo>
                <a:cubicBezTo>
                  <a:pt x="798" y="238"/>
                  <a:pt x="798" y="238"/>
                  <a:pt x="798" y="238"/>
                </a:cubicBezTo>
                <a:cubicBezTo>
                  <a:pt x="800" y="237"/>
                  <a:pt x="800" y="237"/>
                  <a:pt x="800" y="237"/>
                </a:cubicBezTo>
                <a:cubicBezTo>
                  <a:pt x="801" y="238"/>
                  <a:pt x="801" y="238"/>
                  <a:pt x="801" y="238"/>
                </a:cubicBezTo>
                <a:cubicBezTo>
                  <a:pt x="803" y="239"/>
                  <a:pt x="803" y="239"/>
                  <a:pt x="803" y="239"/>
                </a:cubicBezTo>
                <a:cubicBezTo>
                  <a:pt x="803" y="240"/>
                  <a:pt x="803" y="240"/>
                  <a:pt x="803" y="240"/>
                </a:cubicBezTo>
                <a:cubicBezTo>
                  <a:pt x="804" y="239"/>
                  <a:pt x="804" y="239"/>
                  <a:pt x="804" y="239"/>
                </a:cubicBezTo>
                <a:cubicBezTo>
                  <a:pt x="805" y="239"/>
                  <a:pt x="805" y="239"/>
                  <a:pt x="805" y="239"/>
                </a:cubicBezTo>
                <a:cubicBezTo>
                  <a:pt x="805" y="240"/>
                  <a:pt x="805" y="240"/>
                  <a:pt x="805" y="240"/>
                </a:cubicBezTo>
                <a:cubicBezTo>
                  <a:pt x="806" y="240"/>
                  <a:pt x="806" y="240"/>
                  <a:pt x="806" y="240"/>
                </a:cubicBezTo>
                <a:cubicBezTo>
                  <a:pt x="808" y="241"/>
                  <a:pt x="808" y="241"/>
                  <a:pt x="808" y="241"/>
                </a:cubicBezTo>
                <a:cubicBezTo>
                  <a:pt x="808" y="242"/>
                  <a:pt x="808" y="242"/>
                  <a:pt x="808" y="242"/>
                </a:cubicBezTo>
                <a:cubicBezTo>
                  <a:pt x="808" y="243"/>
                  <a:pt x="808" y="243"/>
                  <a:pt x="808" y="243"/>
                </a:cubicBezTo>
                <a:cubicBezTo>
                  <a:pt x="808" y="244"/>
                  <a:pt x="808" y="244"/>
                  <a:pt x="808" y="244"/>
                </a:cubicBezTo>
                <a:cubicBezTo>
                  <a:pt x="807" y="244"/>
                  <a:pt x="807" y="244"/>
                  <a:pt x="807" y="244"/>
                </a:cubicBezTo>
                <a:cubicBezTo>
                  <a:pt x="806" y="243"/>
                  <a:pt x="806" y="243"/>
                  <a:pt x="806" y="243"/>
                </a:cubicBezTo>
                <a:cubicBezTo>
                  <a:pt x="805" y="244"/>
                  <a:pt x="805" y="244"/>
                  <a:pt x="805" y="244"/>
                </a:cubicBezTo>
                <a:cubicBezTo>
                  <a:pt x="804" y="243"/>
                  <a:pt x="804" y="243"/>
                  <a:pt x="804" y="243"/>
                </a:cubicBezTo>
                <a:cubicBezTo>
                  <a:pt x="803" y="243"/>
                  <a:pt x="803" y="243"/>
                  <a:pt x="803" y="243"/>
                </a:cubicBezTo>
                <a:cubicBezTo>
                  <a:pt x="802" y="242"/>
                  <a:pt x="802" y="242"/>
                  <a:pt x="802" y="242"/>
                </a:cubicBezTo>
                <a:cubicBezTo>
                  <a:pt x="801" y="241"/>
                  <a:pt x="801" y="241"/>
                  <a:pt x="801" y="241"/>
                </a:cubicBezTo>
                <a:cubicBezTo>
                  <a:pt x="800" y="241"/>
                  <a:pt x="800" y="241"/>
                  <a:pt x="800" y="241"/>
                </a:cubicBezTo>
                <a:cubicBezTo>
                  <a:pt x="799" y="242"/>
                  <a:pt x="799" y="242"/>
                  <a:pt x="799" y="242"/>
                </a:cubicBezTo>
                <a:cubicBezTo>
                  <a:pt x="800" y="242"/>
                  <a:pt x="800" y="242"/>
                  <a:pt x="800" y="242"/>
                </a:cubicBezTo>
                <a:cubicBezTo>
                  <a:pt x="801" y="242"/>
                  <a:pt x="801" y="242"/>
                  <a:pt x="801" y="242"/>
                </a:cubicBezTo>
                <a:cubicBezTo>
                  <a:pt x="800" y="243"/>
                  <a:pt x="800" y="243"/>
                  <a:pt x="800" y="243"/>
                </a:cubicBezTo>
                <a:cubicBezTo>
                  <a:pt x="799" y="243"/>
                  <a:pt x="799" y="243"/>
                  <a:pt x="799" y="243"/>
                </a:cubicBezTo>
                <a:cubicBezTo>
                  <a:pt x="798" y="243"/>
                  <a:pt x="798" y="243"/>
                  <a:pt x="798" y="243"/>
                </a:cubicBezTo>
                <a:cubicBezTo>
                  <a:pt x="797" y="243"/>
                  <a:pt x="797" y="243"/>
                  <a:pt x="797" y="243"/>
                </a:cubicBezTo>
                <a:cubicBezTo>
                  <a:pt x="796" y="244"/>
                  <a:pt x="796" y="244"/>
                  <a:pt x="796" y="244"/>
                </a:cubicBezTo>
                <a:cubicBezTo>
                  <a:pt x="796" y="245"/>
                  <a:pt x="796" y="245"/>
                  <a:pt x="796" y="245"/>
                </a:cubicBezTo>
                <a:cubicBezTo>
                  <a:pt x="797" y="245"/>
                  <a:pt x="797" y="245"/>
                  <a:pt x="797" y="245"/>
                </a:cubicBezTo>
                <a:cubicBezTo>
                  <a:pt x="797" y="244"/>
                  <a:pt x="797" y="244"/>
                  <a:pt x="797" y="244"/>
                </a:cubicBezTo>
                <a:cubicBezTo>
                  <a:pt x="799" y="244"/>
                  <a:pt x="799" y="244"/>
                  <a:pt x="799" y="244"/>
                </a:cubicBezTo>
                <a:cubicBezTo>
                  <a:pt x="800" y="243"/>
                  <a:pt x="800" y="243"/>
                  <a:pt x="800" y="243"/>
                </a:cubicBezTo>
                <a:cubicBezTo>
                  <a:pt x="801" y="244"/>
                  <a:pt x="801" y="244"/>
                  <a:pt x="801" y="244"/>
                </a:cubicBezTo>
                <a:cubicBezTo>
                  <a:pt x="801" y="245"/>
                  <a:pt x="801" y="245"/>
                  <a:pt x="801" y="245"/>
                </a:cubicBezTo>
                <a:cubicBezTo>
                  <a:pt x="802" y="245"/>
                  <a:pt x="802" y="245"/>
                  <a:pt x="802" y="245"/>
                </a:cubicBezTo>
                <a:cubicBezTo>
                  <a:pt x="802" y="246"/>
                  <a:pt x="802" y="246"/>
                  <a:pt x="802" y="246"/>
                </a:cubicBezTo>
                <a:cubicBezTo>
                  <a:pt x="801" y="246"/>
                  <a:pt x="801" y="246"/>
                  <a:pt x="801" y="246"/>
                </a:cubicBezTo>
                <a:cubicBezTo>
                  <a:pt x="800" y="246"/>
                  <a:pt x="800" y="246"/>
                  <a:pt x="800" y="246"/>
                </a:cubicBezTo>
                <a:cubicBezTo>
                  <a:pt x="799" y="246"/>
                  <a:pt x="799" y="246"/>
                  <a:pt x="799" y="246"/>
                </a:cubicBezTo>
                <a:cubicBezTo>
                  <a:pt x="799" y="245"/>
                  <a:pt x="799" y="245"/>
                  <a:pt x="799" y="245"/>
                </a:cubicBezTo>
                <a:cubicBezTo>
                  <a:pt x="798" y="245"/>
                  <a:pt x="798" y="245"/>
                  <a:pt x="798" y="245"/>
                </a:cubicBezTo>
                <a:cubicBezTo>
                  <a:pt x="798" y="246"/>
                  <a:pt x="798" y="246"/>
                  <a:pt x="798" y="246"/>
                </a:cubicBezTo>
                <a:cubicBezTo>
                  <a:pt x="799" y="246"/>
                  <a:pt x="799" y="246"/>
                  <a:pt x="799" y="246"/>
                </a:cubicBezTo>
                <a:cubicBezTo>
                  <a:pt x="800" y="247"/>
                  <a:pt x="800" y="247"/>
                  <a:pt x="800" y="247"/>
                </a:cubicBezTo>
                <a:cubicBezTo>
                  <a:pt x="800" y="248"/>
                  <a:pt x="800" y="248"/>
                  <a:pt x="800" y="248"/>
                </a:cubicBezTo>
                <a:cubicBezTo>
                  <a:pt x="801" y="248"/>
                  <a:pt x="801" y="248"/>
                  <a:pt x="801" y="248"/>
                </a:cubicBezTo>
                <a:cubicBezTo>
                  <a:pt x="800" y="249"/>
                  <a:pt x="800" y="249"/>
                  <a:pt x="800" y="249"/>
                </a:cubicBezTo>
                <a:cubicBezTo>
                  <a:pt x="798" y="248"/>
                  <a:pt x="798" y="248"/>
                  <a:pt x="798" y="248"/>
                </a:cubicBezTo>
                <a:cubicBezTo>
                  <a:pt x="796" y="248"/>
                  <a:pt x="796" y="248"/>
                  <a:pt x="796" y="248"/>
                </a:cubicBezTo>
                <a:cubicBezTo>
                  <a:pt x="794" y="247"/>
                  <a:pt x="794" y="247"/>
                  <a:pt x="794" y="247"/>
                </a:cubicBezTo>
                <a:cubicBezTo>
                  <a:pt x="793" y="247"/>
                  <a:pt x="793" y="247"/>
                  <a:pt x="793" y="247"/>
                </a:cubicBezTo>
                <a:cubicBezTo>
                  <a:pt x="795" y="248"/>
                  <a:pt x="795" y="248"/>
                  <a:pt x="795" y="248"/>
                </a:cubicBezTo>
                <a:cubicBezTo>
                  <a:pt x="798" y="249"/>
                  <a:pt x="798" y="249"/>
                  <a:pt x="798" y="249"/>
                </a:cubicBezTo>
                <a:cubicBezTo>
                  <a:pt x="798" y="250"/>
                  <a:pt x="798" y="250"/>
                  <a:pt x="798" y="250"/>
                </a:cubicBezTo>
                <a:cubicBezTo>
                  <a:pt x="796" y="249"/>
                  <a:pt x="796" y="249"/>
                  <a:pt x="796" y="249"/>
                </a:cubicBezTo>
                <a:cubicBezTo>
                  <a:pt x="795" y="249"/>
                  <a:pt x="795" y="249"/>
                  <a:pt x="795" y="249"/>
                </a:cubicBezTo>
                <a:cubicBezTo>
                  <a:pt x="794" y="250"/>
                  <a:pt x="794" y="250"/>
                  <a:pt x="794" y="250"/>
                </a:cubicBezTo>
                <a:cubicBezTo>
                  <a:pt x="795" y="250"/>
                  <a:pt x="795" y="250"/>
                  <a:pt x="795" y="250"/>
                </a:cubicBezTo>
                <a:cubicBezTo>
                  <a:pt x="796" y="250"/>
                  <a:pt x="796" y="250"/>
                  <a:pt x="796" y="250"/>
                </a:cubicBezTo>
                <a:cubicBezTo>
                  <a:pt x="796" y="251"/>
                  <a:pt x="796" y="251"/>
                  <a:pt x="796" y="251"/>
                </a:cubicBezTo>
                <a:cubicBezTo>
                  <a:pt x="797" y="251"/>
                  <a:pt x="797" y="251"/>
                  <a:pt x="797" y="251"/>
                </a:cubicBezTo>
                <a:cubicBezTo>
                  <a:pt x="797" y="252"/>
                  <a:pt x="797" y="252"/>
                  <a:pt x="797" y="252"/>
                </a:cubicBezTo>
                <a:cubicBezTo>
                  <a:pt x="798" y="253"/>
                  <a:pt x="798" y="253"/>
                  <a:pt x="798" y="253"/>
                </a:cubicBezTo>
                <a:cubicBezTo>
                  <a:pt x="798" y="252"/>
                  <a:pt x="798" y="252"/>
                  <a:pt x="798" y="252"/>
                </a:cubicBezTo>
                <a:cubicBezTo>
                  <a:pt x="799" y="252"/>
                  <a:pt x="799" y="252"/>
                  <a:pt x="799" y="252"/>
                </a:cubicBezTo>
                <a:cubicBezTo>
                  <a:pt x="799" y="253"/>
                  <a:pt x="799" y="253"/>
                  <a:pt x="799" y="253"/>
                </a:cubicBezTo>
                <a:cubicBezTo>
                  <a:pt x="800" y="253"/>
                  <a:pt x="800" y="253"/>
                  <a:pt x="800" y="253"/>
                </a:cubicBezTo>
                <a:cubicBezTo>
                  <a:pt x="800" y="252"/>
                  <a:pt x="800" y="252"/>
                  <a:pt x="800" y="252"/>
                </a:cubicBezTo>
                <a:cubicBezTo>
                  <a:pt x="801" y="252"/>
                  <a:pt x="801" y="252"/>
                  <a:pt x="801" y="252"/>
                </a:cubicBezTo>
                <a:cubicBezTo>
                  <a:pt x="802" y="253"/>
                  <a:pt x="802" y="253"/>
                  <a:pt x="802" y="253"/>
                </a:cubicBezTo>
                <a:cubicBezTo>
                  <a:pt x="803" y="253"/>
                  <a:pt x="803" y="253"/>
                  <a:pt x="803" y="253"/>
                </a:cubicBezTo>
                <a:cubicBezTo>
                  <a:pt x="804" y="253"/>
                  <a:pt x="804" y="253"/>
                  <a:pt x="804" y="253"/>
                </a:cubicBezTo>
                <a:cubicBezTo>
                  <a:pt x="803" y="254"/>
                  <a:pt x="803" y="254"/>
                  <a:pt x="803" y="254"/>
                </a:cubicBezTo>
                <a:cubicBezTo>
                  <a:pt x="803" y="255"/>
                  <a:pt x="803" y="255"/>
                  <a:pt x="803" y="255"/>
                </a:cubicBezTo>
                <a:cubicBezTo>
                  <a:pt x="802" y="254"/>
                  <a:pt x="802" y="254"/>
                  <a:pt x="802" y="254"/>
                </a:cubicBezTo>
                <a:cubicBezTo>
                  <a:pt x="800" y="254"/>
                  <a:pt x="800" y="254"/>
                  <a:pt x="800" y="254"/>
                </a:cubicBezTo>
                <a:cubicBezTo>
                  <a:pt x="798" y="255"/>
                  <a:pt x="798" y="255"/>
                  <a:pt x="798" y="255"/>
                </a:cubicBezTo>
                <a:cubicBezTo>
                  <a:pt x="798" y="256"/>
                  <a:pt x="798" y="256"/>
                  <a:pt x="798" y="256"/>
                </a:cubicBezTo>
                <a:cubicBezTo>
                  <a:pt x="799" y="255"/>
                  <a:pt x="799" y="255"/>
                  <a:pt x="799" y="255"/>
                </a:cubicBezTo>
                <a:cubicBezTo>
                  <a:pt x="800" y="255"/>
                  <a:pt x="800" y="255"/>
                  <a:pt x="800" y="255"/>
                </a:cubicBezTo>
                <a:cubicBezTo>
                  <a:pt x="801" y="255"/>
                  <a:pt x="801" y="255"/>
                  <a:pt x="801" y="255"/>
                </a:cubicBezTo>
                <a:cubicBezTo>
                  <a:pt x="800" y="256"/>
                  <a:pt x="800" y="256"/>
                  <a:pt x="800" y="256"/>
                </a:cubicBezTo>
                <a:cubicBezTo>
                  <a:pt x="801" y="256"/>
                  <a:pt x="801" y="256"/>
                  <a:pt x="801" y="256"/>
                </a:cubicBezTo>
                <a:cubicBezTo>
                  <a:pt x="803" y="256"/>
                  <a:pt x="803" y="256"/>
                  <a:pt x="803" y="256"/>
                </a:cubicBezTo>
                <a:cubicBezTo>
                  <a:pt x="803" y="257"/>
                  <a:pt x="803" y="257"/>
                  <a:pt x="803" y="257"/>
                </a:cubicBezTo>
                <a:cubicBezTo>
                  <a:pt x="804" y="257"/>
                  <a:pt x="804" y="257"/>
                  <a:pt x="804" y="257"/>
                </a:cubicBezTo>
                <a:cubicBezTo>
                  <a:pt x="804" y="258"/>
                  <a:pt x="804" y="258"/>
                  <a:pt x="804" y="258"/>
                </a:cubicBezTo>
                <a:cubicBezTo>
                  <a:pt x="804" y="259"/>
                  <a:pt x="804" y="259"/>
                  <a:pt x="804" y="259"/>
                </a:cubicBezTo>
                <a:cubicBezTo>
                  <a:pt x="803" y="260"/>
                  <a:pt x="803" y="260"/>
                  <a:pt x="803" y="260"/>
                </a:cubicBezTo>
                <a:cubicBezTo>
                  <a:pt x="803" y="261"/>
                  <a:pt x="803" y="261"/>
                  <a:pt x="803" y="261"/>
                </a:cubicBezTo>
                <a:cubicBezTo>
                  <a:pt x="804" y="260"/>
                  <a:pt x="804" y="260"/>
                  <a:pt x="804" y="260"/>
                </a:cubicBezTo>
                <a:cubicBezTo>
                  <a:pt x="805" y="259"/>
                  <a:pt x="805" y="259"/>
                  <a:pt x="805" y="259"/>
                </a:cubicBezTo>
                <a:cubicBezTo>
                  <a:pt x="806" y="259"/>
                  <a:pt x="806" y="259"/>
                  <a:pt x="806" y="259"/>
                </a:cubicBezTo>
                <a:cubicBezTo>
                  <a:pt x="806" y="260"/>
                  <a:pt x="806" y="260"/>
                  <a:pt x="806" y="260"/>
                </a:cubicBezTo>
                <a:cubicBezTo>
                  <a:pt x="805" y="260"/>
                  <a:pt x="805" y="260"/>
                  <a:pt x="805" y="260"/>
                </a:cubicBezTo>
                <a:cubicBezTo>
                  <a:pt x="804" y="262"/>
                  <a:pt x="804" y="262"/>
                  <a:pt x="804" y="262"/>
                </a:cubicBezTo>
                <a:cubicBezTo>
                  <a:pt x="804" y="263"/>
                  <a:pt x="804" y="263"/>
                  <a:pt x="804" y="263"/>
                </a:cubicBezTo>
                <a:cubicBezTo>
                  <a:pt x="804" y="264"/>
                  <a:pt x="804" y="264"/>
                  <a:pt x="804" y="264"/>
                </a:cubicBezTo>
                <a:cubicBezTo>
                  <a:pt x="805" y="262"/>
                  <a:pt x="805" y="262"/>
                  <a:pt x="805" y="262"/>
                </a:cubicBezTo>
                <a:cubicBezTo>
                  <a:pt x="806" y="261"/>
                  <a:pt x="806" y="261"/>
                  <a:pt x="806" y="261"/>
                </a:cubicBezTo>
                <a:cubicBezTo>
                  <a:pt x="807" y="260"/>
                  <a:pt x="807" y="260"/>
                  <a:pt x="807" y="260"/>
                </a:cubicBezTo>
                <a:cubicBezTo>
                  <a:pt x="807" y="259"/>
                  <a:pt x="807" y="259"/>
                  <a:pt x="807" y="259"/>
                </a:cubicBezTo>
                <a:cubicBezTo>
                  <a:pt x="808" y="259"/>
                  <a:pt x="808" y="259"/>
                  <a:pt x="808" y="259"/>
                </a:cubicBezTo>
                <a:cubicBezTo>
                  <a:pt x="808" y="260"/>
                  <a:pt x="808" y="260"/>
                  <a:pt x="808" y="260"/>
                </a:cubicBezTo>
                <a:cubicBezTo>
                  <a:pt x="807" y="261"/>
                  <a:pt x="807" y="261"/>
                  <a:pt x="807" y="261"/>
                </a:cubicBezTo>
                <a:cubicBezTo>
                  <a:pt x="806" y="262"/>
                  <a:pt x="806" y="262"/>
                  <a:pt x="806" y="262"/>
                </a:cubicBezTo>
                <a:cubicBezTo>
                  <a:pt x="806" y="263"/>
                  <a:pt x="806" y="263"/>
                  <a:pt x="806" y="263"/>
                </a:cubicBezTo>
                <a:cubicBezTo>
                  <a:pt x="807" y="264"/>
                  <a:pt x="807" y="264"/>
                  <a:pt x="807" y="264"/>
                </a:cubicBezTo>
                <a:cubicBezTo>
                  <a:pt x="807" y="263"/>
                  <a:pt x="807" y="263"/>
                  <a:pt x="807" y="263"/>
                </a:cubicBezTo>
                <a:cubicBezTo>
                  <a:pt x="807" y="262"/>
                  <a:pt x="807" y="262"/>
                  <a:pt x="807" y="262"/>
                </a:cubicBezTo>
                <a:cubicBezTo>
                  <a:pt x="808" y="261"/>
                  <a:pt x="808" y="261"/>
                  <a:pt x="808" y="261"/>
                </a:cubicBezTo>
                <a:cubicBezTo>
                  <a:pt x="809" y="261"/>
                  <a:pt x="809" y="261"/>
                  <a:pt x="809" y="261"/>
                </a:cubicBezTo>
                <a:cubicBezTo>
                  <a:pt x="809" y="262"/>
                  <a:pt x="809" y="262"/>
                  <a:pt x="809" y="262"/>
                </a:cubicBezTo>
                <a:cubicBezTo>
                  <a:pt x="809" y="263"/>
                  <a:pt x="809" y="263"/>
                  <a:pt x="809" y="263"/>
                </a:cubicBezTo>
                <a:cubicBezTo>
                  <a:pt x="810" y="264"/>
                  <a:pt x="810" y="264"/>
                  <a:pt x="810" y="264"/>
                </a:cubicBezTo>
                <a:cubicBezTo>
                  <a:pt x="811" y="263"/>
                  <a:pt x="811" y="263"/>
                  <a:pt x="811" y="263"/>
                </a:cubicBezTo>
                <a:cubicBezTo>
                  <a:pt x="812" y="263"/>
                  <a:pt x="812" y="263"/>
                  <a:pt x="812" y="263"/>
                </a:cubicBezTo>
                <a:cubicBezTo>
                  <a:pt x="813" y="265"/>
                  <a:pt x="813" y="265"/>
                  <a:pt x="813" y="265"/>
                </a:cubicBezTo>
                <a:cubicBezTo>
                  <a:pt x="812" y="266"/>
                  <a:pt x="812" y="266"/>
                  <a:pt x="812" y="266"/>
                </a:cubicBezTo>
                <a:cubicBezTo>
                  <a:pt x="813" y="267"/>
                  <a:pt x="813" y="267"/>
                  <a:pt x="813" y="267"/>
                </a:cubicBezTo>
                <a:cubicBezTo>
                  <a:pt x="812" y="268"/>
                  <a:pt x="812" y="268"/>
                  <a:pt x="812" y="268"/>
                </a:cubicBezTo>
                <a:cubicBezTo>
                  <a:pt x="813" y="269"/>
                  <a:pt x="813" y="269"/>
                  <a:pt x="813" y="269"/>
                </a:cubicBezTo>
                <a:cubicBezTo>
                  <a:pt x="811" y="269"/>
                  <a:pt x="811" y="269"/>
                  <a:pt x="811" y="269"/>
                </a:cubicBezTo>
                <a:cubicBezTo>
                  <a:pt x="810" y="269"/>
                  <a:pt x="810" y="269"/>
                  <a:pt x="810" y="269"/>
                </a:cubicBezTo>
                <a:cubicBezTo>
                  <a:pt x="810" y="270"/>
                  <a:pt x="810" y="270"/>
                  <a:pt x="810" y="270"/>
                </a:cubicBezTo>
                <a:cubicBezTo>
                  <a:pt x="811" y="269"/>
                  <a:pt x="811" y="269"/>
                  <a:pt x="811" y="269"/>
                </a:cubicBezTo>
                <a:cubicBezTo>
                  <a:pt x="813" y="270"/>
                  <a:pt x="813" y="270"/>
                  <a:pt x="813" y="270"/>
                </a:cubicBezTo>
                <a:cubicBezTo>
                  <a:pt x="813" y="269"/>
                  <a:pt x="813" y="269"/>
                  <a:pt x="813" y="269"/>
                </a:cubicBezTo>
                <a:cubicBezTo>
                  <a:pt x="815" y="269"/>
                  <a:pt x="815" y="269"/>
                  <a:pt x="815" y="269"/>
                </a:cubicBezTo>
                <a:cubicBezTo>
                  <a:pt x="814" y="270"/>
                  <a:pt x="814" y="270"/>
                  <a:pt x="814" y="270"/>
                </a:cubicBezTo>
                <a:cubicBezTo>
                  <a:pt x="813" y="272"/>
                  <a:pt x="813" y="272"/>
                  <a:pt x="813" y="272"/>
                </a:cubicBezTo>
                <a:cubicBezTo>
                  <a:pt x="815" y="271"/>
                  <a:pt x="815" y="271"/>
                  <a:pt x="815" y="271"/>
                </a:cubicBezTo>
                <a:cubicBezTo>
                  <a:pt x="815" y="270"/>
                  <a:pt x="815" y="270"/>
                  <a:pt x="815" y="270"/>
                </a:cubicBezTo>
                <a:cubicBezTo>
                  <a:pt x="816" y="269"/>
                  <a:pt x="816" y="269"/>
                  <a:pt x="816" y="269"/>
                </a:cubicBezTo>
                <a:cubicBezTo>
                  <a:pt x="817" y="269"/>
                  <a:pt x="817" y="269"/>
                  <a:pt x="817" y="269"/>
                </a:cubicBezTo>
                <a:cubicBezTo>
                  <a:pt x="818" y="269"/>
                  <a:pt x="818" y="269"/>
                  <a:pt x="818" y="269"/>
                </a:cubicBezTo>
                <a:cubicBezTo>
                  <a:pt x="817" y="270"/>
                  <a:pt x="817" y="270"/>
                  <a:pt x="817" y="270"/>
                </a:cubicBezTo>
                <a:cubicBezTo>
                  <a:pt x="816" y="271"/>
                  <a:pt x="816" y="271"/>
                  <a:pt x="816" y="271"/>
                </a:cubicBezTo>
                <a:cubicBezTo>
                  <a:pt x="816" y="272"/>
                  <a:pt x="816" y="272"/>
                  <a:pt x="816" y="272"/>
                </a:cubicBezTo>
                <a:cubicBezTo>
                  <a:pt x="814" y="273"/>
                  <a:pt x="814" y="273"/>
                  <a:pt x="814" y="273"/>
                </a:cubicBezTo>
                <a:cubicBezTo>
                  <a:pt x="814" y="274"/>
                  <a:pt x="814" y="274"/>
                  <a:pt x="814" y="274"/>
                </a:cubicBezTo>
                <a:cubicBezTo>
                  <a:pt x="814" y="275"/>
                  <a:pt x="814" y="275"/>
                  <a:pt x="814" y="275"/>
                </a:cubicBezTo>
                <a:cubicBezTo>
                  <a:pt x="815" y="275"/>
                  <a:pt x="815" y="275"/>
                  <a:pt x="815" y="275"/>
                </a:cubicBezTo>
                <a:cubicBezTo>
                  <a:pt x="815" y="274"/>
                  <a:pt x="815" y="274"/>
                  <a:pt x="815" y="274"/>
                </a:cubicBezTo>
                <a:cubicBezTo>
                  <a:pt x="815" y="273"/>
                  <a:pt x="815" y="273"/>
                  <a:pt x="815" y="273"/>
                </a:cubicBezTo>
                <a:cubicBezTo>
                  <a:pt x="817" y="272"/>
                  <a:pt x="817" y="272"/>
                  <a:pt x="817" y="272"/>
                </a:cubicBezTo>
                <a:cubicBezTo>
                  <a:pt x="818" y="272"/>
                  <a:pt x="818" y="272"/>
                  <a:pt x="818" y="272"/>
                </a:cubicBezTo>
                <a:cubicBezTo>
                  <a:pt x="817" y="274"/>
                  <a:pt x="817" y="274"/>
                  <a:pt x="817" y="274"/>
                </a:cubicBezTo>
                <a:cubicBezTo>
                  <a:pt x="817" y="275"/>
                  <a:pt x="817" y="275"/>
                  <a:pt x="817" y="275"/>
                </a:cubicBezTo>
                <a:cubicBezTo>
                  <a:pt x="818" y="274"/>
                  <a:pt x="818" y="274"/>
                  <a:pt x="818" y="274"/>
                </a:cubicBezTo>
                <a:cubicBezTo>
                  <a:pt x="818" y="273"/>
                  <a:pt x="818" y="273"/>
                  <a:pt x="818" y="273"/>
                </a:cubicBezTo>
                <a:cubicBezTo>
                  <a:pt x="819" y="273"/>
                  <a:pt x="819" y="273"/>
                  <a:pt x="819" y="273"/>
                </a:cubicBezTo>
                <a:cubicBezTo>
                  <a:pt x="819" y="275"/>
                  <a:pt x="819" y="275"/>
                  <a:pt x="819" y="275"/>
                </a:cubicBezTo>
                <a:cubicBezTo>
                  <a:pt x="820" y="275"/>
                  <a:pt x="820" y="275"/>
                  <a:pt x="820" y="275"/>
                </a:cubicBezTo>
                <a:cubicBezTo>
                  <a:pt x="820" y="274"/>
                  <a:pt x="820" y="274"/>
                  <a:pt x="820" y="274"/>
                </a:cubicBezTo>
                <a:cubicBezTo>
                  <a:pt x="820" y="273"/>
                  <a:pt x="820" y="273"/>
                  <a:pt x="820" y="273"/>
                </a:cubicBezTo>
                <a:cubicBezTo>
                  <a:pt x="822" y="273"/>
                  <a:pt x="822" y="273"/>
                  <a:pt x="822" y="273"/>
                </a:cubicBezTo>
                <a:cubicBezTo>
                  <a:pt x="822" y="274"/>
                  <a:pt x="822" y="274"/>
                  <a:pt x="822" y="274"/>
                </a:cubicBezTo>
                <a:cubicBezTo>
                  <a:pt x="823" y="274"/>
                  <a:pt x="823" y="274"/>
                  <a:pt x="823" y="274"/>
                </a:cubicBezTo>
                <a:cubicBezTo>
                  <a:pt x="823" y="276"/>
                  <a:pt x="823" y="276"/>
                  <a:pt x="823" y="276"/>
                </a:cubicBezTo>
                <a:cubicBezTo>
                  <a:pt x="824" y="276"/>
                  <a:pt x="824" y="276"/>
                  <a:pt x="824" y="276"/>
                </a:cubicBezTo>
                <a:cubicBezTo>
                  <a:pt x="825" y="277"/>
                  <a:pt x="825" y="277"/>
                  <a:pt x="825" y="277"/>
                </a:cubicBezTo>
                <a:cubicBezTo>
                  <a:pt x="825" y="278"/>
                  <a:pt x="825" y="278"/>
                  <a:pt x="825" y="278"/>
                </a:cubicBezTo>
                <a:cubicBezTo>
                  <a:pt x="825" y="279"/>
                  <a:pt x="825" y="279"/>
                  <a:pt x="825" y="279"/>
                </a:cubicBezTo>
                <a:cubicBezTo>
                  <a:pt x="823" y="279"/>
                  <a:pt x="823" y="279"/>
                  <a:pt x="823" y="279"/>
                </a:cubicBezTo>
                <a:cubicBezTo>
                  <a:pt x="823" y="278"/>
                  <a:pt x="823" y="278"/>
                  <a:pt x="823" y="278"/>
                </a:cubicBezTo>
                <a:cubicBezTo>
                  <a:pt x="822" y="277"/>
                  <a:pt x="822" y="277"/>
                  <a:pt x="822" y="277"/>
                </a:cubicBezTo>
                <a:cubicBezTo>
                  <a:pt x="821" y="277"/>
                  <a:pt x="821" y="277"/>
                  <a:pt x="821" y="277"/>
                </a:cubicBezTo>
                <a:cubicBezTo>
                  <a:pt x="821" y="278"/>
                  <a:pt x="821" y="278"/>
                  <a:pt x="821" y="278"/>
                </a:cubicBezTo>
                <a:cubicBezTo>
                  <a:pt x="822" y="278"/>
                  <a:pt x="822" y="278"/>
                  <a:pt x="822" y="278"/>
                </a:cubicBezTo>
                <a:cubicBezTo>
                  <a:pt x="822" y="279"/>
                  <a:pt x="822" y="279"/>
                  <a:pt x="822" y="279"/>
                </a:cubicBezTo>
                <a:cubicBezTo>
                  <a:pt x="823" y="279"/>
                  <a:pt x="823" y="279"/>
                  <a:pt x="823" y="279"/>
                </a:cubicBezTo>
                <a:cubicBezTo>
                  <a:pt x="823" y="280"/>
                  <a:pt x="823" y="280"/>
                  <a:pt x="823" y="280"/>
                </a:cubicBezTo>
                <a:cubicBezTo>
                  <a:pt x="822" y="280"/>
                  <a:pt x="822" y="280"/>
                  <a:pt x="822" y="280"/>
                </a:cubicBezTo>
                <a:close/>
                <a:moveTo>
                  <a:pt x="776" y="197"/>
                </a:moveTo>
                <a:cubicBezTo>
                  <a:pt x="775" y="199"/>
                  <a:pt x="775" y="199"/>
                  <a:pt x="775" y="199"/>
                </a:cubicBezTo>
                <a:cubicBezTo>
                  <a:pt x="777" y="197"/>
                  <a:pt x="777" y="197"/>
                  <a:pt x="777" y="197"/>
                </a:cubicBezTo>
                <a:cubicBezTo>
                  <a:pt x="776" y="197"/>
                  <a:pt x="776" y="197"/>
                  <a:pt x="776" y="197"/>
                </a:cubicBezTo>
                <a:close/>
                <a:moveTo>
                  <a:pt x="784" y="214"/>
                </a:moveTo>
                <a:cubicBezTo>
                  <a:pt x="785" y="213"/>
                  <a:pt x="785" y="213"/>
                  <a:pt x="785" y="213"/>
                </a:cubicBezTo>
                <a:cubicBezTo>
                  <a:pt x="785" y="212"/>
                  <a:pt x="785" y="212"/>
                  <a:pt x="785" y="212"/>
                </a:cubicBezTo>
                <a:cubicBezTo>
                  <a:pt x="784" y="214"/>
                  <a:pt x="784" y="214"/>
                  <a:pt x="784" y="214"/>
                </a:cubicBezTo>
                <a:cubicBezTo>
                  <a:pt x="783" y="215"/>
                  <a:pt x="783" y="215"/>
                  <a:pt x="783" y="215"/>
                </a:cubicBezTo>
                <a:cubicBezTo>
                  <a:pt x="784" y="215"/>
                  <a:pt x="784" y="215"/>
                  <a:pt x="784" y="215"/>
                </a:cubicBezTo>
                <a:cubicBezTo>
                  <a:pt x="784" y="214"/>
                  <a:pt x="784" y="214"/>
                  <a:pt x="784" y="214"/>
                </a:cubicBezTo>
                <a:close/>
                <a:moveTo>
                  <a:pt x="791" y="277"/>
                </a:moveTo>
                <a:cubicBezTo>
                  <a:pt x="791" y="276"/>
                  <a:pt x="791" y="276"/>
                  <a:pt x="791" y="276"/>
                </a:cubicBezTo>
                <a:cubicBezTo>
                  <a:pt x="790" y="277"/>
                  <a:pt x="790" y="277"/>
                  <a:pt x="790" y="277"/>
                </a:cubicBezTo>
                <a:cubicBezTo>
                  <a:pt x="791" y="277"/>
                  <a:pt x="791" y="277"/>
                  <a:pt x="791" y="277"/>
                </a:cubicBezTo>
                <a:close/>
                <a:moveTo>
                  <a:pt x="809" y="290"/>
                </a:moveTo>
                <a:cubicBezTo>
                  <a:pt x="809" y="289"/>
                  <a:pt x="809" y="289"/>
                  <a:pt x="809" y="289"/>
                </a:cubicBezTo>
                <a:cubicBezTo>
                  <a:pt x="808" y="290"/>
                  <a:pt x="808" y="290"/>
                  <a:pt x="808" y="290"/>
                </a:cubicBezTo>
                <a:cubicBezTo>
                  <a:pt x="809" y="290"/>
                  <a:pt x="809" y="290"/>
                  <a:pt x="809" y="290"/>
                </a:cubicBezTo>
                <a:close/>
                <a:moveTo>
                  <a:pt x="788" y="205"/>
                </a:moveTo>
                <a:cubicBezTo>
                  <a:pt x="788" y="205"/>
                  <a:pt x="788" y="205"/>
                  <a:pt x="788" y="206"/>
                </a:cubicBezTo>
                <a:cubicBezTo>
                  <a:pt x="788" y="206"/>
                  <a:pt x="788" y="206"/>
                  <a:pt x="788" y="207"/>
                </a:cubicBezTo>
                <a:cubicBezTo>
                  <a:pt x="788" y="207"/>
                  <a:pt x="788" y="207"/>
                  <a:pt x="789" y="207"/>
                </a:cubicBezTo>
                <a:cubicBezTo>
                  <a:pt x="789" y="207"/>
                  <a:pt x="789" y="207"/>
                  <a:pt x="789" y="206"/>
                </a:cubicBezTo>
                <a:cubicBezTo>
                  <a:pt x="789" y="206"/>
                  <a:pt x="789" y="206"/>
                  <a:pt x="788" y="205"/>
                </a:cubicBezTo>
                <a:close/>
                <a:moveTo>
                  <a:pt x="788" y="134"/>
                </a:moveTo>
                <a:cubicBezTo>
                  <a:pt x="788" y="134"/>
                  <a:pt x="788" y="134"/>
                  <a:pt x="789" y="133"/>
                </a:cubicBezTo>
                <a:cubicBezTo>
                  <a:pt x="789" y="133"/>
                  <a:pt x="789" y="133"/>
                  <a:pt x="788" y="133"/>
                </a:cubicBezTo>
                <a:cubicBezTo>
                  <a:pt x="788" y="133"/>
                  <a:pt x="788" y="133"/>
                  <a:pt x="785" y="135"/>
                </a:cubicBezTo>
                <a:cubicBezTo>
                  <a:pt x="785" y="135"/>
                  <a:pt x="785" y="135"/>
                  <a:pt x="784" y="136"/>
                </a:cubicBezTo>
                <a:cubicBezTo>
                  <a:pt x="784" y="136"/>
                  <a:pt x="784" y="136"/>
                  <a:pt x="784" y="138"/>
                </a:cubicBezTo>
                <a:cubicBezTo>
                  <a:pt x="784" y="138"/>
                  <a:pt x="784" y="138"/>
                  <a:pt x="785" y="137"/>
                </a:cubicBezTo>
                <a:cubicBezTo>
                  <a:pt x="785" y="137"/>
                  <a:pt x="785" y="137"/>
                  <a:pt x="786" y="137"/>
                </a:cubicBezTo>
                <a:cubicBezTo>
                  <a:pt x="786" y="137"/>
                  <a:pt x="786" y="137"/>
                  <a:pt x="787" y="138"/>
                </a:cubicBezTo>
                <a:cubicBezTo>
                  <a:pt x="787" y="138"/>
                  <a:pt x="787" y="138"/>
                  <a:pt x="787" y="137"/>
                </a:cubicBezTo>
                <a:cubicBezTo>
                  <a:pt x="787" y="137"/>
                  <a:pt x="787" y="137"/>
                  <a:pt x="786" y="136"/>
                </a:cubicBezTo>
                <a:cubicBezTo>
                  <a:pt x="786" y="136"/>
                  <a:pt x="786" y="136"/>
                  <a:pt x="787" y="135"/>
                </a:cubicBezTo>
                <a:cubicBezTo>
                  <a:pt x="787" y="135"/>
                  <a:pt x="787" y="135"/>
                  <a:pt x="788" y="134"/>
                </a:cubicBezTo>
                <a:close/>
                <a:moveTo>
                  <a:pt x="804" y="256"/>
                </a:moveTo>
                <a:cubicBezTo>
                  <a:pt x="805" y="257"/>
                  <a:pt x="805" y="257"/>
                  <a:pt x="805" y="257"/>
                </a:cubicBezTo>
                <a:cubicBezTo>
                  <a:pt x="806" y="256"/>
                  <a:pt x="806" y="256"/>
                  <a:pt x="806" y="256"/>
                </a:cubicBezTo>
                <a:cubicBezTo>
                  <a:pt x="805" y="256"/>
                  <a:pt x="805" y="256"/>
                  <a:pt x="805" y="256"/>
                </a:cubicBezTo>
                <a:lnTo>
                  <a:pt x="804" y="256"/>
                </a:lnTo>
                <a:close/>
                <a:moveTo>
                  <a:pt x="806" y="238"/>
                </a:moveTo>
                <a:cubicBezTo>
                  <a:pt x="806" y="238"/>
                  <a:pt x="806" y="238"/>
                  <a:pt x="806" y="237"/>
                </a:cubicBezTo>
                <a:cubicBezTo>
                  <a:pt x="806" y="237"/>
                  <a:pt x="806" y="237"/>
                  <a:pt x="805" y="237"/>
                </a:cubicBezTo>
                <a:cubicBezTo>
                  <a:pt x="805" y="237"/>
                  <a:pt x="805" y="237"/>
                  <a:pt x="805" y="238"/>
                </a:cubicBezTo>
                <a:cubicBezTo>
                  <a:pt x="805" y="238"/>
                  <a:pt x="805" y="238"/>
                  <a:pt x="806" y="238"/>
                </a:cubicBezTo>
                <a:close/>
                <a:moveTo>
                  <a:pt x="803" y="237"/>
                </a:moveTo>
                <a:cubicBezTo>
                  <a:pt x="803" y="237"/>
                  <a:pt x="803" y="237"/>
                  <a:pt x="803" y="238"/>
                </a:cubicBezTo>
                <a:cubicBezTo>
                  <a:pt x="803" y="238"/>
                  <a:pt x="803" y="238"/>
                  <a:pt x="804" y="238"/>
                </a:cubicBezTo>
                <a:cubicBezTo>
                  <a:pt x="804" y="238"/>
                  <a:pt x="804" y="238"/>
                  <a:pt x="805" y="237"/>
                </a:cubicBezTo>
                <a:cubicBezTo>
                  <a:pt x="805" y="237"/>
                  <a:pt x="805" y="237"/>
                  <a:pt x="804" y="236"/>
                </a:cubicBezTo>
                <a:cubicBezTo>
                  <a:pt x="804" y="236"/>
                  <a:pt x="804" y="236"/>
                  <a:pt x="803" y="237"/>
                </a:cubicBezTo>
                <a:close/>
                <a:moveTo>
                  <a:pt x="786" y="206"/>
                </a:moveTo>
                <a:cubicBezTo>
                  <a:pt x="786" y="206"/>
                  <a:pt x="786" y="206"/>
                  <a:pt x="787" y="205"/>
                </a:cubicBezTo>
                <a:cubicBezTo>
                  <a:pt x="787" y="205"/>
                  <a:pt x="787" y="205"/>
                  <a:pt x="787" y="204"/>
                </a:cubicBezTo>
                <a:cubicBezTo>
                  <a:pt x="787" y="204"/>
                  <a:pt x="787" y="204"/>
                  <a:pt x="786" y="205"/>
                </a:cubicBezTo>
                <a:cubicBezTo>
                  <a:pt x="786" y="205"/>
                  <a:pt x="786" y="205"/>
                  <a:pt x="786" y="206"/>
                </a:cubicBezTo>
                <a:close/>
                <a:moveTo>
                  <a:pt x="787" y="208"/>
                </a:moveTo>
                <a:cubicBezTo>
                  <a:pt x="787" y="208"/>
                  <a:pt x="787" y="208"/>
                  <a:pt x="786" y="207"/>
                </a:cubicBezTo>
                <a:cubicBezTo>
                  <a:pt x="786" y="207"/>
                  <a:pt x="786" y="207"/>
                  <a:pt x="786" y="208"/>
                </a:cubicBezTo>
                <a:cubicBezTo>
                  <a:pt x="786" y="208"/>
                  <a:pt x="786" y="208"/>
                  <a:pt x="785" y="209"/>
                </a:cubicBezTo>
                <a:cubicBezTo>
                  <a:pt x="785" y="209"/>
                  <a:pt x="785" y="209"/>
                  <a:pt x="786" y="210"/>
                </a:cubicBezTo>
                <a:cubicBezTo>
                  <a:pt x="786" y="210"/>
                  <a:pt x="786" y="210"/>
                  <a:pt x="787" y="209"/>
                </a:cubicBezTo>
                <a:cubicBezTo>
                  <a:pt x="787" y="209"/>
                  <a:pt x="787" y="209"/>
                  <a:pt x="788" y="208"/>
                </a:cubicBezTo>
                <a:cubicBezTo>
                  <a:pt x="788" y="208"/>
                  <a:pt x="788" y="208"/>
                  <a:pt x="787" y="207"/>
                </a:cubicBezTo>
                <a:cubicBezTo>
                  <a:pt x="787" y="207"/>
                  <a:pt x="787" y="207"/>
                  <a:pt x="787" y="208"/>
                </a:cubicBezTo>
                <a:close/>
                <a:moveTo>
                  <a:pt x="767" y="88"/>
                </a:moveTo>
                <a:cubicBezTo>
                  <a:pt x="767" y="88"/>
                  <a:pt x="767" y="88"/>
                  <a:pt x="767" y="89"/>
                </a:cubicBezTo>
                <a:cubicBezTo>
                  <a:pt x="767" y="89"/>
                  <a:pt x="767" y="89"/>
                  <a:pt x="768" y="87"/>
                </a:cubicBezTo>
                <a:cubicBezTo>
                  <a:pt x="768" y="87"/>
                  <a:pt x="768" y="87"/>
                  <a:pt x="767" y="88"/>
                </a:cubicBezTo>
                <a:close/>
                <a:moveTo>
                  <a:pt x="769" y="86"/>
                </a:moveTo>
                <a:cubicBezTo>
                  <a:pt x="769" y="86"/>
                  <a:pt x="769" y="86"/>
                  <a:pt x="768" y="86"/>
                </a:cubicBezTo>
                <a:cubicBezTo>
                  <a:pt x="768" y="86"/>
                  <a:pt x="768" y="86"/>
                  <a:pt x="768" y="87"/>
                </a:cubicBezTo>
                <a:cubicBezTo>
                  <a:pt x="768" y="87"/>
                  <a:pt x="768" y="87"/>
                  <a:pt x="769" y="87"/>
                </a:cubicBezTo>
                <a:cubicBezTo>
                  <a:pt x="769" y="87"/>
                  <a:pt x="769" y="87"/>
                  <a:pt x="769" y="86"/>
                </a:cubicBezTo>
                <a:close/>
                <a:moveTo>
                  <a:pt x="778" y="132"/>
                </a:moveTo>
                <a:cubicBezTo>
                  <a:pt x="779" y="132"/>
                  <a:pt x="779" y="132"/>
                  <a:pt x="779" y="132"/>
                </a:cubicBezTo>
                <a:cubicBezTo>
                  <a:pt x="779" y="131"/>
                  <a:pt x="779" y="131"/>
                  <a:pt x="779" y="131"/>
                </a:cubicBezTo>
                <a:cubicBezTo>
                  <a:pt x="778" y="132"/>
                  <a:pt x="778" y="132"/>
                  <a:pt x="778" y="132"/>
                </a:cubicBezTo>
                <a:close/>
                <a:moveTo>
                  <a:pt x="748" y="97"/>
                </a:moveTo>
                <a:cubicBezTo>
                  <a:pt x="747" y="98"/>
                  <a:pt x="747" y="98"/>
                  <a:pt x="747" y="98"/>
                </a:cubicBezTo>
                <a:cubicBezTo>
                  <a:pt x="746" y="99"/>
                  <a:pt x="746" y="99"/>
                  <a:pt x="746" y="99"/>
                </a:cubicBezTo>
                <a:cubicBezTo>
                  <a:pt x="746" y="101"/>
                  <a:pt x="746" y="101"/>
                  <a:pt x="746" y="101"/>
                </a:cubicBezTo>
                <a:cubicBezTo>
                  <a:pt x="746" y="102"/>
                  <a:pt x="746" y="102"/>
                  <a:pt x="746" y="102"/>
                </a:cubicBezTo>
                <a:cubicBezTo>
                  <a:pt x="746" y="103"/>
                  <a:pt x="746" y="103"/>
                  <a:pt x="746" y="103"/>
                </a:cubicBezTo>
                <a:cubicBezTo>
                  <a:pt x="747" y="104"/>
                  <a:pt x="747" y="104"/>
                  <a:pt x="747" y="104"/>
                </a:cubicBezTo>
                <a:cubicBezTo>
                  <a:pt x="749" y="104"/>
                  <a:pt x="749" y="104"/>
                  <a:pt x="749" y="104"/>
                </a:cubicBezTo>
                <a:cubicBezTo>
                  <a:pt x="750" y="103"/>
                  <a:pt x="750" y="103"/>
                  <a:pt x="750" y="103"/>
                </a:cubicBezTo>
                <a:cubicBezTo>
                  <a:pt x="751" y="101"/>
                  <a:pt x="751" y="101"/>
                  <a:pt x="751" y="101"/>
                </a:cubicBezTo>
                <a:cubicBezTo>
                  <a:pt x="751" y="100"/>
                  <a:pt x="751" y="100"/>
                  <a:pt x="751" y="100"/>
                </a:cubicBezTo>
                <a:cubicBezTo>
                  <a:pt x="751" y="99"/>
                  <a:pt x="751" y="99"/>
                  <a:pt x="751" y="99"/>
                </a:cubicBezTo>
                <a:cubicBezTo>
                  <a:pt x="750" y="98"/>
                  <a:pt x="750" y="98"/>
                  <a:pt x="750" y="98"/>
                </a:cubicBezTo>
                <a:cubicBezTo>
                  <a:pt x="749" y="98"/>
                  <a:pt x="749" y="98"/>
                  <a:pt x="749" y="98"/>
                </a:cubicBezTo>
                <a:cubicBezTo>
                  <a:pt x="749" y="97"/>
                  <a:pt x="749" y="97"/>
                  <a:pt x="749" y="97"/>
                </a:cubicBezTo>
                <a:cubicBezTo>
                  <a:pt x="748" y="97"/>
                  <a:pt x="748" y="97"/>
                  <a:pt x="748" y="97"/>
                </a:cubicBezTo>
                <a:close/>
                <a:moveTo>
                  <a:pt x="745" y="104"/>
                </a:moveTo>
                <a:cubicBezTo>
                  <a:pt x="745" y="105"/>
                  <a:pt x="745" y="105"/>
                  <a:pt x="745" y="105"/>
                </a:cubicBezTo>
                <a:cubicBezTo>
                  <a:pt x="746" y="104"/>
                  <a:pt x="746" y="104"/>
                  <a:pt x="746" y="104"/>
                </a:cubicBezTo>
                <a:cubicBezTo>
                  <a:pt x="746" y="103"/>
                  <a:pt x="746" y="103"/>
                  <a:pt x="746" y="103"/>
                </a:cubicBezTo>
                <a:cubicBezTo>
                  <a:pt x="745" y="103"/>
                  <a:pt x="745" y="103"/>
                  <a:pt x="745" y="103"/>
                </a:cubicBezTo>
                <a:cubicBezTo>
                  <a:pt x="745" y="104"/>
                  <a:pt x="745" y="104"/>
                  <a:pt x="745" y="104"/>
                </a:cubicBezTo>
                <a:close/>
                <a:moveTo>
                  <a:pt x="647" y="193"/>
                </a:moveTo>
                <a:cubicBezTo>
                  <a:pt x="647" y="193"/>
                  <a:pt x="647" y="193"/>
                  <a:pt x="647" y="194"/>
                </a:cubicBezTo>
                <a:cubicBezTo>
                  <a:pt x="647" y="194"/>
                  <a:pt x="647" y="194"/>
                  <a:pt x="647" y="195"/>
                </a:cubicBezTo>
                <a:cubicBezTo>
                  <a:pt x="647" y="195"/>
                  <a:pt x="647" y="195"/>
                  <a:pt x="647" y="196"/>
                </a:cubicBezTo>
                <a:cubicBezTo>
                  <a:pt x="647" y="196"/>
                  <a:pt x="647" y="196"/>
                  <a:pt x="648" y="196"/>
                </a:cubicBezTo>
                <a:cubicBezTo>
                  <a:pt x="648" y="196"/>
                  <a:pt x="648" y="196"/>
                  <a:pt x="648" y="195"/>
                </a:cubicBezTo>
                <a:cubicBezTo>
                  <a:pt x="648" y="195"/>
                  <a:pt x="648" y="195"/>
                  <a:pt x="649" y="194"/>
                </a:cubicBezTo>
                <a:cubicBezTo>
                  <a:pt x="649" y="194"/>
                  <a:pt x="649" y="194"/>
                  <a:pt x="648" y="193"/>
                </a:cubicBezTo>
                <a:cubicBezTo>
                  <a:pt x="648" y="193"/>
                  <a:pt x="648" y="193"/>
                  <a:pt x="648" y="192"/>
                </a:cubicBezTo>
                <a:cubicBezTo>
                  <a:pt x="648" y="192"/>
                  <a:pt x="648" y="192"/>
                  <a:pt x="647" y="193"/>
                </a:cubicBezTo>
                <a:close/>
                <a:moveTo>
                  <a:pt x="749" y="233"/>
                </a:moveTo>
                <a:cubicBezTo>
                  <a:pt x="749" y="234"/>
                  <a:pt x="749" y="234"/>
                  <a:pt x="749" y="234"/>
                </a:cubicBezTo>
                <a:cubicBezTo>
                  <a:pt x="748" y="234"/>
                  <a:pt x="748" y="234"/>
                  <a:pt x="748" y="234"/>
                </a:cubicBezTo>
                <a:cubicBezTo>
                  <a:pt x="747" y="235"/>
                  <a:pt x="747" y="235"/>
                  <a:pt x="747" y="235"/>
                </a:cubicBezTo>
                <a:cubicBezTo>
                  <a:pt x="746" y="235"/>
                  <a:pt x="746" y="235"/>
                  <a:pt x="746" y="235"/>
                </a:cubicBezTo>
                <a:cubicBezTo>
                  <a:pt x="744" y="235"/>
                  <a:pt x="744" y="235"/>
                  <a:pt x="744" y="235"/>
                </a:cubicBezTo>
                <a:cubicBezTo>
                  <a:pt x="744" y="236"/>
                  <a:pt x="744" y="236"/>
                  <a:pt x="744" y="236"/>
                </a:cubicBezTo>
                <a:cubicBezTo>
                  <a:pt x="743" y="237"/>
                  <a:pt x="743" y="237"/>
                  <a:pt x="743" y="237"/>
                </a:cubicBezTo>
                <a:cubicBezTo>
                  <a:pt x="742" y="237"/>
                  <a:pt x="742" y="237"/>
                  <a:pt x="742" y="237"/>
                </a:cubicBezTo>
                <a:cubicBezTo>
                  <a:pt x="743" y="239"/>
                  <a:pt x="743" y="239"/>
                  <a:pt x="743" y="239"/>
                </a:cubicBezTo>
                <a:cubicBezTo>
                  <a:pt x="743" y="238"/>
                  <a:pt x="743" y="238"/>
                  <a:pt x="743" y="238"/>
                </a:cubicBezTo>
                <a:cubicBezTo>
                  <a:pt x="744" y="239"/>
                  <a:pt x="744" y="239"/>
                  <a:pt x="744" y="239"/>
                </a:cubicBezTo>
                <a:cubicBezTo>
                  <a:pt x="745" y="239"/>
                  <a:pt x="745" y="239"/>
                  <a:pt x="745" y="239"/>
                </a:cubicBezTo>
                <a:cubicBezTo>
                  <a:pt x="747" y="237"/>
                  <a:pt x="747" y="237"/>
                  <a:pt x="747" y="237"/>
                </a:cubicBezTo>
                <a:cubicBezTo>
                  <a:pt x="748" y="236"/>
                  <a:pt x="748" y="236"/>
                  <a:pt x="748" y="236"/>
                </a:cubicBezTo>
                <a:cubicBezTo>
                  <a:pt x="750" y="235"/>
                  <a:pt x="750" y="235"/>
                  <a:pt x="750" y="235"/>
                </a:cubicBezTo>
                <a:cubicBezTo>
                  <a:pt x="751" y="234"/>
                  <a:pt x="751" y="234"/>
                  <a:pt x="751" y="234"/>
                </a:cubicBezTo>
                <a:cubicBezTo>
                  <a:pt x="750" y="233"/>
                  <a:pt x="750" y="233"/>
                  <a:pt x="750" y="233"/>
                </a:cubicBezTo>
                <a:cubicBezTo>
                  <a:pt x="750" y="232"/>
                  <a:pt x="750" y="232"/>
                  <a:pt x="750" y="232"/>
                </a:cubicBezTo>
                <a:cubicBezTo>
                  <a:pt x="749" y="233"/>
                  <a:pt x="749" y="233"/>
                  <a:pt x="749" y="233"/>
                </a:cubicBezTo>
                <a:close/>
                <a:moveTo>
                  <a:pt x="782" y="77"/>
                </a:moveTo>
                <a:cubicBezTo>
                  <a:pt x="782" y="77"/>
                  <a:pt x="782" y="77"/>
                  <a:pt x="783" y="76"/>
                </a:cubicBezTo>
                <a:cubicBezTo>
                  <a:pt x="783" y="76"/>
                  <a:pt x="783" y="76"/>
                  <a:pt x="785" y="77"/>
                </a:cubicBezTo>
                <a:cubicBezTo>
                  <a:pt x="785" y="77"/>
                  <a:pt x="785" y="77"/>
                  <a:pt x="786" y="76"/>
                </a:cubicBezTo>
                <a:cubicBezTo>
                  <a:pt x="786" y="76"/>
                  <a:pt x="786" y="76"/>
                  <a:pt x="784" y="75"/>
                </a:cubicBezTo>
                <a:cubicBezTo>
                  <a:pt x="784" y="75"/>
                  <a:pt x="784" y="75"/>
                  <a:pt x="783" y="74"/>
                </a:cubicBezTo>
                <a:cubicBezTo>
                  <a:pt x="783" y="74"/>
                  <a:pt x="783" y="74"/>
                  <a:pt x="782" y="75"/>
                </a:cubicBezTo>
                <a:cubicBezTo>
                  <a:pt x="782" y="75"/>
                  <a:pt x="782" y="75"/>
                  <a:pt x="781" y="75"/>
                </a:cubicBezTo>
                <a:cubicBezTo>
                  <a:pt x="781" y="75"/>
                  <a:pt x="781" y="75"/>
                  <a:pt x="780" y="77"/>
                </a:cubicBezTo>
                <a:cubicBezTo>
                  <a:pt x="780" y="77"/>
                  <a:pt x="780" y="77"/>
                  <a:pt x="781" y="78"/>
                </a:cubicBezTo>
                <a:cubicBezTo>
                  <a:pt x="781" y="78"/>
                  <a:pt x="781" y="78"/>
                  <a:pt x="782" y="77"/>
                </a:cubicBezTo>
                <a:close/>
                <a:moveTo>
                  <a:pt x="751" y="81"/>
                </a:moveTo>
                <a:cubicBezTo>
                  <a:pt x="751" y="83"/>
                  <a:pt x="751" y="83"/>
                  <a:pt x="751" y="83"/>
                </a:cubicBezTo>
                <a:cubicBezTo>
                  <a:pt x="752" y="83"/>
                  <a:pt x="752" y="83"/>
                  <a:pt x="752" y="83"/>
                </a:cubicBezTo>
                <a:cubicBezTo>
                  <a:pt x="752" y="85"/>
                  <a:pt x="752" y="85"/>
                  <a:pt x="752" y="85"/>
                </a:cubicBezTo>
                <a:cubicBezTo>
                  <a:pt x="754" y="85"/>
                  <a:pt x="754" y="85"/>
                  <a:pt x="754" y="85"/>
                </a:cubicBezTo>
                <a:cubicBezTo>
                  <a:pt x="757" y="87"/>
                  <a:pt x="757" y="87"/>
                  <a:pt x="757" y="87"/>
                </a:cubicBezTo>
                <a:cubicBezTo>
                  <a:pt x="758" y="87"/>
                  <a:pt x="758" y="87"/>
                  <a:pt x="758" y="87"/>
                </a:cubicBezTo>
                <a:cubicBezTo>
                  <a:pt x="758" y="86"/>
                  <a:pt x="758" y="86"/>
                  <a:pt x="758" y="86"/>
                </a:cubicBezTo>
                <a:cubicBezTo>
                  <a:pt x="758" y="84"/>
                  <a:pt x="758" y="84"/>
                  <a:pt x="758" y="84"/>
                </a:cubicBezTo>
                <a:cubicBezTo>
                  <a:pt x="760" y="85"/>
                  <a:pt x="760" y="85"/>
                  <a:pt x="760" y="85"/>
                </a:cubicBezTo>
                <a:cubicBezTo>
                  <a:pt x="760" y="86"/>
                  <a:pt x="760" y="86"/>
                  <a:pt x="760" y="86"/>
                </a:cubicBezTo>
                <a:cubicBezTo>
                  <a:pt x="760" y="87"/>
                  <a:pt x="760" y="87"/>
                  <a:pt x="760" y="87"/>
                </a:cubicBezTo>
                <a:cubicBezTo>
                  <a:pt x="760" y="88"/>
                  <a:pt x="760" y="88"/>
                  <a:pt x="760" y="88"/>
                </a:cubicBezTo>
                <a:cubicBezTo>
                  <a:pt x="761" y="85"/>
                  <a:pt x="761" y="85"/>
                  <a:pt x="761" y="85"/>
                </a:cubicBezTo>
                <a:cubicBezTo>
                  <a:pt x="761" y="82"/>
                  <a:pt x="761" y="82"/>
                  <a:pt x="761" y="82"/>
                </a:cubicBezTo>
                <a:cubicBezTo>
                  <a:pt x="762" y="81"/>
                  <a:pt x="762" y="81"/>
                  <a:pt x="762" y="81"/>
                </a:cubicBezTo>
                <a:cubicBezTo>
                  <a:pt x="763" y="79"/>
                  <a:pt x="763" y="79"/>
                  <a:pt x="763" y="79"/>
                </a:cubicBezTo>
                <a:cubicBezTo>
                  <a:pt x="764" y="78"/>
                  <a:pt x="764" y="78"/>
                  <a:pt x="764" y="78"/>
                </a:cubicBezTo>
                <a:cubicBezTo>
                  <a:pt x="764" y="79"/>
                  <a:pt x="764" y="79"/>
                  <a:pt x="764" y="79"/>
                </a:cubicBezTo>
                <a:cubicBezTo>
                  <a:pt x="762" y="82"/>
                  <a:pt x="762" y="82"/>
                  <a:pt x="762" y="82"/>
                </a:cubicBezTo>
                <a:cubicBezTo>
                  <a:pt x="762" y="83"/>
                  <a:pt x="762" y="83"/>
                  <a:pt x="762" y="83"/>
                </a:cubicBezTo>
                <a:cubicBezTo>
                  <a:pt x="762" y="85"/>
                  <a:pt x="762" y="85"/>
                  <a:pt x="762" y="85"/>
                </a:cubicBezTo>
                <a:cubicBezTo>
                  <a:pt x="762" y="87"/>
                  <a:pt x="762" y="87"/>
                  <a:pt x="762" y="87"/>
                </a:cubicBezTo>
                <a:cubicBezTo>
                  <a:pt x="763" y="88"/>
                  <a:pt x="763" y="88"/>
                  <a:pt x="763" y="88"/>
                </a:cubicBezTo>
                <a:cubicBezTo>
                  <a:pt x="762" y="89"/>
                  <a:pt x="762" y="89"/>
                  <a:pt x="762" y="89"/>
                </a:cubicBezTo>
                <a:cubicBezTo>
                  <a:pt x="763" y="89"/>
                  <a:pt x="763" y="89"/>
                  <a:pt x="763" y="89"/>
                </a:cubicBezTo>
                <a:cubicBezTo>
                  <a:pt x="764" y="87"/>
                  <a:pt x="764" y="87"/>
                  <a:pt x="764" y="87"/>
                </a:cubicBezTo>
                <a:cubicBezTo>
                  <a:pt x="766" y="85"/>
                  <a:pt x="766" y="85"/>
                  <a:pt x="766" y="85"/>
                </a:cubicBezTo>
                <a:cubicBezTo>
                  <a:pt x="767" y="82"/>
                  <a:pt x="767" y="82"/>
                  <a:pt x="767" y="82"/>
                </a:cubicBezTo>
                <a:cubicBezTo>
                  <a:pt x="768" y="82"/>
                  <a:pt x="768" y="82"/>
                  <a:pt x="768" y="82"/>
                </a:cubicBezTo>
                <a:cubicBezTo>
                  <a:pt x="768" y="83"/>
                  <a:pt x="768" y="83"/>
                  <a:pt x="768" y="83"/>
                </a:cubicBezTo>
                <a:cubicBezTo>
                  <a:pt x="767" y="84"/>
                  <a:pt x="767" y="84"/>
                  <a:pt x="767" y="84"/>
                </a:cubicBezTo>
                <a:cubicBezTo>
                  <a:pt x="767" y="85"/>
                  <a:pt x="767" y="85"/>
                  <a:pt x="767" y="85"/>
                </a:cubicBezTo>
                <a:cubicBezTo>
                  <a:pt x="768" y="85"/>
                  <a:pt x="768" y="85"/>
                  <a:pt x="768" y="85"/>
                </a:cubicBezTo>
                <a:cubicBezTo>
                  <a:pt x="770" y="84"/>
                  <a:pt x="770" y="84"/>
                  <a:pt x="770" y="84"/>
                </a:cubicBezTo>
                <a:cubicBezTo>
                  <a:pt x="771" y="83"/>
                  <a:pt x="771" y="83"/>
                  <a:pt x="771" y="83"/>
                </a:cubicBezTo>
                <a:cubicBezTo>
                  <a:pt x="771" y="82"/>
                  <a:pt x="771" y="82"/>
                  <a:pt x="771" y="82"/>
                </a:cubicBezTo>
                <a:cubicBezTo>
                  <a:pt x="770" y="82"/>
                  <a:pt x="770" y="82"/>
                  <a:pt x="770" y="82"/>
                </a:cubicBezTo>
                <a:cubicBezTo>
                  <a:pt x="770" y="81"/>
                  <a:pt x="770" y="81"/>
                  <a:pt x="770" y="81"/>
                </a:cubicBezTo>
                <a:cubicBezTo>
                  <a:pt x="771" y="81"/>
                  <a:pt x="771" y="81"/>
                  <a:pt x="771" y="81"/>
                </a:cubicBezTo>
                <a:cubicBezTo>
                  <a:pt x="771" y="79"/>
                  <a:pt x="771" y="79"/>
                  <a:pt x="771" y="79"/>
                </a:cubicBezTo>
                <a:cubicBezTo>
                  <a:pt x="770" y="78"/>
                  <a:pt x="770" y="78"/>
                  <a:pt x="770" y="78"/>
                </a:cubicBezTo>
                <a:cubicBezTo>
                  <a:pt x="770" y="77"/>
                  <a:pt x="770" y="77"/>
                  <a:pt x="770" y="77"/>
                </a:cubicBezTo>
                <a:cubicBezTo>
                  <a:pt x="772" y="76"/>
                  <a:pt x="772" y="76"/>
                  <a:pt x="772" y="76"/>
                </a:cubicBezTo>
                <a:cubicBezTo>
                  <a:pt x="773" y="74"/>
                  <a:pt x="773" y="74"/>
                  <a:pt x="773" y="74"/>
                </a:cubicBezTo>
                <a:cubicBezTo>
                  <a:pt x="774" y="73"/>
                  <a:pt x="774" y="73"/>
                  <a:pt x="774" y="73"/>
                </a:cubicBezTo>
                <a:cubicBezTo>
                  <a:pt x="775" y="74"/>
                  <a:pt x="775" y="74"/>
                  <a:pt x="775" y="74"/>
                </a:cubicBezTo>
                <a:cubicBezTo>
                  <a:pt x="774" y="74"/>
                  <a:pt x="774" y="74"/>
                  <a:pt x="774" y="74"/>
                </a:cubicBezTo>
                <a:cubicBezTo>
                  <a:pt x="773" y="76"/>
                  <a:pt x="773" y="76"/>
                  <a:pt x="773" y="76"/>
                </a:cubicBezTo>
                <a:cubicBezTo>
                  <a:pt x="772" y="78"/>
                  <a:pt x="772" y="78"/>
                  <a:pt x="772" y="78"/>
                </a:cubicBezTo>
                <a:cubicBezTo>
                  <a:pt x="772" y="80"/>
                  <a:pt x="772" y="80"/>
                  <a:pt x="772" y="80"/>
                </a:cubicBezTo>
                <a:cubicBezTo>
                  <a:pt x="772" y="81"/>
                  <a:pt x="772" y="81"/>
                  <a:pt x="772" y="81"/>
                </a:cubicBezTo>
                <a:cubicBezTo>
                  <a:pt x="772" y="82"/>
                  <a:pt x="772" y="82"/>
                  <a:pt x="772" y="82"/>
                </a:cubicBezTo>
                <a:cubicBezTo>
                  <a:pt x="773" y="81"/>
                  <a:pt x="773" y="81"/>
                  <a:pt x="773" y="81"/>
                </a:cubicBezTo>
                <a:cubicBezTo>
                  <a:pt x="774" y="79"/>
                  <a:pt x="774" y="79"/>
                  <a:pt x="774" y="79"/>
                </a:cubicBezTo>
                <a:cubicBezTo>
                  <a:pt x="776" y="77"/>
                  <a:pt x="776" y="77"/>
                  <a:pt x="776" y="77"/>
                </a:cubicBezTo>
                <a:cubicBezTo>
                  <a:pt x="777" y="76"/>
                  <a:pt x="777" y="76"/>
                  <a:pt x="777" y="76"/>
                </a:cubicBezTo>
                <a:cubicBezTo>
                  <a:pt x="777" y="74"/>
                  <a:pt x="777" y="74"/>
                  <a:pt x="777" y="74"/>
                </a:cubicBezTo>
                <a:cubicBezTo>
                  <a:pt x="778" y="73"/>
                  <a:pt x="778" y="73"/>
                  <a:pt x="778" y="73"/>
                </a:cubicBezTo>
                <a:cubicBezTo>
                  <a:pt x="779" y="73"/>
                  <a:pt x="779" y="73"/>
                  <a:pt x="779" y="73"/>
                </a:cubicBezTo>
                <a:cubicBezTo>
                  <a:pt x="779" y="74"/>
                  <a:pt x="779" y="74"/>
                  <a:pt x="779" y="74"/>
                </a:cubicBezTo>
                <a:cubicBezTo>
                  <a:pt x="779" y="75"/>
                  <a:pt x="779" y="75"/>
                  <a:pt x="779" y="75"/>
                </a:cubicBezTo>
                <a:cubicBezTo>
                  <a:pt x="780" y="75"/>
                  <a:pt x="780" y="75"/>
                  <a:pt x="780" y="75"/>
                </a:cubicBezTo>
                <a:cubicBezTo>
                  <a:pt x="781" y="73"/>
                  <a:pt x="781" y="73"/>
                  <a:pt x="781" y="73"/>
                </a:cubicBezTo>
                <a:cubicBezTo>
                  <a:pt x="782" y="73"/>
                  <a:pt x="782" y="73"/>
                  <a:pt x="782" y="73"/>
                </a:cubicBezTo>
                <a:cubicBezTo>
                  <a:pt x="784" y="73"/>
                  <a:pt x="784" y="73"/>
                  <a:pt x="784" y="73"/>
                </a:cubicBezTo>
                <a:cubicBezTo>
                  <a:pt x="786" y="73"/>
                  <a:pt x="786" y="73"/>
                  <a:pt x="786" y="73"/>
                </a:cubicBezTo>
                <a:cubicBezTo>
                  <a:pt x="787" y="73"/>
                  <a:pt x="787" y="73"/>
                  <a:pt x="787" y="73"/>
                </a:cubicBezTo>
                <a:cubicBezTo>
                  <a:pt x="788" y="72"/>
                  <a:pt x="788" y="72"/>
                  <a:pt x="788" y="72"/>
                </a:cubicBezTo>
                <a:cubicBezTo>
                  <a:pt x="789" y="71"/>
                  <a:pt x="789" y="71"/>
                  <a:pt x="789" y="71"/>
                </a:cubicBezTo>
                <a:cubicBezTo>
                  <a:pt x="790" y="70"/>
                  <a:pt x="790" y="70"/>
                  <a:pt x="790" y="70"/>
                </a:cubicBezTo>
                <a:cubicBezTo>
                  <a:pt x="790" y="69"/>
                  <a:pt x="790" y="69"/>
                  <a:pt x="790" y="69"/>
                </a:cubicBezTo>
                <a:cubicBezTo>
                  <a:pt x="789" y="68"/>
                  <a:pt x="789" y="68"/>
                  <a:pt x="789" y="68"/>
                </a:cubicBezTo>
                <a:cubicBezTo>
                  <a:pt x="790" y="66"/>
                  <a:pt x="790" y="66"/>
                  <a:pt x="790" y="66"/>
                </a:cubicBezTo>
                <a:cubicBezTo>
                  <a:pt x="789" y="63"/>
                  <a:pt x="789" y="63"/>
                  <a:pt x="789" y="63"/>
                </a:cubicBezTo>
                <a:cubicBezTo>
                  <a:pt x="788" y="65"/>
                  <a:pt x="788" y="65"/>
                  <a:pt x="788" y="65"/>
                </a:cubicBezTo>
                <a:cubicBezTo>
                  <a:pt x="787" y="67"/>
                  <a:pt x="787" y="67"/>
                  <a:pt x="787" y="67"/>
                </a:cubicBezTo>
                <a:cubicBezTo>
                  <a:pt x="786" y="67"/>
                  <a:pt x="786" y="67"/>
                  <a:pt x="786" y="67"/>
                </a:cubicBezTo>
                <a:cubicBezTo>
                  <a:pt x="786" y="66"/>
                  <a:pt x="786" y="66"/>
                  <a:pt x="786" y="66"/>
                </a:cubicBezTo>
                <a:cubicBezTo>
                  <a:pt x="787" y="65"/>
                  <a:pt x="787" y="65"/>
                  <a:pt x="787" y="65"/>
                </a:cubicBezTo>
                <a:cubicBezTo>
                  <a:pt x="788" y="64"/>
                  <a:pt x="788" y="64"/>
                  <a:pt x="788" y="64"/>
                </a:cubicBezTo>
                <a:cubicBezTo>
                  <a:pt x="788" y="63"/>
                  <a:pt x="788" y="63"/>
                  <a:pt x="788" y="63"/>
                </a:cubicBezTo>
                <a:cubicBezTo>
                  <a:pt x="787" y="62"/>
                  <a:pt x="787" y="62"/>
                  <a:pt x="787" y="62"/>
                </a:cubicBezTo>
                <a:cubicBezTo>
                  <a:pt x="787" y="61"/>
                  <a:pt x="787" y="61"/>
                  <a:pt x="787" y="61"/>
                </a:cubicBezTo>
                <a:cubicBezTo>
                  <a:pt x="786" y="61"/>
                  <a:pt x="786" y="61"/>
                  <a:pt x="786" y="61"/>
                </a:cubicBezTo>
                <a:cubicBezTo>
                  <a:pt x="785" y="61"/>
                  <a:pt x="785" y="61"/>
                  <a:pt x="785" y="61"/>
                </a:cubicBezTo>
                <a:cubicBezTo>
                  <a:pt x="785" y="62"/>
                  <a:pt x="785" y="62"/>
                  <a:pt x="785" y="62"/>
                </a:cubicBezTo>
                <a:cubicBezTo>
                  <a:pt x="784" y="61"/>
                  <a:pt x="784" y="61"/>
                  <a:pt x="784" y="61"/>
                </a:cubicBezTo>
                <a:cubicBezTo>
                  <a:pt x="783" y="61"/>
                  <a:pt x="783" y="61"/>
                  <a:pt x="783" y="61"/>
                </a:cubicBezTo>
                <a:cubicBezTo>
                  <a:pt x="782" y="62"/>
                  <a:pt x="782" y="62"/>
                  <a:pt x="782" y="62"/>
                </a:cubicBezTo>
                <a:cubicBezTo>
                  <a:pt x="781" y="62"/>
                  <a:pt x="781" y="62"/>
                  <a:pt x="781" y="62"/>
                </a:cubicBezTo>
                <a:cubicBezTo>
                  <a:pt x="782" y="61"/>
                  <a:pt x="782" y="61"/>
                  <a:pt x="782" y="61"/>
                </a:cubicBezTo>
                <a:cubicBezTo>
                  <a:pt x="785" y="60"/>
                  <a:pt x="785" y="60"/>
                  <a:pt x="785" y="60"/>
                </a:cubicBezTo>
                <a:cubicBezTo>
                  <a:pt x="786" y="60"/>
                  <a:pt x="786" y="60"/>
                  <a:pt x="786" y="60"/>
                </a:cubicBezTo>
                <a:cubicBezTo>
                  <a:pt x="788" y="58"/>
                  <a:pt x="788" y="58"/>
                  <a:pt x="788" y="58"/>
                </a:cubicBezTo>
                <a:cubicBezTo>
                  <a:pt x="789" y="57"/>
                  <a:pt x="789" y="57"/>
                  <a:pt x="789" y="57"/>
                </a:cubicBezTo>
                <a:cubicBezTo>
                  <a:pt x="790" y="55"/>
                  <a:pt x="790" y="55"/>
                  <a:pt x="790" y="55"/>
                </a:cubicBezTo>
                <a:cubicBezTo>
                  <a:pt x="791" y="53"/>
                  <a:pt x="791" y="53"/>
                  <a:pt x="791" y="53"/>
                </a:cubicBezTo>
                <a:cubicBezTo>
                  <a:pt x="790" y="52"/>
                  <a:pt x="790" y="52"/>
                  <a:pt x="790" y="52"/>
                </a:cubicBezTo>
                <a:cubicBezTo>
                  <a:pt x="789" y="52"/>
                  <a:pt x="789" y="52"/>
                  <a:pt x="789" y="52"/>
                </a:cubicBezTo>
                <a:cubicBezTo>
                  <a:pt x="789" y="53"/>
                  <a:pt x="789" y="53"/>
                  <a:pt x="789" y="53"/>
                </a:cubicBezTo>
                <a:cubicBezTo>
                  <a:pt x="788" y="52"/>
                  <a:pt x="788" y="52"/>
                  <a:pt x="788" y="52"/>
                </a:cubicBezTo>
                <a:cubicBezTo>
                  <a:pt x="789" y="52"/>
                  <a:pt x="789" y="52"/>
                  <a:pt x="789" y="52"/>
                </a:cubicBezTo>
                <a:cubicBezTo>
                  <a:pt x="789" y="51"/>
                  <a:pt x="789" y="51"/>
                  <a:pt x="789" y="51"/>
                </a:cubicBezTo>
                <a:cubicBezTo>
                  <a:pt x="790" y="51"/>
                  <a:pt x="790" y="51"/>
                  <a:pt x="790" y="51"/>
                </a:cubicBezTo>
                <a:cubicBezTo>
                  <a:pt x="791" y="50"/>
                  <a:pt x="791" y="50"/>
                  <a:pt x="791" y="50"/>
                </a:cubicBezTo>
                <a:cubicBezTo>
                  <a:pt x="791" y="49"/>
                  <a:pt x="791" y="49"/>
                  <a:pt x="791" y="49"/>
                </a:cubicBezTo>
                <a:cubicBezTo>
                  <a:pt x="792" y="48"/>
                  <a:pt x="792" y="48"/>
                  <a:pt x="792" y="48"/>
                </a:cubicBezTo>
                <a:cubicBezTo>
                  <a:pt x="792" y="46"/>
                  <a:pt x="792" y="46"/>
                  <a:pt x="792" y="46"/>
                </a:cubicBezTo>
                <a:cubicBezTo>
                  <a:pt x="792" y="45"/>
                  <a:pt x="792" y="45"/>
                  <a:pt x="792" y="45"/>
                </a:cubicBezTo>
                <a:cubicBezTo>
                  <a:pt x="790" y="45"/>
                  <a:pt x="790" y="45"/>
                  <a:pt x="790" y="45"/>
                </a:cubicBezTo>
                <a:cubicBezTo>
                  <a:pt x="789" y="45"/>
                  <a:pt x="789" y="45"/>
                  <a:pt x="789" y="45"/>
                </a:cubicBezTo>
                <a:cubicBezTo>
                  <a:pt x="788" y="48"/>
                  <a:pt x="788" y="48"/>
                  <a:pt x="788" y="48"/>
                </a:cubicBezTo>
                <a:cubicBezTo>
                  <a:pt x="788" y="49"/>
                  <a:pt x="788" y="49"/>
                  <a:pt x="788" y="49"/>
                </a:cubicBezTo>
                <a:cubicBezTo>
                  <a:pt x="788" y="50"/>
                  <a:pt x="788" y="50"/>
                  <a:pt x="788" y="50"/>
                </a:cubicBezTo>
                <a:cubicBezTo>
                  <a:pt x="788" y="51"/>
                  <a:pt x="788" y="51"/>
                  <a:pt x="788" y="51"/>
                </a:cubicBezTo>
                <a:cubicBezTo>
                  <a:pt x="787" y="52"/>
                  <a:pt x="787" y="52"/>
                  <a:pt x="787" y="52"/>
                </a:cubicBezTo>
                <a:cubicBezTo>
                  <a:pt x="787" y="51"/>
                  <a:pt x="787" y="51"/>
                  <a:pt x="787" y="51"/>
                </a:cubicBezTo>
                <a:cubicBezTo>
                  <a:pt x="786" y="50"/>
                  <a:pt x="786" y="50"/>
                  <a:pt x="786" y="50"/>
                </a:cubicBezTo>
                <a:cubicBezTo>
                  <a:pt x="786" y="49"/>
                  <a:pt x="786" y="49"/>
                  <a:pt x="786" y="49"/>
                </a:cubicBezTo>
                <a:cubicBezTo>
                  <a:pt x="787" y="47"/>
                  <a:pt x="787" y="47"/>
                  <a:pt x="787" y="47"/>
                </a:cubicBezTo>
                <a:cubicBezTo>
                  <a:pt x="787" y="46"/>
                  <a:pt x="787" y="46"/>
                  <a:pt x="787" y="46"/>
                </a:cubicBezTo>
                <a:cubicBezTo>
                  <a:pt x="787" y="45"/>
                  <a:pt x="787" y="45"/>
                  <a:pt x="787" y="45"/>
                </a:cubicBezTo>
                <a:cubicBezTo>
                  <a:pt x="788" y="45"/>
                  <a:pt x="788" y="45"/>
                  <a:pt x="788" y="45"/>
                </a:cubicBezTo>
                <a:cubicBezTo>
                  <a:pt x="788" y="43"/>
                  <a:pt x="788" y="43"/>
                  <a:pt x="788" y="43"/>
                </a:cubicBezTo>
                <a:cubicBezTo>
                  <a:pt x="787" y="42"/>
                  <a:pt x="787" y="42"/>
                  <a:pt x="787" y="42"/>
                </a:cubicBezTo>
                <a:cubicBezTo>
                  <a:pt x="786" y="42"/>
                  <a:pt x="786" y="42"/>
                  <a:pt x="786" y="42"/>
                </a:cubicBezTo>
                <a:cubicBezTo>
                  <a:pt x="785" y="43"/>
                  <a:pt x="785" y="43"/>
                  <a:pt x="785" y="43"/>
                </a:cubicBezTo>
                <a:cubicBezTo>
                  <a:pt x="784" y="44"/>
                  <a:pt x="784" y="44"/>
                  <a:pt x="784" y="44"/>
                </a:cubicBezTo>
                <a:cubicBezTo>
                  <a:pt x="784" y="43"/>
                  <a:pt x="784" y="43"/>
                  <a:pt x="784" y="43"/>
                </a:cubicBezTo>
                <a:cubicBezTo>
                  <a:pt x="784" y="41"/>
                  <a:pt x="784" y="41"/>
                  <a:pt x="784" y="41"/>
                </a:cubicBezTo>
                <a:cubicBezTo>
                  <a:pt x="783" y="39"/>
                  <a:pt x="783" y="39"/>
                  <a:pt x="783" y="39"/>
                </a:cubicBezTo>
                <a:cubicBezTo>
                  <a:pt x="783" y="36"/>
                  <a:pt x="783" y="36"/>
                  <a:pt x="783" y="36"/>
                </a:cubicBezTo>
                <a:cubicBezTo>
                  <a:pt x="783" y="34"/>
                  <a:pt x="783" y="34"/>
                  <a:pt x="783" y="34"/>
                </a:cubicBezTo>
                <a:cubicBezTo>
                  <a:pt x="784" y="33"/>
                  <a:pt x="784" y="33"/>
                  <a:pt x="784" y="33"/>
                </a:cubicBezTo>
                <a:cubicBezTo>
                  <a:pt x="784" y="31"/>
                  <a:pt x="784" y="31"/>
                  <a:pt x="784" y="31"/>
                </a:cubicBezTo>
                <a:cubicBezTo>
                  <a:pt x="784" y="29"/>
                  <a:pt x="784" y="29"/>
                  <a:pt x="784" y="29"/>
                </a:cubicBezTo>
                <a:cubicBezTo>
                  <a:pt x="785" y="27"/>
                  <a:pt x="785" y="27"/>
                  <a:pt x="785" y="27"/>
                </a:cubicBezTo>
                <a:cubicBezTo>
                  <a:pt x="785" y="26"/>
                  <a:pt x="785" y="26"/>
                  <a:pt x="785" y="26"/>
                </a:cubicBezTo>
                <a:cubicBezTo>
                  <a:pt x="784" y="24"/>
                  <a:pt x="784" y="24"/>
                  <a:pt x="784" y="24"/>
                </a:cubicBezTo>
                <a:cubicBezTo>
                  <a:pt x="784" y="23"/>
                  <a:pt x="784" y="23"/>
                  <a:pt x="784" y="23"/>
                </a:cubicBezTo>
                <a:cubicBezTo>
                  <a:pt x="782" y="22"/>
                  <a:pt x="782" y="22"/>
                  <a:pt x="782" y="22"/>
                </a:cubicBezTo>
                <a:cubicBezTo>
                  <a:pt x="781" y="21"/>
                  <a:pt x="781" y="21"/>
                  <a:pt x="781" y="21"/>
                </a:cubicBezTo>
                <a:cubicBezTo>
                  <a:pt x="780" y="20"/>
                  <a:pt x="780" y="20"/>
                  <a:pt x="780" y="20"/>
                </a:cubicBezTo>
                <a:cubicBezTo>
                  <a:pt x="779" y="20"/>
                  <a:pt x="779" y="20"/>
                  <a:pt x="779" y="20"/>
                </a:cubicBezTo>
                <a:cubicBezTo>
                  <a:pt x="779" y="21"/>
                  <a:pt x="779" y="21"/>
                  <a:pt x="779" y="21"/>
                </a:cubicBezTo>
                <a:cubicBezTo>
                  <a:pt x="777" y="20"/>
                  <a:pt x="777" y="20"/>
                  <a:pt x="777" y="20"/>
                </a:cubicBezTo>
                <a:cubicBezTo>
                  <a:pt x="776" y="20"/>
                  <a:pt x="776" y="20"/>
                  <a:pt x="776" y="20"/>
                </a:cubicBezTo>
                <a:cubicBezTo>
                  <a:pt x="776" y="21"/>
                  <a:pt x="776" y="21"/>
                  <a:pt x="776" y="21"/>
                </a:cubicBezTo>
                <a:cubicBezTo>
                  <a:pt x="775" y="23"/>
                  <a:pt x="775" y="23"/>
                  <a:pt x="775" y="23"/>
                </a:cubicBezTo>
                <a:cubicBezTo>
                  <a:pt x="776" y="24"/>
                  <a:pt x="776" y="24"/>
                  <a:pt x="776" y="24"/>
                </a:cubicBezTo>
                <a:cubicBezTo>
                  <a:pt x="777" y="24"/>
                  <a:pt x="777" y="24"/>
                  <a:pt x="777" y="24"/>
                </a:cubicBezTo>
                <a:cubicBezTo>
                  <a:pt x="778" y="23"/>
                  <a:pt x="778" y="23"/>
                  <a:pt x="778" y="23"/>
                </a:cubicBezTo>
                <a:cubicBezTo>
                  <a:pt x="779" y="24"/>
                  <a:pt x="779" y="24"/>
                  <a:pt x="779" y="24"/>
                </a:cubicBezTo>
                <a:cubicBezTo>
                  <a:pt x="780" y="25"/>
                  <a:pt x="780" y="25"/>
                  <a:pt x="780" y="25"/>
                </a:cubicBezTo>
                <a:cubicBezTo>
                  <a:pt x="781" y="25"/>
                  <a:pt x="781" y="25"/>
                  <a:pt x="781" y="25"/>
                </a:cubicBezTo>
                <a:cubicBezTo>
                  <a:pt x="781" y="26"/>
                  <a:pt x="781" y="26"/>
                  <a:pt x="781" y="26"/>
                </a:cubicBezTo>
                <a:cubicBezTo>
                  <a:pt x="779" y="28"/>
                  <a:pt x="779" y="28"/>
                  <a:pt x="779" y="28"/>
                </a:cubicBezTo>
                <a:cubicBezTo>
                  <a:pt x="778" y="28"/>
                  <a:pt x="778" y="28"/>
                  <a:pt x="778" y="28"/>
                </a:cubicBezTo>
                <a:cubicBezTo>
                  <a:pt x="777" y="27"/>
                  <a:pt x="777" y="27"/>
                  <a:pt x="777" y="27"/>
                </a:cubicBezTo>
                <a:cubicBezTo>
                  <a:pt x="776" y="27"/>
                  <a:pt x="776" y="27"/>
                  <a:pt x="776" y="27"/>
                </a:cubicBezTo>
                <a:cubicBezTo>
                  <a:pt x="774" y="27"/>
                  <a:pt x="774" y="27"/>
                  <a:pt x="774" y="27"/>
                </a:cubicBezTo>
                <a:cubicBezTo>
                  <a:pt x="775" y="28"/>
                  <a:pt x="775" y="28"/>
                  <a:pt x="775" y="28"/>
                </a:cubicBezTo>
                <a:cubicBezTo>
                  <a:pt x="776" y="28"/>
                  <a:pt x="776" y="28"/>
                  <a:pt x="776" y="28"/>
                </a:cubicBezTo>
                <a:cubicBezTo>
                  <a:pt x="775" y="29"/>
                  <a:pt x="775" y="29"/>
                  <a:pt x="775" y="29"/>
                </a:cubicBezTo>
                <a:cubicBezTo>
                  <a:pt x="774" y="29"/>
                  <a:pt x="774" y="29"/>
                  <a:pt x="774" y="29"/>
                </a:cubicBezTo>
                <a:cubicBezTo>
                  <a:pt x="772" y="28"/>
                  <a:pt x="772" y="28"/>
                  <a:pt x="772" y="28"/>
                </a:cubicBezTo>
                <a:cubicBezTo>
                  <a:pt x="770" y="29"/>
                  <a:pt x="770" y="29"/>
                  <a:pt x="770" y="29"/>
                </a:cubicBezTo>
                <a:cubicBezTo>
                  <a:pt x="770" y="30"/>
                  <a:pt x="770" y="30"/>
                  <a:pt x="770" y="30"/>
                </a:cubicBezTo>
                <a:cubicBezTo>
                  <a:pt x="769" y="31"/>
                  <a:pt x="769" y="31"/>
                  <a:pt x="769" y="31"/>
                </a:cubicBezTo>
                <a:cubicBezTo>
                  <a:pt x="769" y="32"/>
                  <a:pt x="769" y="32"/>
                  <a:pt x="769" y="32"/>
                </a:cubicBezTo>
                <a:cubicBezTo>
                  <a:pt x="770" y="32"/>
                  <a:pt x="770" y="32"/>
                  <a:pt x="770" y="32"/>
                </a:cubicBezTo>
                <a:cubicBezTo>
                  <a:pt x="770" y="34"/>
                  <a:pt x="770" y="34"/>
                  <a:pt x="770" y="34"/>
                </a:cubicBezTo>
                <a:cubicBezTo>
                  <a:pt x="772" y="34"/>
                  <a:pt x="772" y="34"/>
                  <a:pt x="772" y="34"/>
                </a:cubicBezTo>
                <a:cubicBezTo>
                  <a:pt x="772" y="35"/>
                  <a:pt x="772" y="35"/>
                  <a:pt x="772" y="35"/>
                </a:cubicBezTo>
                <a:cubicBezTo>
                  <a:pt x="771" y="35"/>
                  <a:pt x="771" y="35"/>
                  <a:pt x="771" y="35"/>
                </a:cubicBezTo>
                <a:cubicBezTo>
                  <a:pt x="771" y="36"/>
                  <a:pt x="771" y="36"/>
                  <a:pt x="771" y="36"/>
                </a:cubicBezTo>
                <a:cubicBezTo>
                  <a:pt x="771" y="37"/>
                  <a:pt x="771" y="37"/>
                  <a:pt x="771" y="37"/>
                </a:cubicBezTo>
                <a:cubicBezTo>
                  <a:pt x="770" y="37"/>
                  <a:pt x="770" y="37"/>
                  <a:pt x="770" y="37"/>
                </a:cubicBezTo>
                <a:cubicBezTo>
                  <a:pt x="768" y="37"/>
                  <a:pt x="768" y="37"/>
                  <a:pt x="768" y="37"/>
                </a:cubicBezTo>
                <a:cubicBezTo>
                  <a:pt x="767" y="36"/>
                  <a:pt x="767" y="36"/>
                  <a:pt x="767" y="36"/>
                </a:cubicBezTo>
                <a:cubicBezTo>
                  <a:pt x="766" y="35"/>
                  <a:pt x="766" y="35"/>
                  <a:pt x="766" y="35"/>
                </a:cubicBezTo>
                <a:cubicBezTo>
                  <a:pt x="765" y="36"/>
                  <a:pt x="765" y="36"/>
                  <a:pt x="765" y="36"/>
                </a:cubicBezTo>
                <a:cubicBezTo>
                  <a:pt x="765" y="37"/>
                  <a:pt x="765" y="37"/>
                  <a:pt x="765" y="37"/>
                </a:cubicBezTo>
                <a:cubicBezTo>
                  <a:pt x="766" y="38"/>
                  <a:pt x="766" y="38"/>
                  <a:pt x="766" y="38"/>
                </a:cubicBezTo>
                <a:cubicBezTo>
                  <a:pt x="765" y="39"/>
                  <a:pt x="765" y="39"/>
                  <a:pt x="765" y="39"/>
                </a:cubicBezTo>
                <a:cubicBezTo>
                  <a:pt x="764" y="39"/>
                  <a:pt x="764" y="39"/>
                  <a:pt x="764" y="39"/>
                </a:cubicBezTo>
                <a:cubicBezTo>
                  <a:pt x="764" y="38"/>
                  <a:pt x="764" y="38"/>
                  <a:pt x="764" y="38"/>
                </a:cubicBezTo>
                <a:cubicBezTo>
                  <a:pt x="764" y="37"/>
                  <a:pt x="764" y="37"/>
                  <a:pt x="764" y="37"/>
                </a:cubicBezTo>
                <a:cubicBezTo>
                  <a:pt x="762" y="37"/>
                  <a:pt x="762" y="37"/>
                  <a:pt x="762" y="37"/>
                </a:cubicBezTo>
                <a:cubicBezTo>
                  <a:pt x="761" y="36"/>
                  <a:pt x="761" y="36"/>
                  <a:pt x="761" y="36"/>
                </a:cubicBezTo>
                <a:cubicBezTo>
                  <a:pt x="760" y="36"/>
                  <a:pt x="760" y="36"/>
                  <a:pt x="760" y="36"/>
                </a:cubicBezTo>
                <a:cubicBezTo>
                  <a:pt x="760" y="37"/>
                  <a:pt x="760" y="37"/>
                  <a:pt x="760" y="37"/>
                </a:cubicBezTo>
                <a:cubicBezTo>
                  <a:pt x="760" y="38"/>
                  <a:pt x="760" y="38"/>
                  <a:pt x="760" y="38"/>
                </a:cubicBezTo>
                <a:cubicBezTo>
                  <a:pt x="760" y="40"/>
                  <a:pt x="760" y="40"/>
                  <a:pt x="760" y="40"/>
                </a:cubicBezTo>
                <a:cubicBezTo>
                  <a:pt x="761" y="41"/>
                  <a:pt x="761" y="41"/>
                  <a:pt x="761" y="41"/>
                </a:cubicBezTo>
                <a:cubicBezTo>
                  <a:pt x="762" y="42"/>
                  <a:pt x="762" y="42"/>
                  <a:pt x="762" y="42"/>
                </a:cubicBezTo>
                <a:cubicBezTo>
                  <a:pt x="763" y="42"/>
                  <a:pt x="763" y="42"/>
                  <a:pt x="763" y="42"/>
                </a:cubicBezTo>
                <a:cubicBezTo>
                  <a:pt x="764" y="43"/>
                  <a:pt x="764" y="43"/>
                  <a:pt x="764" y="43"/>
                </a:cubicBezTo>
                <a:cubicBezTo>
                  <a:pt x="763" y="43"/>
                  <a:pt x="763" y="43"/>
                  <a:pt x="763" y="43"/>
                </a:cubicBezTo>
                <a:cubicBezTo>
                  <a:pt x="762" y="43"/>
                  <a:pt x="762" y="43"/>
                  <a:pt x="762" y="43"/>
                </a:cubicBezTo>
                <a:cubicBezTo>
                  <a:pt x="763" y="44"/>
                  <a:pt x="763" y="44"/>
                  <a:pt x="763" y="44"/>
                </a:cubicBezTo>
                <a:cubicBezTo>
                  <a:pt x="764" y="45"/>
                  <a:pt x="764" y="45"/>
                  <a:pt x="764" y="45"/>
                </a:cubicBezTo>
                <a:cubicBezTo>
                  <a:pt x="765" y="46"/>
                  <a:pt x="765" y="46"/>
                  <a:pt x="765" y="46"/>
                </a:cubicBezTo>
                <a:cubicBezTo>
                  <a:pt x="767" y="46"/>
                  <a:pt x="767" y="46"/>
                  <a:pt x="767" y="46"/>
                </a:cubicBezTo>
                <a:cubicBezTo>
                  <a:pt x="767" y="45"/>
                  <a:pt x="767" y="45"/>
                  <a:pt x="767" y="45"/>
                </a:cubicBezTo>
                <a:cubicBezTo>
                  <a:pt x="768" y="45"/>
                  <a:pt x="768" y="45"/>
                  <a:pt x="768" y="45"/>
                </a:cubicBezTo>
                <a:cubicBezTo>
                  <a:pt x="768" y="46"/>
                  <a:pt x="768" y="46"/>
                  <a:pt x="768" y="46"/>
                </a:cubicBezTo>
                <a:cubicBezTo>
                  <a:pt x="767" y="46"/>
                  <a:pt x="767" y="46"/>
                  <a:pt x="767" y="46"/>
                </a:cubicBezTo>
                <a:cubicBezTo>
                  <a:pt x="767" y="48"/>
                  <a:pt x="767" y="48"/>
                  <a:pt x="767" y="48"/>
                </a:cubicBezTo>
                <a:cubicBezTo>
                  <a:pt x="766" y="48"/>
                  <a:pt x="766" y="48"/>
                  <a:pt x="766" y="48"/>
                </a:cubicBezTo>
                <a:cubicBezTo>
                  <a:pt x="764" y="47"/>
                  <a:pt x="764" y="47"/>
                  <a:pt x="764" y="47"/>
                </a:cubicBezTo>
                <a:cubicBezTo>
                  <a:pt x="761" y="46"/>
                  <a:pt x="761" y="46"/>
                  <a:pt x="761" y="46"/>
                </a:cubicBezTo>
                <a:cubicBezTo>
                  <a:pt x="760" y="45"/>
                  <a:pt x="760" y="45"/>
                  <a:pt x="760" y="45"/>
                </a:cubicBezTo>
                <a:cubicBezTo>
                  <a:pt x="759" y="44"/>
                  <a:pt x="759" y="44"/>
                  <a:pt x="759" y="44"/>
                </a:cubicBezTo>
                <a:cubicBezTo>
                  <a:pt x="758" y="44"/>
                  <a:pt x="758" y="44"/>
                  <a:pt x="758" y="44"/>
                </a:cubicBezTo>
                <a:cubicBezTo>
                  <a:pt x="757" y="45"/>
                  <a:pt x="757" y="45"/>
                  <a:pt x="757" y="45"/>
                </a:cubicBezTo>
                <a:cubicBezTo>
                  <a:pt x="757" y="46"/>
                  <a:pt x="757" y="46"/>
                  <a:pt x="757" y="46"/>
                </a:cubicBezTo>
                <a:cubicBezTo>
                  <a:pt x="757" y="48"/>
                  <a:pt x="757" y="48"/>
                  <a:pt x="757" y="48"/>
                </a:cubicBezTo>
                <a:cubicBezTo>
                  <a:pt x="756" y="49"/>
                  <a:pt x="756" y="49"/>
                  <a:pt x="756" y="49"/>
                </a:cubicBezTo>
                <a:cubicBezTo>
                  <a:pt x="756" y="50"/>
                  <a:pt x="756" y="50"/>
                  <a:pt x="756" y="50"/>
                </a:cubicBezTo>
                <a:cubicBezTo>
                  <a:pt x="755" y="50"/>
                  <a:pt x="755" y="50"/>
                  <a:pt x="755" y="50"/>
                </a:cubicBezTo>
                <a:cubicBezTo>
                  <a:pt x="755" y="53"/>
                  <a:pt x="755" y="53"/>
                  <a:pt x="755" y="53"/>
                </a:cubicBezTo>
                <a:cubicBezTo>
                  <a:pt x="756" y="54"/>
                  <a:pt x="756" y="54"/>
                  <a:pt x="756" y="54"/>
                </a:cubicBezTo>
                <a:cubicBezTo>
                  <a:pt x="758" y="54"/>
                  <a:pt x="758" y="54"/>
                  <a:pt x="758" y="54"/>
                </a:cubicBezTo>
                <a:cubicBezTo>
                  <a:pt x="759" y="55"/>
                  <a:pt x="759" y="55"/>
                  <a:pt x="759" y="55"/>
                </a:cubicBezTo>
                <a:cubicBezTo>
                  <a:pt x="760" y="54"/>
                  <a:pt x="760" y="54"/>
                  <a:pt x="760" y="54"/>
                </a:cubicBezTo>
                <a:cubicBezTo>
                  <a:pt x="760" y="55"/>
                  <a:pt x="760" y="55"/>
                  <a:pt x="760" y="55"/>
                </a:cubicBezTo>
                <a:cubicBezTo>
                  <a:pt x="759" y="55"/>
                  <a:pt x="759" y="55"/>
                  <a:pt x="759" y="55"/>
                </a:cubicBezTo>
                <a:cubicBezTo>
                  <a:pt x="758" y="55"/>
                  <a:pt x="758" y="55"/>
                  <a:pt x="758" y="55"/>
                </a:cubicBezTo>
                <a:cubicBezTo>
                  <a:pt x="756" y="55"/>
                  <a:pt x="756" y="55"/>
                  <a:pt x="756" y="55"/>
                </a:cubicBezTo>
                <a:cubicBezTo>
                  <a:pt x="755" y="54"/>
                  <a:pt x="755" y="54"/>
                  <a:pt x="755" y="54"/>
                </a:cubicBezTo>
                <a:cubicBezTo>
                  <a:pt x="754" y="55"/>
                  <a:pt x="754" y="55"/>
                  <a:pt x="754" y="55"/>
                </a:cubicBezTo>
                <a:cubicBezTo>
                  <a:pt x="752" y="57"/>
                  <a:pt x="752" y="57"/>
                  <a:pt x="752" y="57"/>
                </a:cubicBezTo>
                <a:cubicBezTo>
                  <a:pt x="752" y="58"/>
                  <a:pt x="752" y="58"/>
                  <a:pt x="752" y="58"/>
                </a:cubicBezTo>
                <a:cubicBezTo>
                  <a:pt x="753" y="59"/>
                  <a:pt x="753" y="59"/>
                  <a:pt x="753" y="59"/>
                </a:cubicBezTo>
                <a:cubicBezTo>
                  <a:pt x="752" y="60"/>
                  <a:pt x="752" y="60"/>
                  <a:pt x="752" y="60"/>
                </a:cubicBezTo>
                <a:cubicBezTo>
                  <a:pt x="752" y="61"/>
                  <a:pt x="752" y="61"/>
                  <a:pt x="752" y="61"/>
                </a:cubicBezTo>
                <a:cubicBezTo>
                  <a:pt x="753" y="61"/>
                  <a:pt x="753" y="61"/>
                  <a:pt x="753" y="61"/>
                </a:cubicBezTo>
                <a:cubicBezTo>
                  <a:pt x="755" y="61"/>
                  <a:pt x="755" y="61"/>
                  <a:pt x="755" y="61"/>
                </a:cubicBezTo>
                <a:cubicBezTo>
                  <a:pt x="756" y="60"/>
                  <a:pt x="756" y="60"/>
                  <a:pt x="756" y="60"/>
                </a:cubicBezTo>
                <a:cubicBezTo>
                  <a:pt x="757" y="60"/>
                  <a:pt x="757" y="60"/>
                  <a:pt x="757" y="60"/>
                </a:cubicBezTo>
                <a:cubicBezTo>
                  <a:pt x="756" y="61"/>
                  <a:pt x="756" y="61"/>
                  <a:pt x="756" y="61"/>
                </a:cubicBezTo>
                <a:cubicBezTo>
                  <a:pt x="755" y="61"/>
                  <a:pt x="755" y="61"/>
                  <a:pt x="755" y="61"/>
                </a:cubicBezTo>
                <a:cubicBezTo>
                  <a:pt x="755" y="63"/>
                  <a:pt x="755" y="63"/>
                  <a:pt x="755" y="63"/>
                </a:cubicBezTo>
                <a:cubicBezTo>
                  <a:pt x="756" y="63"/>
                  <a:pt x="756" y="63"/>
                  <a:pt x="756" y="63"/>
                </a:cubicBezTo>
                <a:cubicBezTo>
                  <a:pt x="757" y="62"/>
                  <a:pt x="757" y="62"/>
                  <a:pt x="757" y="62"/>
                </a:cubicBezTo>
                <a:cubicBezTo>
                  <a:pt x="758" y="62"/>
                  <a:pt x="758" y="62"/>
                  <a:pt x="758" y="62"/>
                </a:cubicBezTo>
                <a:cubicBezTo>
                  <a:pt x="759" y="61"/>
                  <a:pt x="759" y="61"/>
                  <a:pt x="759" y="61"/>
                </a:cubicBezTo>
                <a:cubicBezTo>
                  <a:pt x="759" y="62"/>
                  <a:pt x="759" y="62"/>
                  <a:pt x="759" y="62"/>
                </a:cubicBezTo>
                <a:cubicBezTo>
                  <a:pt x="758" y="63"/>
                  <a:pt x="758" y="63"/>
                  <a:pt x="758" y="63"/>
                </a:cubicBezTo>
                <a:cubicBezTo>
                  <a:pt x="759" y="63"/>
                  <a:pt x="759" y="63"/>
                  <a:pt x="759" y="63"/>
                </a:cubicBezTo>
                <a:cubicBezTo>
                  <a:pt x="761" y="63"/>
                  <a:pt x="761" y="63"/>
                  <a:pt x="761" y="63"/>
                </a:cubicBezTo>
                <a:cubicBezTo>
                  <a:pt x="761" y="64"/>
                  <a:pt x="761" y="64"/>
                  <a:pt x="761" y="64"/>
                </a:cubicBezTo>
                <a:cubicBezTo>
                  <a:pt x="760" y="64"/>
                  <a:pt x="760" y="64"/>
                  <a:pt x="760" y="64"/>
                </a:cubicBezTo>
                <a:cubicBezTo>
                  <a:pt x="760" y="65"/>
                  <a:pt x="760" y="65"/>
                  <a:pt x="760" y="65"/>
                </a:cubicBezTo>
                <a:cubicBezTo>
                  <a:pt x="761" y="65"/>
                  <a:pt x="761" y="65"/>
                  <a:pt x="761" y="65"/>
                </a:cubicBezTo>
                <a:cubicBezTo>
                  <a:pt x="763" y="65"/>
                  <a:pt x="763" y="65"/>
                  <a:pt x="763" y="65"/>
                </a:cubicBezTo>
                <a:cubicBezTo>
                  <a:pt x="764" y="66"/>
                  <a:pt x="764" y="66"/>
                  <a:pt x="764" y="66"/>
                </a:cubicBezTo>
                <a:cubicBezTo>
                  <a:pt x="767" y="67"/>
                  <a:pt x="767" y="67"/>
                  <a:pt x="767" y="67"/>
                </a:cubicBezTo>
                <a:cubicBezTo>
                  <a:pt x="765" y="67"/>
                  <a:pt x="765" y="67"/>
                  <a:pt x="765" y="67"/>
                </a:cubicBezTo>
                <a:cubicBezTo>
                  <a:pt x="764" y="67"/>
                  <a:pt x="764" y="67"/>
                  <a:pt x="764" y="67"/>
                </a:cubicBezTo>
                <a:cubicBezTo>
                  <a:pt x="762" y="66"/>
                  <a:pt x="762" y="66"/>
                  <a:pt x="762" y="66"/>
                </a:cubicBezTo>
                <a:cubicBezTo>
                  <a:pt x="760" y="67"/>
                  <a:pt x="760" y="67"/>
                  <a:pt x="760" y="67"/>
                </a:cubicBezTo>
                <a:cubicBezTo>
                  <a:pt x="762" y="68"/>
                  <a:pt x="762" y="68"/>
                  <a:pt x="762" y="68"/>
                </a:cubicBezTo>
                <a:cubicBezTo>
                  <a:pt x="764" y="68"/>
                  <a:pt x="764" y="68"/>
                  <a:pt x="764" y="68"/>
                </a:cubicBezTo>
                <a:cubicBezTo>
                  <a:pt x="767" y="68"/>
                  <a:pt x="767" y="68"/>
                  <a:pt x="767" y="68"/>
                </a:cubicBezTo>
                <a:cubicBezTo>
                  <a:pt x="768" y="69"/>
                  <a:pt x="768" y="69"/>
                  <a:pt x="768" y="69"/>
                </a:cubicBezTo>
                <a:cubicBezTo>
                  <a:pt x="765" y="70"/>
                  <a:pt x="765" y="70"/>
                  <a:pt x="765" y="70"/>
                </a:cubicBezTo>
                <a:cubicBezTo>
                  <a:pt x="764" y="69"/>
                  <a:pt x="764" y="69"/>
                  <a:pt x="764" y="69"/>
                </a:cubicBezTo>
                <a:cubicBezTo>
                  <a:pt x="762" y="69"/>
                  <a:pt x="762" y="69"/>
                  <a:pt x="762" y="69"/>
                </a:cubicBezTo>
                <a:cubicBezTo>
                  <a:pt x="760" y="69"/>
                  <a:pt x="760" y="69"/>
                  <a:pt x="760" y="69"/>
                </a:cubicBezTo>
                <a:cubicBezTo>
                  <a:pt x="759" y="68"/>
                  <a:pt x="759" y="68"/>
                  <a:pt x="759" y="68"/>
                </a:cubicBezTo>
                <a:cubicBezTo>
                  <a:pt x="758" y="67"/>
                  <a:pt x="758" y="67"/>
                  <a:pt x="758" y="67"/>
                </a:cubicBezTo>
                <a:cubicBezTo>
                  <a:pt x="756" y="66"/>
                  <a:pt x="756" y="66"/>
                  <a:pt x="756" y="66"/>
                </a:cubicBezTo>
                <a:cubicBezTo>
                  <a:pt x="755" y="67"/>
                  <a:pt x="755" y="67"/>
                  <a:pt x="755" y="67"/>
                </a:cubicBezTo>
                <a:cubicBezTo>
                  <a:pt x="753" y="67"/>
                  <a:pt x="753" y="67"/>
                  <a:pt x="753" y="67"/>
                </a:cubicBezTo>
                <a:cubicBezTo>
                  <a:pt x="752" y="68"/>
                  <a:pt x="752" y="68"/>
                  <a:pt x="752" y="68"/>
                </a:cubicBezTo>
                <a:cubicBezTo>
                  <a:pt x="752" y="70"/>
                  <a:pt x="752" y="70"/>
                  <a:pt x="752" y="70"/>
                </a:cubicBezTo>
                <a:cubicBezTo>
                  <a:pt x="753" y="72"/>
                  <a:pt x="753" y="72"/>
                  <a:pt x="753" y="72"/>
                </a:cubicBezTo>
                <a:cubicBezTo>
                  <a:pt x="753" y="73"/>
                  <a:pt x="753" y="73"/>
                  <a:pt x="753" y="73"/>
                </a:cubicBezTo>
                <a:cubicBezTo>
                  <a:pt x="753" y="74"/>
                  <a:pt x="753" y="74"/>
                  <a:pt x="753" y="74"/>
                </a:cubicBezTo>
                <a:cubicBezTo>
                  <a:pt x="752" y="72"/>
                  <a:pt x="752" y="72"/>
                  <a:pt x="752" y="72"/>
                </a:cubicBezTo>
                <a:cubicBezTo>
                  <a:pt x="751" y="72"/>
                  <a:pt x="751" y="72"/>
                  <a:pt x="751" y="72"/>
                </a:cubicBezTo>
                <a:cubicBezTo>
                  <a:pt x="750" y="74"/>
                  <a:pt x="750" y="74"/>
                  <a:pt x="750" y="74"/>
                </a:cubicBezTo>
                <a:cubicBezTo>
                  <a:pt x="750" y="76"/>
                  <a:pt x="750" y="76"/>
                  <a:pt x="750" y="76"/>
                </a:cubicBezTo>
                <a:cubicBezTo>
                  <a:pt x="751" y="76"/>
                  <a:pt x="751" y="76"/>
                  <a:pt x="751" y="76"/>
                </a:cubicBezTo>
                <a:cubicBezTo>
                  <a:pt x="752" y="76"/>
                  <a:pt x="752" y="76"/>
                  <a:pt x="752" y="76"/>
                </a:cubicBezTo>
                <a:cubicBezTo>
                  <a:pt x="753" y="76"/>
                  <a:pt x="753" y="76"/>
                  <a:pt x="753" y="76"/>
                </a:cubicBezTo>
                <a:cubicBezTo>
                  <a:pt x="753" y="77"/>
                  <a:pt x="753" y="77"/>
                  <a:pt x="753" y="77"/>
                </a:cubicBezTo>
                <a:cubicBezTo>
                  <a:pt x="754" y="77"/>
                  <a:pt x="754" y="77"/>
                  <a:pt x="754" y="77"/>
                </a:cubicBezTo>
                <a:cubicBezTo>
                  <a:pt x="753" y="78"/>
                  <a:pt x="753" y="78"/>
                  <a:pt x="753" y="78"/>
                </a:cubicBezTo>
                <a:cubicBezTo>
                  <a:pt x="752" y="77"/>
                  <a:pt x="752" y="77"/>
                  <a:pt x="752" y="77"/>
                </a:cubicBezTo>
                <a:cubicBezTo>
                  <a:pt x="750" y="77"/>
                  <a:pt x="750" y="77"/>
                  <a:pt x="750" y="77"/>
                </a:cubicBezTo>
                <a:cubicBezTo>
                  <a:pt x="750" y="79"/>
                  <a:pt x="750" y="79"/>
                  <a:pt x="750" y="79"/>
                </a:cubicBezTo>
                <a:cubicBezTo>
                  <a:pt x="750" y="80"/>
                  <a:pt x="750" y="80"/>
                  <a:pt x="750" y="80"/>
                </a:cubicBezTo>
                <a:cubicBezTo>
                  <a:pt x="751" y="80"/>
                  <a:pt x="751" y="80"/>
                  <a:pt x="751" y="80"/>
                </a:cubicBezTo>
                <a:cubicBezTo>
                  <a:pt x="751" y="81"/>
                  <a:pt x="751" y="81"/>
                  <a:pt x="751" y="81"/>
                </a:cubicBezTo>
                <a:close/>
                <a:moveTo>
                  <a:pt x="724" y="99"/>
                </a:moveTo>
                <a:cubicBezTo>
                  <a:pt x="723" y="99"/>
                  <a:pt x="723" y="99"/>
                  <a:pt x="723" y="99"/>
                </a:cubicBezTo>
                <a:cubicBezTo>
                  <a:pt x="722" y="98"/>
                  <a:pt x="722" y="98"/>
                  <a:pt x="722" y="98"/>
                </a:cubicBezTo>
                <a:cubicBezTo>
                  <a:pt x="721" y="99"/>
                  <a:pt x="721" y="99"/>
                  <a:pt x="721" y="99"/>
                </a:cubicBezTo>
                <a:cubicBezTo>
                  <a:pt x="719" y="99"/>
                  <a:pt x="719" y="99"/>
                  <a:pt x="719" y="99"/>
                </a:cubicBezTo>
                <a:cubicBezTo>
                  <a:pt x="718" y="100"/>
                  <a:pt x="718" y="100"/>
                  <a:pt x="718" y="100"/>
                </a:cubicBezTo>
                <a:cubicBezTo>
                  <a:pt x="717" y="101"/>
                  <a:pt x="717" y="101"/>
                  <a:pt x="717" y="101"/>
                </a:cubicBezTo>
                <a:cubicBezTo>
                  <a:pt x="718" y="102"/>
                  <a:pt x="718" y="102"/>
                  <a:pt x="718" y="102"/>
                </a:cubicBezTo>
                <a:cubicBezTo>
                  <a:pt x="719" y="103"/>
                  <a:pt x="719" y="103"/>
                  <a:pt x="719" y="103"/>
                </a:cubicBezTo>
                <a:cubicBezTo>
                  <a:pt x="718" y="103"/>
                  <a:pt x="718" y="103"/>
                  <a:pt x="718" y="103"/>
                </a:cubicBezTo>
                <a:cubicBezTo>
                  <a:pt x="717" y="101"/>
                  <a:pt x="717" y="101"/>
                  <a:pt x="717" y="101"/>
                </a:cubicBezTo>
                <a:cubicBezTo>
                  <a:pt x="716" y="102"/>
                  <a:pt x="716" y="102"/>
                  <a:pt x="716" y="102"/>
                </a:cubicBezTo>
                <a:cubicBezTo>
                  <a:pt x="717" y="103"/>
                  <a:pt x="717" y="103"/>
                  <a:pt x="717" y="103"/>
                </a:cubicBezTo>
                <a:cubicBezTo>
                  <a:pt x="718" y="104"/>
                  <a:pt x="718" y="104"/>
                  <a:pt x="718" y="104"/>
                </a:cubicBezTo>
                <a:cubicBezTo>
                  <a:pt x="719" y="106"/>
                  <a:pt x="719" y="106"/>
                  <a:pt x="719" y="106"/>
                </a:cubicBezTo>
                <a:cubicBezTo>
                  <a:pt x="720" y="106"/>
                  <a:pt x="720" y="106"/>
                  <a:pt x="720" y="106"/>
                </a:cubicBezTo>
                <a:cubicBezTo>
                  <a:pt x="720" y="107"/>
                  <a:pt x="720" y="107"/>
                  <a:pt x="720" y="107"/>
                </a:cubicBezTo>
                <a:cubicBezTo>
                  <a:pt x="718" y="107"/>
                  <a:pt x="718" y="107"/>
                  <a:pt x="718" y="107"/>
                </a:cubicBezTo>
                <a:cubicBezTo>
                  <a:pt x="718" y="108"/>
                  <a:pt x="718" y="108"/>
                  <a:pt x="718" y="108"/>
                </a:cubicBezTo>
                <a:cubicBezTo>
                  <a:pt x="720" y="110"/>
                  <a:pt x="720" y="110"/>
                  <a:pt x="720" y="110"/>
                </a:cubicBezTo>
                <a:cubicBezTo>
                  <a:pt x="721" y="110"/>
                  <a:pt x="721" y="110"/>
                  <a:pt x="721" y="110"/>
                </a:cubicBezTo>
                <a:cubicBezTo>
                  <a:pt x="721" y="111"/>
                  <a:pt x="721" y="111"/>
                  <a:pt x="721" y="111"/>
                </a:cubicBezTo>
                <a:cubicBezTo>
                  <a:pt x="719" y="111"/>
                  <a:pt x="719" y="111"/>
                  <a:pt x="719" y="111"/>
                </a:cubicBezTo>
                <a:cubicBezTo>
                  <a:pt x="718" y="112"/>
                  <a:pt x="718" y="112"/>
                  <a:pt x="718" y="112"/>
                </a:cubicBezTo>
                <a:cubicBezTo>
                  <a:pt x="718" y="113"/>
                  <a:pt x="718" y="113"/>
                  <a:pt x="718" y="113"/>
                </a:cubicBezTo>
                <a:cubicBezTo>
                  <a:pt x="719" y="112"/>
                  <a:pt x="719" y="112"/>
                  <a:pt x="719" y="112"/>
                </a:cubicBezTo>
                <a:cubicBezTo>
                  <a:pt x="720" y="113"/>
                  <a:pt x="720" y="113"/>
                  <a:pt x="720" y="113"/>
                </a:cubicBezTo>
                <a:cubicBezTo>
                  <a:pt x="722" y="112"/>
                  <a:pt x="722" y="112"/>
                  <a:pt x="722" y="112"/>
                </a:cubicBezTo>
                <a:cubicBezTo>
                  <a:pt x="722" y="113"/>
                  <a:pt x="722" y="113"/>
                  <a:pt x="722" y="113"/>
                </a:cubicBezTo>
                <a:cubicBezTo>
                  <a:pt x="724" y="113"/>
                  <a:pt x="724" y="113"/>
                  <a:pt x="724" y="113"/>
                </a:cubicBezTo>
                <a:cubicBezTo>
                  <a:pt x="724" y="114"/>
                  <a:pt x="724" y="114"/>
                  <a:pt x="724" y="114"/>
                </a:cubicBezTo>
                <a:cubicBezTo>
                  <a:pt x="725" y="115"/>
                  <a:pt x="725" y="115"/>
                  <a:pt x="725" y="115"/>
                </a:cubicBezTo>
                <a:cubicBezTo>
                  <a:pt x="726" y="115"/>
                  <a:pt x="726" y="115"/>
                  <a:pt x="726" y="115"/>
                </a:cubicBezTo>
                <a:cubicBezTo>
                  <a:pt x="726" y="114"/>
                  <a:pt x="726" y="114"/>
                  <a:pt x="726" y="114"/>
                </a:cubicBezTo>
                <a:cubicBezTo>
                  <a:pt x="727" y="115"/>
                  <a:pt x="727" y="115"/>
                  <a:pt x="727" y="115"/>
                </a:cubicBezTo>
                <a:cubicBezTo>
                  <a:pt x="728" y="114"/>
                  <a:pt x="728" y="114"/>
                  <a:pt x="728" y="114"/>
                </a:cubicBezTo>
                <a:cubicBezTo>
                  <a:pt x="729" y="114"/>
                  <a:pt x="729" y="114"/>
                  <a:pt x="729" y="114"/>
                </a:cubicBezTo>
                <a:cubicBezTo>
                  <a:pt x="729" y="115"/>
                  <a:pt x="729" y="115"/>
                  <a:pt x="729" y="115"/>
                </a:cubicBezTo>
                <a:cubicBezTo>
                  <a:pt x="728" y="116"/>
                  <a:pt x="728" y="116"/>
                  <a:pt x="728" y="116"/>
                </a:cubicBezTo>
                <a:cubicBezTo>
                  <a:pt x="728" y="119"/>
                  <a:pt x="728" y="119"/>
                  <a:pt x="728" y="119"/>
                </a:cubicBezTo>
                <a:cubicBezTo>
                  <a:pt x="728" y="120"/>
                  <a:pt x="728" y="120"/>
                  <a:pt x="728" y="120"/>
                </a:cubicBezTo>
                <a:cubicBezTo>
                  <a:pt x="728" y="121"/>
                  <a:pt x="728" y="121"/>
                  <a:pt x="728" y="121"/>
                </a:cubicBezTo>
                <a:cubicBezTo>
                  <a:pt x="729" y="122"/>
                  <a:pt x="729" y="122"/>
                  <a:pt x="729" y="122"/>
                </a:cubicBezTo>
                <a:cubicBezTo>
                  <a:pt x="728" y="124"/>
                  <a:pt x="728" y="124"/>
                  <a:pt x="728" y="124"/>
                </a:cubicBezTo>
                <a:cubicBezTo>
                  <a:pt x="728" y="125"/>
                  <a:pt x="728" y="125"/>
                  <a:pt x="728" y="125"/>
                </a:cubicBezTo>
                <a:cubicBezTo>
                  <a:pt x="728" y="126"/>
                  <a:pt x="728" y="126"/>
                  <a:pt x="728" y="126"/>
                </a:cubicBezTo>
                <a:cubicBezTo>
                  <a:pt x="726" y="127"/>
                  <a:pt x="726" y="127"/>
                  <a:pt x="726" y="127"/>
                </a:cubicBezTo>
                <a:cubicBezTo>
                  <a:pt x="725" y="128"/>
                  <a:pt x="725" y="128"/>
                  <a:pt x="725" y="128"/>
                </a:cubicBezTo>
                <a:cubicBezTo>
                  <a:pt x="724" y="129"/>
                  <a:pt x="724" y="129"/>
                  <a:pt x="724" y="129"/>
                </a:cubicBezTo>
                <a:cubicBezTo>
                  <a:pt x="723" y="130"/>
                  <a:pt x="723" y="130"/>
                  <a:pt x="723" y="130"/>
                </a:cubicBezTo>
                <a:cubicBezTo>
                  <a:pt x="723" y="131"/>
                  <a:pt x="723" y="131"/>
                  <a:pt x="723" y="131"/>
                </a:cubicBezTo>
                <a:cubicBezTo>
                  <a:pt x="722" y="132"/>
                  <a:pt x="722" y="132"/>
                  <a:pt x="722" y="132"/>
                </a:cubicBezTo>
                <a:cubicBezTo>
                  <a:pt x="721" y="133"/>
                  <a:pt x="721" y="133"/>
                  <a:pt x="721" y="133"/>
                </a:cubicBezTo>
                <a:cubicBezTo>
                  <a:pt x="721" y="134"/>
                  <a:pt x="721" y="134"/>
                  <a:pt x="721" y="134"/>
                </a:cubicBezTo>
                <a:cubicBezTo>
                  <a:pt x="722" y="135"/>
                  <a:pt x="722" y="135"/>
                  <a:pt x="722" y="135"/>
                </a:cubicBezTo>
                <a:cubicBezTo>
                  <a:pt x="722" y="136"/>
                  <a:pt x="722" y="136"/>
                  <a:pt x="722" y="136"/>
                </a:cubicBezTo>
                <a:cubicBezTo>
                  <a:pt x="721" y="136"/>
                  <a:pt x="721" y="136"/>
                  <a:pt x="721" y="136"/>
                </a:cubicBezTo>
                <a:cubicBezTo>
                  <a:pt x="721" y="137"/>
                  <a:pt x="721" y="137"/>
                  <a:pt x="721" y="137"/>
                </a:cubicBezTo>
                <a:cubicBezTo>
                  <a:pt x="722" y="138"/>
                  <a:pt x="722" y="138"/>
                  <a:pt x="722" y="138"/>
                </a:cubicBezTo>
                <a:cubicBezTo>
                  <a:pt x="721" y="139"/>
                  <a:pt x="721" y="139"/>
                  <a:pt x="721" y="139"/>
                </a:cubicBezTo>
                <a:cubicBezTo>
                  <a:pt x="720" y="140"/>
                  <a:pt x="720" y="140"/>
                  <a:pt x="720" y="140"/>
                </a:cubicBezTo>
                <a:cubicBezTo>
                  <a:pt x="721" y="141"/>
                  <a:pt x="721" y="141"/>
                  <a:pt x="721" y="141"/>
                </a:cubicBezTo>
                <a:cubicBezTo>
                  <a:pt x="722" y="141"/>
                  <a:pt x="722" y="141"/>
                  <a:pt x="722" y="141"/>
                </a:cubicBezTo>
                <a:cubicBezTo>
                  <a:pt x="722" y="142"/>
                  <a:pt x="722" y="142"/>
                  <a:pt x="722" y="142"/>
                </a:cubicBezTo>
                <a:cubicBezTo>
                  <a:pt x="723" y="143"/>
                  <a:pt x="723" y="143"/>
                  <a:pt x="723" y="143"/>
                </a:cubicBezTo>
                <a:cubicBezTo>
                  <a:pt x="723" y="142"/>
                  <a:pt x="723" y="142"/>
                  <a:pt x="723" y="142"/>
                </a:cubicBezTo>
                <a:cubicBezTo>
                  <a:pt x="724" y="141"/>
                  <a:pt x="724" y="141"/>
                  <a:pt x="724" y="141"/>
                </a:cubicBezTo>
                <a:cubicBezTo>
                  <a:pt x="724" y="142"/>
                  <a:pt x="724" y="142"/>
                  <a:pt x="724" y="142"/>
                </a:cubicBezTo>
                <a:cubicBezTo>
                  <a:pt x="725" y="142"/>
                  <a:pt x="725" y="142"/>
                  <a:pt x="725" y="142"/>
                </a:cubicBezTo>
                <a:cubicBezTo>
                  <a:pt x="726" y="140"/>
                  <a:pt x="726" y="140"/>
                  <a:pt x="726" y="140"/>
                </a:cubicBezTo>
                <a:cubicBezTo>
                  <a:pt x="727" y="141"/>
                  <a:pt x="727" y="141"/>
                  <a:pt x="727" y="141"/>
                </a:cubicBezTo>
                <a:cubicBezTo>
                  <a:pt x="726" y="142"/>
                  <a:pt x="726" y="142"/>
                  <a:pt x="726" y="142"/>
                </a:cubicBezTo>
                <a:cubicBezTo>
                  <a:pt x="725" y="142"/>
                  <a:pt x="725" y="142"/>
                  <a:pt x="725" y="142"/>
                </a:cubicBezTo>
                <a:cubicBezTo>
                  <a:pt x="725" y="143"/>
                  <a:pt x="725" y="143"/>
                  <a:pt x="725" y="143"/>
                </a:cubicBezTo>
                <a:cubicBezTo>
                  <a:pt x="725" y="144"/>
                  <a:pt x="725" y="144"/>
                  <a:pt x="725" y="144"/>
                </a:cubicBezTo>
                <a:cubicBezTo>
                  <a:pt x="726" y="146"/>
                  <a:pt x="726" y="146"/>
                  <a:pt x="726" y="146"/>
                </a:cubicBezTo>
                <a:cubicBezTo>
                  <a:pt x="728" y="145"/>
                  <a:pt x="728" y="145"/>
                  <a:pt x="728" y="145"/>
                </a:cubicBezTo>
                <a:cubicBezTo>
                  <a:pt x="728" y="146"/>
                  <a:pt x="728" y="146"/>
                  <a:pt x="728" y="146"/>
                </a:cubicBezTo>
                <a:cubicBezTo>
                  <a:pt x="729" y="146"/>
                  <a:pt x="729" y="146"/>
                  <a:pt x="729" y="146"/>
                </a:cubicBezTo>
                <a:cubicBezTo>
                  <a:pt x="730" y="145"/>
                  <a:pt x="730" y="145"/>
                  <a:pt x="730" y="145"/>
                </a:cubicBezTo>
                <a:cubicBezTo>
                  <a:pt x="732" y="145"/>
                  <a:pt x="732" y="145"/>
                  <a:pt x="732" y="145"/>
                </a:cubicBezTo>
                <a:cubicBezTo>
                  <a:pt x="731" y="143"/>
                  <a:pt x="731" y="143"/>
                  <a:pt x="731" y="143"/>
                </a:cubicBezTo>
                <a:cubicBezTo>
                  <a:pt x="732" y="143"/>
                  <a:pt x="732" y="143"/>
                  <a:pt x="732" y="143"/>
                </a:cubicBezTo>
                <a:cubicBezTo>
                  <a:pt x="733" y="143"/>
                  <a:pt x="733" y="143"/>
                  <a:pt x="733" y="143"/>
                </a:cubicBezTo>
                <a:cubicBezTo>
                  <a:pt x="733" y="144"/>
                  <a:pt x="733" y="144"/>
                  <a:pt x="733" y="144"/>
                </a:cubicBezTo>
                <a:cubicBezTo>
                  <a:pt x="733" y="145"/>
                  <a:pt x="733" y="145"/>
                  <a:pt x="733" y="145"/>
                </a:cubicBezTo>
                <a:cubicBezTo>
                  <a:pt x="734" y="143"/>
                  <a:pt x="734" y="143"/>
                  <a:pt x="734" y="143"/>
                </a:cubicBezTo>
                <a:cubicBezTo>
                  <a:pt x="735" y="143"/>
                  <a:pt x="735" y="143"/>
                  <a:pt x="735" y="143"/>
                </a:cubicBezTo>
                <a:cubicBezTo>
                  <a:pt x="735" y="145"/>
                  <a:pt x="735" y="145"/>
                  <a:pt x="735" y="145"/>
                </a:cubicBezTo>
                <a:cubicBezTo>
                  <a:pt x="733" y="147"/>
                  <a:pt x="733" y="147"/>
                  <a:pt x="733" y="147"/>
                </a:cubicBezTo>
                <a:cubicBezTo>
                  <a:pt x="733" y="148"/>
                  <a:pt x="733" y="148"/>
                  <a:pt x="733" y="148"/>
                </a:cubicBezTo>
                <a:cubicBezTo>
                  <a:pt x="734" y="149"/>
                  <a:pt x="734" y="149"/>
                  <a:pt x="734" y="149"/>
                </a:cubicBezTo>
                <a:cubicBezTo>
                  <a:pt x="735" y="150"/>
                  <a:pt x="735" y="150"/>
                  <a:pt x="735" y="150"/>
                </a:cubicBezTo>
                <a:cubicBezTo>
                  <a:pt x="736" y="150"/>
                  <a:pt x="736" y="150"/>
                  <a:pt x="736" y="150"/>
                </a:cubicBezTo>
                <a:cubicBezTo>
                  <a:pt x="738" y="150"/>
                  <a:pt x="738" y="150"/>
                  <a:pt x="738" y="150"/>
                </a:cubicBezTo>
                <a:cubicBezTo>
                  <a:pt x="738" y="149"/>
                  <a:pt x="738" y="149"/>
                  <a:pt x="738" y="149"/>
                </a:cubicBezTo>
                <a:cubicBezTo>
                  <a:pt x="739" y="149"/>
                  <a:pt x="739" y="149"/>
                  <a:pt x="739" y="149"/>
                </a:cubicBezTo>
                <a:cubicBezTo>
                  <a:pt x="739" y="150"/>
                  <a:pt x="739" y="150"/>
                  <a:pt x="739" y="150"/>
                </a:cubicBezTo>
                <a:cubicBezTo>
                  <a:pt x="739" y="151"/>
                  <a:pt x="739" y="151"/>
                  <a:pt x="739" y="151"/>
                </a:cubicBezTo>
                <a:cubicBezTo>
                  <a:pt x="740" y="151"/>
                  <a:pt x="740" y="151"/>
                  <a:pt x="740" y="151"/>
                </a:cubicBezTo>
                <a:cubicBezTo>
                  <a:pt x="741" y="151"/>
                  <a:pt x="741" y="151"/>
                  <a:pt x="741" y="151"/>
                </a:cubicBezTo>
                <a:cubicBezTo>
                  <a:pt x="742" y="151"/>
                  <a:pt x="742" y="151"/>
                  <a:pt x="742" y="151"/>
                </a:cubicBezTo>
                <a:cubicBezTo>
                  <a:pt x="741" y="150"/>
                  <a:pt x="741" y="150"/>
                  <a:pt x="741" y="150"/>
                </a:cubicBezTo>
                <a:cubicBezTo>
                  <a:pt x="741" y="149"/>
                  <a:pt x="741" y="149"/>
                  <a:pt x="741" y="149"/>
                </a:cubicBezTo>
                <a:cubicBezTo>
                  <a:pt x="742" y="148"/>
                  <a:pt x="742" y="148"/>
                  <a:pt x="742" y="148"/>
                </a:cubicBezTo>
                <a:cubicBezTo>
                  <a:pt x="742" y="149"/>
                  <a:pt x="742" y="149"/>
                  <a:pt x="742" y="149"/>
                </a:cubicBezTo>
                <a:cubicBezTo>
                  <a:pt x="742" y="150"/>
                  <a:pt x="742" y="150"/>
                  <a:pt x="742" y="150"/>
                </a:cubicBezTo>
                <a:cubicBezTo>
                  <a:pt x="742" y="151"/>
                  <a:pt x="742" y="151"/>
                  <a:pt x="742" y="151"/>
                </a:cubicBezTo>
                <a:cubicBezTo>
                  <a:pt x="743" y="151"/>
                  <a:pt x="743" y="151"/>
                  <a:pt x="743" y="151"/>
                </a:cubicBezTo>
                <a:cubicBezTo>
                  <a:pt x="743" y="150"/>
                  <a:pt x="743" y="150"/>
                  <a:pt x="743" y="150"/>
                </a:cubicBezTo>
                <a:cubicBezTo>
                  <a:pt x="744" y="150"/>
                  <a:pt x="744" y="150"/>
                  <a:pt x="744" y="150"/>
                </a:cubicBezTo>
                <a:cubicBezTo>
                  <a:pt x="745" y="149"/>
                  <a:pt x="745" y="149"/>
                  <a:pt x="745" y="149"/>
                </a:cubicBezTo>
                <a:cubicBezTo>
                  <a:pt x="745" y="150"/>
                  <a:pt x="745" y="150"/>
                  <a:pt x="745" y="150"/>
                </a:cubicBezTo>
                <a:cubicBezTo>
                  <a:pt x="744" y="151"/>
                  <a:pt x="744" y="151"/>
                  <a:pt x="744" y="151"/>
                </a:cubicBezTo>
                <a:cubicBezTo>
                  <a:pt x="744" y="152"/>
                  <a:pt x="744" y="152"/>
                  <a:pt x="744" y="152"/>
                </a:cubicBezTo>
                <a:cubicBezTo>
                  <a:pt x="746" y="152"/>
                  <a:pt x="746" y="152"/>
                  <a:pt x="746" y="152"/>
                </a:cubicBezTo>
                <a:cubicBezTo>
                  <a:pt x="747" y="151"/>
                  <a:pt x="747" y="151"/>
                  <a:pt x="747" y="151"/>
                </a:cubicBezTo>
                <a:cubicBezTo>
                  <a:pt x="748" y="149"/>
                  <a:pt x="748" y="149"/>
                  <a:pt x="748" y="149"/>
                </a:cubicBezTo>
                <a:cubicBezTo>
                  <a:pt x="748" y="150"/>
                  <a:pt x="748" y="150"/>
                  <a:pt x="748" y="150"/>
                </a:cubicBezTo>
                <a:cubicBezTo>
                  <a:pt x="747" y="151"/>
                  <a:pt x="747" y="151"/>
                  <a:pt x="747" y="151"/>
                </a:cubicBezTo>
                <a:cubicBezTo>
                  <a:pt x="747" y="152"/>
                  <a:pt x="747" y="152"/>
                  <a:pt x="747" y="152"/>
                </a:cubicBezTo>
                <a:cubicBezTo>
                  <a:pt x="749" y="151"/>
                  <a:pt x="749" y="151"/>
                  <a:pt x="749" y="151"/>
                </a:cubicBezTo>
                <a:cubicBezTo>
                  <a:pt x="749" y="150"/>
                  <a:pt x="749" y="150"/>
                  <a:pt x="749" y="150"/>
                </a:cubicBezTo>
                <a:cubicBezTo>
                  <a:pt x="750" y="149"/>
                  <a:pt x="750" y="149"/>
                  <a:pt x="750" y="149"/>
                </a:cubicBezTo>
                <a:cubicBezTo>
                  <a:pt x="749" y="152"/>
                  <a:pt x="749" y="152"/>
                  <a:pt x="749" y="152"/>
                </a:cubicBezTo>
                <a:cubicBezTo>
                  <a:pt x="750" y="152"/>
                  <a:pt x="750" y="152"/>
                  <a:pt x="750" y="152"/>
                </a:cubicBezTo>
                <a:cubicBezTo>
                  <a:pt x="751" y="153"/>
                  <a:pt x="751" y="153"/>
                  <a:pt x="751" y="153"/>
                </a:cubicBezTo>
                <a:cubicBezTo>
                  <a:pt x="753" y="154"/>
                  <a:pt x="753" y="154"/>
                  <a:pt x="753" y="154"/>
                </a:cubicBezTo>
                <a:cubicBezTo>
                  <a:pt x="754" y="153"/>
                  <a:pt x="754" y="153"/>
                  <a:pt x="754" y="153"/>
                </a:cubicBezTo>
                <a:cubicBezTo>
                  <a:pt x="755" y="154"/>
                  <a:pt x="755" y="154"/>
                  <a:pt x="755" y="154"/>
                </a:cubicBezTo>
                <a:cubicBezTo>
                  <a:pt x="756" y="153"/>
                  <a:pt x="756" y="153"/>
                  <a:pt x="756" y="153"/>
                </a:cubicBezTo>
                <a:cubicBezTo>
                  <a:pt x="757" y="153"/>
                  <a:pt x="757" y="153"/>
                  <a:pt x="757" y="153"/>
                </a:cubicBezTo>
                <a:cubicBezTo>
                  <a:pt x="757" y="151"/>
                  <a:pt x="757" y="151"/>
                  <a:pt x="757" y="151"/>
                </a:cubicBezTo>
                <a:cubicBezTo>
                  <a:pt x="758" y="150"/>
                  <a:pt x="758" y="150"/>
                  <a:pt x="758" y="150"/>
                </a:cubicBezTo>
                <a:cubicBezTo>
                  <a:pt x="759" y="149"/>
                  <a:pt x="759" y="149"/>
                  <a:pt x="759" y="149"/>
                </a:cubicBezTo>
                <a:cubicBezTo>
                  <a:pt x="758" y="148"/>
                  <a:pt x="758" y="148"/>
                  <a:pt x="758" y="148"/>
                </a:cubicBezTo>
                <a:cubicBezTo>
                  <a:pt x="759" y="147"/>
                  <a:pt x="759" y="147"/>
                  <a:pt x="759" y="147"/>
                </a:cubicBezTo>
                <a:cubicBezTo>
                  <a:pt x="759" y="149"/>
                  <a:pt x="759" y="149"/>
                  <a:pt x="759" y="149"/>
                </a:cubicBezTo>
                <a:cubicBezTo>
                  <a:pt x="760" y="149"/>
                  <a:pt x="760" y="149"/>
                  <a:pt x="760" y="149"/>
                </a:cubicBezTo>
                <a:cubicBezTo>
                  <a:pt x="760" y="150"/>
                  <a:pt x="760" y="150"/>
                  <a:pt x="760" y="150"/>
                </a:cubicBezTo>
                <a:cubicBezTo>
                  <a:pt x="759" y="150"/>
                  <a:pt x="759" y="150"/>
                  <a:pt x="759" y="150"/>
                </a:cubicBezTo>
                <a:cubicBezTo>
                  <a:pt x="758" y="152"/>
                  <a:pt x="758" y="152"/>
                  <a:pt x="758" y="152"/>
                </a:cubicBezTo>
                <a:cubicBezTo>
                  <a:pt x="759" y="155"/>
                  <a:pt x="759" y="155"/>
                  <a:pt x="759" y="155"/>
                </a:cubicBezTo>
                <a:cubicBezTo>
                  <a:pt x="760" y="155"/>
                  <a:pt x="760" y="155"/>
                  <a:pt x="760" y="155"/>
                </a:cubicBezTo>
                <a:cubicBezTo>
                  <a:pt x="761" y="155"/>
                  <a:pt x="761" y="155"/>
                  <a:pt x="761" y="155"/>
                </a:cubicBezTo>
                <a:cubicBezTo>
                  <a:pt x="761" y="156"/>
                  <a:pt x="761" y="156"/>
                  <a:pt x="761" y="156"/>
                </a:cubicBezTo>
                <a:cubicBezTo>
                  <a:pt x="763" y="156"/>
                  <a:pt x="763" y="156"/>
                  <a:pt x="763" y="156"/>
                </a:cubicBezTo>
                <a:cubicBezTo>
                  <a:pt x="764" y="156"/>
                  <a:pt x="764" y="156"/>
                  <a:pt x="764" y="156"/>
                </a:cubicBezTo>
                <a:cubicBezTo>
                  <a:pt x="766" y="155"/>
                  <a:pt x="766" y="155"/>
                  <a:pt x="766" y="155"/>
                </a:cubicBezTo>
                <a:cubicBezTo>
                  <a:pt x="767" y="155"/>
                  <a:pt x="767" y="155"/>
                  <a:pt x="767" y="155"/>
                </a:cubicBezTo>
                <a:cubicBezTo>
                  <a:pt x="769" y="156"/>
                  <a:pt x="769" y="156"/>
                  <a:pt x="769" y="156"/>
                </a:cubicBezTo>
                <a:cubicBezTo>
                  <a:pt x="770" y="156"/>
                  <a:pt x="770" y="156"/>
                  <a:pt x="770" y="156"/>
                </a:cubicBezTo>
                <a:cubicBezTo>
                  <a:pt x="771" y="156"/>
                  <a:pt x="771" y="156"/>
                  <a:pt x="771" y="156"/>
                </a:cubicBezTo>
                <a:cubicBezTo>
                  <a:pt x="772" y="155"/>
                  <a:pt x="772" y="155"/>
                  <a:pt x="772" y="155"/>
                </a:cubicBezTo>
                <a:cubicBezTo>
                  <a:pt x="772" y="153"/>
                  <a:pt x="772" y="153"/>
                  <a:pt x="772" y="153"/>
                </a:cubicBezTo>
                <a:cubicBezTo>
                  <a:pt x="773" y="153"/>
                  <a:pt x="773" y="153"/>
                  <a:pt x="773" y="153"/>
                </a:cubicBezTo>
                <a:cubicBezTo>
                  <a:pt x="773" y="152"/>
                  <a:pt x="773" y="152"/>
                  <a:pt x="773" y="152"/>
                </a:cubicBezTo>
                <a:cubicBezTo>
                  <a:pt x="773" y="151"/>
                  <a:pt x="773" y="151"/>
                  <a:pt x="773" y="151"/>
                </a:cubicBezTo>
                <a:cubicBezTo>
                  <a:pt x="774" y="153"/>
                  <a:pt x="774" y="153"/>
                  <a:pt x="774" y="153"/>
                </a:cubicBezTo>
                <a:cubicBezTo>
                  <a:pt x="775" y="152"/>
                  <a:pt x="775" y="152"/>
                  <a:pt x="775" y="152"/>
                </a:cubicBezTo>
                <a:cubicBezTo>
                  <a:pt x="776" y="152"/>
                  <a:pt x="776" y="152"/>
                  <a:pt x="776" y="152"/>
                </a:cubicBezTo>
                <a:cubicBezTo>
                  <a:pt x="777" y="152"/>
                  <a:pt x="777" y="152"/>
                  <a:pt x="777" y="152"/>
                </a:cubicBezTo>
                <a:cubicBezTo>
                  <a:pt x="777" y="151"/>
                  <a:pt x="777" y="151"/>
                  <a:pt x="777" y="151"/>
                </a:cubicBezTo>
                <a:cubicBezTo>
                  <a:pt x="777" y="150"/>
                  <a:pt x="777" y="150"/>
                  <a:pt x="777" y="150"/>
                </a:cubicBezTo>
                <a:cubicBezTo>
                  <a:pt x="777" y="149"/>
                  <a:pt x="777" y="149"/>
                  <a:pt x="777" y="149"/>
                </a:cubicBezTo>
                <a:cubicBezTo>
                  <a:pt x="776" y="149"/>
                  <a:pt x="776" y="149"/>
                  <a:pt x="776" y="149"/>
                </a:cubicBezTo>
                <a:cubicBezTo>
                  <a:pt x="775" y="149"/>
                  <a:pt x="775" y="149"/>
                  <a:pt x="775" y="149"/>
                </a:cubicBezTo>
                <a:cubicBezTo>
                  <a:pt x="774" y="149"/>
                  <a:pt x="774" y="149"/>
                  <a:pt x="774" y="149"/>
                </a:cubicBezTo>
                <a:cubicBezTo>
                  <a:pt x="773" y="148"/>
                  <a:pt x="773" y="148"/>
                  <a:pt x="773" y="148"/>
                </a:cubicBezTo>
                <a:cubicBezTo>
                  <a:pt x="774" y="148"/>
                  <a:pt x="774" y="148"/>
                  <a:pt x="774" y="148"/>
                </a:cubicBezTo>
                <a:cubicBezTo>
                  <a:pt x="775" y="148"/>
                  <a:pt x="775" y="148"/>
                  <a:pt x="775" y="148"/>
                </a:cubicBezTo>
                <a:cubicBezTo>
                  <a:pt x="776" y="148"/>
                  <a:pt x="776" y="148"/>
                  <a:pt x="776" y="148"/>
                </a:cubicBezTo>
                <a:cubicBezTo>
                  <a:pt x="777" y="147"/>
                  <a:pt x="777" y="147"/>
                  <a:pt x="777" y="147"/>
                </a:cubicBezTo>
                <a:cubicBezTo>
                  <a:pt x="778" y="147"/>
                  <a:pt x="778" y="147"/>
                  <a:pt x="778" y="147"/>
                </a:cubicBezTo>
                <a:cubicBezTo>
                  <a:pt x="779" y="146"/>
                  <a:pt x="779" y="146"/>
                  <a:pt x="779" y="146"/>
                </a:cubicBezTo>
                <a:cubicBezTo>
                  <a:pt x="779" y="145"/>
                  <a:pt x="779" y="145"/>
                  <a:pt x="779" y="145"/>
                </a:cubicBezTo>
                <a:cubicBezTo>
                  <a:pt x="779" y="144"/>
                  <a:pt x="779" y="144"/>
                  <a:pt x="779" y="144"/>
                </a:cubicBezTo>
                <a:cubicBezTo>
                  <a:pt x="779" y="143"/>
                  <a:pt x="779" y="143"/>
                  <a:pt x="779" y="143"/>
                </a:cubicBezTo>
                <a:cubicBezTo>
                  <a:pt x="780" y="143"/>
                  <a:pt x="780" y="143"/>
                  <a:pt x="780" y="143"/>
                </a:cubicBezTo>
                <a:cubicBezTo>
                  <a:pt x="780" y="142"/>
                  <a:pt x="780" y="142"/>
                  <a:pt x="780" y="142"/>
                </a:cubicBezTo>
                <a:cubicBezTo>
                  <a:pt x="778" y="142"/>
                  <a:pt x="778" y="142"/>
                  <a:pt x="778" y="142"/>
                </a:cubicBezTo>
                <a:cubicBezTo>
                  <a:pt x="777" y="142"/>
                  <a:pt x="777" y="142"/>
                  <a:pt x="777" y="142"/>
                </a:cubicBezTo>
                <a:cubicBezTo>
                  <a:pt x="778" y="141"/>
                  <a:pt x="778" y="141"/>
                  <a:pt x="778" y="141"/>
                </a:cubicBezTo>
                <a:cubicBezTo>
                  <a:pt x="778" y="140"/>
                  <a:pt x="778" y="140"/>
                  <a:pt x="778" y="140"/>
                </a:cubicBezTo>
                <a:cubicBezTo>
                  <a:pt x="777" y="139"/>
                  <a:pt x="777" y="139"/>
                  <a:pt x="777" y="139"/>
                </a:cubicBezTo>
                <a:cubicBezTo>
                  <a:pt x="775" y="139"/>
                  <a:pt x="775" y="139"/>
                  <a:pt x="775" y="139"/>
                </a:cubicBezTo>
                <a:cubicBezTo>
                  <a:pt x="774" y="138"/>
                  <a:pt x="774" y="138"/>
                  <a:pt x="774" y="138"/>
                </a:cubicBezTo>
                <a:cubicBezTo>
                  <a:pt x="775" y="138"/>
                  <a:pt x="775" y="138"/>
                  <a:pt x="775" y="138"/>
                </a:cubicBezTo>
                <a:cubicBezTo>
                  <a:pt x="775" y="137"/>
                  <a:pt x="775" y="137"/>
                  <a:pt x="775" y="137"/>
                </a:cubicBezTo>
                <a:cubicBezTo>
                  <a:pt x="775" y="136"/>
                  <a:pt x="775" y="136"/>
                  <a:pt x="775" y="136"/>
                </a:cubicBezTo>
                <a:cubicBezTo>
                  <a:pt x="773" y="135"/>
                  <a:pt x="773" y="135"/>
                  <a:pt x="773" y="135"/>
                </a:cubicBezTo>
                <a:cubicBezTo>
                  <a:pt x="772" y="135"/>
                  <a:pt x="772" y="135"/>
                  <a:pt x="772" y="135"/>
                </a:cubicBezTo>
                <a:cubicBezTo>
                  <a:pt x="771" y="135"/>
                  <a:pt x="771" y="135"/>
                  <a:pt x="771" y="135"/>
                </a:cubicBezTo>
                <a:cubicBezTo>
                  <a:pt x="769" y="135"/>
                  <a:pt x="769" y="135"/>
                  <a:pt x="769" y="135"/>
                </a:cubicBezTo>
                <a:cubicBezTo>
                  <a:pt x="767" y="136"/>
                  <a:pt x="767" y="136"/>
                  <a:pt x="767" y="136"/>
                </a:cubicBezTo>
                <a:cubicBezTo>
                  <a:pt x="765" y="134"/>
                  <a:pt x="765" y="134"/>
                  <a:pt x="765" y="134"/>
                </a:cubicBezTo>
                <a:cubicBezTo>
                  <a:pt x="765" y="133"/>
                  <a:pt x="765" y="133"/>
                  <a:pt x="765" y="133"/>
                </a:cubicBezTo>
                <a:cubicBezTo>
                  <a:pt x="764" y="133"/>
                  <a:pt x="764" y="133"/>
                  <a:pt x="764" y="133"/>
                </a:cubicBezTo>
                <a:cubicBezTo>
                  <a:pt x="763" y="134"/>
                  <a:pt x="763" y="134"/>
                  <a:pt x="763" y="134"/>
                </a:cubicBezTo>
                <a:cubicBezTo>
                  <a:pt x="762" y="134"/>
                  <a:pt x="762" y="134"/>
                  <a:pt x="762" y="134"/>
                </a:cubicBezTo>
                <a:cubicBezTo>
                  <a:pt x="761" y="134"/>
                  <a:pt x="761" y="134"/>
                  <a:pt x="761" y="134"/>
                </a:cubicBezTo>
                <a:cubicBezTo>
                  <a:pt x="760" y="134"/>
                  <a:pt x="760" y="134"/>
                  <a:pt x="760" y="134"/>
                </a:cubicBezTo>
                <a:cubicBezTo>
                  <a:pt x="760" y="135"/>
                  <a:pt x="760" y="135"/>
                  <a:pt x="760" y="135"/>
                </a:cubicBezTo>
                <a:cubicBezTo>
                  <a:pt x="759" y="134"/>
                  <a:pt x="759" y="134"/>
                  <a:pt x="759" y="134"/>
                </a:cubicBezTo>
                <a:cubicBezTo>
                  <a:pt x="758" y="134"/>
                  <a:pt x="758" y="134"/>
                  <a:pt x="758" y="134"/>
                </a:cubicBezTo>
                <a:cubicBezTo>
                  <a:pt x="757" y="134"/>
                  <a:pt x="757" y="134"/>
                  <a:pt x="757" y="134"/>
                </a:cubicBezTo>
                <a:cubicBezTo>
                  <a:pt x="755" y="134"/>
                  <a:pt x="755" y="134"/>
                  <a:pt x="755" y="134"/>
                </a:cubicBezTo>
                <a:cubicBezTo>
                  <a:pt x="755" y="135"/>
                  <a:pt x="755" y="135"/>
                  <a:pt x="755" y="135"/>
                </a:cubicBezTo>
                <a:cubicBezTo>
                  <a:pt x="754" y="134"/>
                  <a:pt x="754" y="134"/>
                  <a:pt x="754" y="134"/>
                </a:cubicBezTo>
                <a:cubicBezTo>
                  <a:pt x="753" y="135"/>
                  <a:pt x="753" y="135"/>
                  <a:pt x="753" y="135"/>
                </a:cubicBezTo>
                <a:cubicBezTo>
                  <a:pt x="750" y="134"/>
                  <a:pt x="750" y="134"/>
                  <a:pt x="750" y="134"/>
                </a:cubicBezTo>
                <a:cubicBezTo>
                  <a:pt x="750" y="135"/>
                  <a:pt x="750" y="135"/>
                  <a:pt x="750" y="135"/>
                </a:cubicBezTo>
                <a:cubicBezTo>
                  <a:pt x="751" y="135"/>
                  <a:pt x="751" y="135"/>
                  <a:pt x="751" y="135"/>
                </a:cubicBezTo>
                <a:cubicBezTo>
                  <a:pt x="751" y="136"/>
                  <a:pt x="751" y="136"/>
                  <a:pt x="751" y="136"/>
                </a:cubicBezTo>
                <a:cubicBezTo>
                  <a:pt x="752" y="137"/>
                  <a:pt x="752" y="137"/>
                  <a:pt x="752" y="137"/>
                </a:cubicBezTo>
                <a:cubicBezTo>
                  <a:pt x="751" y="137"/>
                  <a:pt x="751" y="137"/>
                  <a:pt x="751" y="137"/>
                </a:cubicBezTo>
                <a:cubicBezTo>
                  <a:pt x="750" y="136"/>
                  <a:pt x="750" y="136"/>
                  <a:pt x="750" y="136"/>
                </a:cubicBezTo>
                <a:cubicBezTo>
                  <a:pt x="749" y="136"/>
                  <a:pt x="749" y="136"/>
                  <a:pt x="749" y="136"/>
                </a:cubicBezTo>
                <a:cubicBezTo>
                  <a:pt x="748" y="136"/>
                  <a:pt x="748" y="136"/>
                  <a:pt x="748" y="136"/>
                </a:cubicBezTo>
                <a:cubicBezTo>
                  <a:pt x="747" y="136"/>
                  <a:pt x="747" y="136"/>
                  <a:pt x="747" y="136"/>
                </a:cubicBezTo>
                <a:cubicBezTo>
                  <a:pt x="748" y="135"/>
                  <a:pt x="748" y="135"/>
                  <a:pt x="748" y="135"/>
                </a:cubicBezTo>
                <a:cubicBezTo>
                  <a:pt x="748" y="134"/>
                  <a:pt x="748" y="134"/>
                  <a:pt x="748" y="134"/>
                </a:cubicBezTo>
                <a:cubicBezTo>
                  <a:pt x="747" y="133"/>
                  <a:pt x="747" y="133"/>
                  <a:pt x="747" y="133"/>
                </a:cubicBezTo>
                <a:cubicBezTo>
                  <a:pt x="747" y="132"/>
                  <a:pt x="747" y="132"/>
                  <a:pt x="747" y="132"/>
                </a:cubicBezTo>
                <a:cubicBezTo>
                  <a:pt x="745" y="132"/>
                  <a:pt x="745" y="132"/>
                  <a:pt x="745" y="132"/>
                </a:cubicBezTo>
                <a:cubicBezTo>
                  <a:pt x="745" y="133"/>
                  <a:pt x="745" y="133"/>
                  <a:pt x="745" y="133"/>
                </a:cubicBezTo>
                <a:cubicBezTo>
                  <a:pt x="745" y="134"/>
                  <a:pt x="745" y="134"/>
                  <a:pt x="745" y="134"/>
                </a:cubicBezTo>
                <a:cubicBezTo>
                  <a:pt x="744" y="134"/>
                  <a:pt x="744" y="134"/>
                  <a:pt x="744" y="134"/>
                </a:cubicBezTo>
                <a:cubicBezTo>
                  <a:pt x="745" y="133"/>
                  <a:pt x="745" y="133"/>
                  <a:pt x="745" y="133"/>
                </a:cubicBezTo>
                <a:cubicBezTo>
                  <a:pt x="744" y="132"/>
                  <a:pt x="744" y="132"/>
                  <a:pt x="744" y="132"/>
                </a:cubicBezTo>
                <a:cubicBezTo>
                  <a:pt x="743" y="132"/>
                  <a:pt x="743" y="132"/>
                  <a:pt x="743" y="132"/>
                </a:cubicBezTo>
                <a:cubicBezTo>
                  <a:pt x="742" y="132"/>
                  <a:pt x="742" y="132"/>
                  <a:pt x="742" y="132"/>
                </a:cubicBezTo>
                <a:cubicBezTo>
                  <a:pt x="742" y="131"/>
                  <a:pt x="742" y="131"/>
                  <a:pt x="742" y="131"/>
                </a:cubicBezTo>
                <a:cubicBezTo>
                  <a:pt x="742" y="129"/>
                  <a:pt x="742" y="129"/>
                  <a:pt x="742" y="129"/>
                </a:cubicBezTo>
                <a:cubicBezTo>
                  <a:pt x="740" y="130"/>
                  <a:pt x="740" y="130"/>
                  <a:pt x="740" y="130"/>
                </a:cubicBezTo>
                <a:cubicBezTo>
                  <a:pt x="739" y="131"/>
                  <a:pt x="739" y="131"/>
                  <a:pt x="739" y="131"/>
                </a:cubicBezTo>
                <a:cubicBezTo>
                  <a:pt x="739" y="133"/>
                  <a:pt x="739" y="133"/>
                  <a:pt x="739" y="133"/>
                </a:cubicBezTo>
                <a:cubicBezTo>
                  <a:pt x="738" y="133"/>
                  <a:pt x="738" y="133"/>
                  <a:pt x="738" y="133"/>
                </a:cubicBezTo>
                <a:cubicBezTo>
                  <a:pt x="738" y="131"/>
                  <a:pt x="738" y="131"/>
                  <a:pt x="738" y="131"/>
                </a:cubicBezTo>
                <a:cubicBezTo>
                  <a:pt x="738" y="130"/>
                  <a:pt x="738" y="130"/>
                  <a:pt x="738" y="130"/>
                </a:cubicBezTo>
                <a:cubicBezTo>
                  <a:pt x="739" y="128"/>
                  <a:pt x="739" y="128"/>
                  <a:pt x="739" y="128"/>
                </a:cubicBezTo>
                <a:cubicBezTo>
                  <a:pt x="738" y="127"/>
                  <a:pt x="738" y="127"/>
                  <a:pt x="738" y="127"/>
                </a:cubicBezTo>
                <a:cubicBezTo>
                  <a:pt x="737" y="127"/>
                  <a:pt x="737" y="127"/>
                  <a:pt x="737" y="127"/>
                </a:cubicBezTo>
                <a:cubicBezTo>
                  <a:pt x="738" y="126"/>
                  <a:pt x="738" y="126"/>
                  <a:pt x="738" y="126"/>
                </a:cubicBezTo>
                <a:cubicBezTo>
                  <a:pt x="738" y="125"/>
                  <a:pt x="738" y="125"/>
                  <a:pt x="738" y="125"/>
                </a:cubicBezTo>
                <a:cubicBezTo>
                  <a:pt x="738" y="124"/>
                  <a:pt x="738" y="124"/>
                  <a:pt x="738" y="124"/>
                </a:cubicBezTo>
                <a:cubicBezTo>
                  <a:pt x="737" y="124"/>
                  <a:pt x="737" y="124"/>
                  <a:pt x="737" y="124"/>
                </a:cubicBezTo>
                <a:cubicBezTo>
                  <a:pt x="736" y="124"/>
                  <a:pt x="736" y="124"/>
                  <a:pt x="736" y="124"/>
                </a:cubicBezTo>
                <a:cubicBezTo>
                  <a:pt x="735" y="123"/>
                  <a:pt x="735" y="123"/>
                  <a:pt x="735" y="123"/>
                </a:cubicBezTo>
                <a:cubicBezTo>
                  <a:pt x="734" y="123"/>
                  <a:pt x="734" y="123"/>
                  <a:pt x="734" y="123"/>
                </a:cubicBezTo>
                <a:cubicBezTo>
                  <a:pt x="734" y="124"/>
                  <a:pt x="734" y="124"/>
                  <a:pt x="734" y="124"/>
                </a:cubicBezTo>
                <a:cubicBezTo>
                  <a:pt x="732" y="124"/>
                  <a:pt x="732" y="124"/>
                  <a:pt x="732" y="124"/>
                </a:cubicBezTo>
                <a:cubicBezTo>
                  <a:pt x="733" y="123"/>
                  <a:pt x="733" y="123"/>
                  <a:pt x="733" y="123"/>
                </a:cubicBezTo>
                <a:cubicBezTo>
                  <a:pt x="733" y="122"/>
                  <a:pt x="733" y="122"/>
                  <a:pt x="733" y="122"/>
                </a:cubicBezTo>
                <a:cubicBezTo>
                  <a:pt x="734" y="121"/>
                  <a:pt x="734" y="121"/>
                  <a:pt x="734" y="121"/>
                </a:cubicBezTo>
                <a:cubicBezTo>
                  <a:pt x="735" y="121"/>
                  <a:pt x="735" y="121"/>
                  <a:pt x="735" y="121"/>
                </a:cubicBezTo>
                <a:cubicBezTo>
                  <a:pt x="736" y="123"/>
                  <a:pt x="736" y="123"/>
                  <a:pt x="736" y="123"/>
                </a:cubicBezTo>
                <a:cubicBezTo>
                  <a:pt x="737" y="123"/>
                  <a:pt x="737" y="123"/>
                  <a:pt x="737" y="123"/>
                </a:cubicBezTo>
                <a:cubicBezTo>
                  <a:pt x="737" y="122"/>
                  <a:pt x="737" y="122"/>
                  <a:pt x="737" y="122"/>
                </a:cubicBezTo>
                <a:cubicBezTo>
                  <a:pt x="736" y="121"/>
                  <a:pt x="736" y="121"/>
                  <a:pt x="736" y="121"/>
                </a:cubicBezTo>
                <a:cubicBezTo>
                  <a:pt x="735" y="120"/>
                  <a:pt x="735" y="120"/>
                  <a:pt x="735" y="120"/>
                </a:cubicBezTo>
                <a:cubicBezTo>
                  <a:pt x="736" y="120"/>
                  <a:pt x="736" y="120"/>
                  <a:pt x="736" y="120"/>
                </a:cubicBezTo>
                <a:cubicBezTo>
                  <a:pt x="734" y="119"/>
                  <a:pt x="734" y="119"/>
                  <a:pt x="734" y="119"/>
                </a:cubicBezTo>
                <a:cubicBezTo>
                  <a:pt x="733" y="118"/>
                  <a:pt x="733" y="118"/>
                  <a:pt x="733" y="118"/>
                </a:cubicBezTo>
                <a:cubicBezTo>
                  <a:pt x="734" y="118"/>
                  <a:pt x="734" y="118"/>
                  <a:pt x="734" y="118"/>
                </a:cubicBezTo>
                <a:cubicBezTo>
                  <a:pt x="734" y="117"/>
                  <a:pt x="734" y="117"/>
                  <a:pt x="734" y="117"/>
                </a:cubicBezTo>
                <a:cubicBezTo>
                  <a:pt x="735" y="118"/>
                  <a:pt x="735" y="118"/>
                  <a:pt x="735" y="118"/>
                </a:cubicBezTo>
                <a:cubicBezTo>
                  <a:pt x="736" y="119"/>
                  <a:pt x="736" y="119"/>
                  <a:pt x="736" y="119"/>
                </a:cubicBezTo>
                <a:cubicBezTo>
                  <a:pt x="738" y="120"/>
                  <a:pt x="738" y="120"/>
                  <a:pt x="738" y="120"/>
                </a:cubicBezTo>
                <a:cubicBezTo>
                  <a:pt x="739" y="121"/>
                  <a:pt x="739" y="121"/>
                  <a:pt x="739" y="121"/>
                </a:cubicBezTo>
                <a:cubicBezTo>
                  <a:pt x="739" y="120"/>
                  <a:pt x="739" y="120"/>
                  <a:pt x="739" y="120"/>
                </a:cubicBezTo>
                <a:cubicBezTo>
                  <a:pt x="740" y="121"/>
                  <a:pt x="740" y="121"/>
                  <a:pt x="740" y="121"/>
                </a:cubicBezTo>
                <a:cubicBezTo>
                  <a:pt x="742" y="121"/>
                  <a:pt x="742" y="121"/>
                  <a:pt x="742" y="121"/>
                </a:cubicBezTo>
                <a:cubicBezTo>
                  <a:pt x="743" y="121"/>
                  <a:pt x="743" y="121"/>
                  <a:pt x="743" y="121"/>
                </a:cubicBezTo>
                <a:cubicBezTo>
                  <a:pt x="744" y="120"/>
                  <a:pt x="744" y="120"/>
                  <a:pt x="744" y="120"/>
                </a:cubicBezTo>
                <a:cubicBezTo>
                  <a:pt x="743" y="119"/>
                  <a:pt x="743" y="119"/>
                  <a:pt x="743" y="119"/>
                </a:cubicBezTo>
                <a:cubicBezTo>
                  <a:pt x="741" y="117"/>
                  <a:pt x="741" y="117"/>
                  <a:pt x="741" y="117"/>
                </a:cubicBezTo>
                <a:cubicBezTo>
                  <a:pt x="740" y="116"/>
                  <a:pt x="740" y="116"/>
                  <a:pt x="740" y="116"/>
                </a:cubicBezTo>
                <a:cubicBezTo>
                  <a:pt x="739" y="116"/>
                  <a:pt x="739" y="116"/>
                  <a:pt x="739" y="116"/>
                </a:cubicBezTo>
                <a:cubicBezTo>
                  <a:pt x="739" y="115"/>
                  <a:pt x="739" y="115"/>
                  <a:pt x="739" y="115"/>
                </a:cubicBezTo>
                <a:cubicBezTo>
                  <a:pt x="737" y="114"/>
                  <a:pt x="737" y="114"/>
                  <a:pt x="737" y="114"/>
                </a:cubicBezTo>
                <a:cubicBezTo>
                  <a:pt x="736" y="113"/>
                  <a:pt x="736" y="113"/>
                  <a:pt x="736" y="113"/>
                </a:cubicBezTo>
                <a:cubicBezTo>
                  <a:pt x="737" y="112"/>
                  <a:pt x="737" y="112"/>
                  <a:pt x="737" y="112"/>
                </a:cubicBezTo>
                <a:cubicBezTo>
                  <a:pt x="738" y="113"/>
                  <a:pt x="738" y="113"/>
                  <a:pt x="738" y="113"/>
                </a:cubicBezTo>
                <a:cubicBezTo>
                  <a:pt x="739" y="114"/>
                  <a:pt x="739" y="114"/>
                  <a:pt x="739" y="114"/>
                </a:cubicBezTo>
                <a:cubicBezTo>
                  <a:pt x="740" y="115"/>
                  <a:pt x="740" y="115"/>
                  <a:pt x="740" y="115"/>
                </a:cubicBezTo>
                <a:cubicBezTo>
                  <a:pt x="741" y="114"/>
                  <a:pt x="741" y="114"/>
                  <a:pt x="741" y="114"/>
                </a:cubicBezTo>
                <a:cubicBezTo>
                  <a:pt x="740" y="112"/>
                  <a:pt x="740" y="112"/>
                  <a:pt x="740" y="112"/>
                </a:cubicBezTo>
                <a:cubicBezTo>
                  <a:pt x="739" y="110"/>
                  <a:pt x="739" y="110"/>
                  <a:pt x="739" y="110"/>
                </a:cubicBezTo>
                <a:cubicBezTo>
                  <a:pt x="738" y="110"/>
                  <a:pt x="738" y="110"/>
                  <a:pt x="738" y="110"/>
                </a:cubicBezTo>
                <a:cubicBezTo>
                  <a:pt x="736" y="110"/>
                  <a:pt x="736" y="110"/>
                  <a:pt x="736" y="110"/>
                </a:cubicBezTo>
                <a:cubicBezTo>
                  <a:pt x="735" y="111"/>
                  <a:pt x="735" y="111"/>
                  <a:pt x="735" y="111"/>
                </a:cubicBezTo>
                <a:cubicBezTo>
                  <a:pt x="734" y="111"/>
                  <a:pt x="734" y="111"/>
                  <a:pt x="734" y="111"/>
                </a:cubicBezTo>
                <a:cubicBezTo>
                  <a:pt x="733" y="110"/>
                  <a:pt x="733" y="110"/>
                  <a:pt x="733" y="110"/>
                </a:cubicBezTo>
                <a:cubicBezTo>
                  <a:pt x="732" y="110"/>
                  <a:pt x="732" y="110"/>
                  <a:pt x="732" y="110"/>
                </a:cubicBezTo>
                <a:cubicBezTo>
                  <a:pt x="731" y="109"/>
                  <a:pt x="731" y="109"/>
                  <a:pt x="731" y="109"/>
                </a:cubicBezTo>
                <a:cubicBezTo>
                  <a:pt x="730" y="111"/>
                  <a:pt x="730" y="111"/>
                  <a:pt x="730" y="111"/>
                </a:cubicBezTo>
                <a:cubicBezTo>
                  <a:pt x="728" y="112"/>
                  <a:pt x="728" y="112"/>
                  <a:pt x="728" y="112"/>
                </a:cubicBezTo>
                <a:cubicBezTo>
                  <a:pt x="728" y="113"/>
                  <a:pt x="728" y="113"/>
                  <a:pt x="728" y="113"/>
                </a:cubicBezTo>
                <a:cubicBezTo>
                  <a:pt x="727" y="114"/>
                  <a:pt x="727" y="114"/>
                  <a:pt x="727" y="114"/>
                </a:cubicBezTo>
                <a:cubicBezTo>
                  <a:pt x="727" y="113"/>
                  <a:pt x="727" y="113"/>
                  <a:pt x="727" y="113"/>
                </a:cubicBezTo>
                <a:cubicBezTo>
                  <a:pt x="728" y="112"/>
                  <a:pt x="728" y="112"/>
                  <a:pt x="728" y="112"/>
                </a:cubicBezTo>
                <a:cubicBezTo>
                  <a:pt x="728" y="111"/>
                  <a:pt x="728" y="111"/>
                  <a:pt x="728" y="111"/>
                </a:cubicBezTo>
                <a:cubicBezTo>
                  <a:pt x="731" y="109"/>
                  <a:pt x="731" y="109"/>
                  <a:pt x="731" y="109"/>
                </a:cubicBezTo>
                <a:cubicBezTo>
                  <a:pt x="731" y="108"/>
                  <a:pt x="731" y="108"/>
                  <a:pt x="731" y="108"/>
                </a:cubicBezTo>
                <a:cubicBezTo>
                  <a:pt x="731" y="107"/>
                  <a:pt x="731" y="107"/>
                  <a:pt x="731" y="107"/>
                </a:cubicBezTo>
                <a:cubicBezTo>
                  <a:pt x="731" y="104"/>
                  <a:pt x="731" y="104"/>
                  <a:pt x="731" y="104"/>
                </a:cubicBezTo>
                <a:cubicBezTo>
                  <a:pt x="730" y="103"/>
                  <a:pt x="730" y="103"/>
                  <a:pt x="730" y="103"/>
                </a:cubicBezTo>
                <a:cubicBezTo>
                  <a:pt x="728" y="103"/>
                  <a:pt x="728" y="103"/>
                  <a:pt x="728" y="103"/>
                </a:cubicBezTo>
                <a:cubicBezTo>
                  <a:pt x="728" y="101"/>
                  <a:pt x="728" y="101"/>
                  <a:pt x="728" y="101"/>
                </a:cubicBezTo>
                <a:cubicBezTo>
                  <a:pt x="727" y="101"/>
                  <a:pt x="727" y="101"/>
                  <a:pt x="727" y="101"/>
                </a:cubicBezTo>
                <a:cubicBezTo>
                  <a:pt x="725" y="100"/>
                  <a:pt x="725" y="100"/>
                  <a:pt x="725" y="100"/>
                </a:cubicBezTo>
                <a:cubicBezTo>
                  <a:pt x="724" y="99"/>
                  <a:pt x="724" y="99"/>
                  <a:pt x="724" y="99"/>
                </a:cubicBezTo>
                <a:close/>
                <a:moveTo>
                  <a:pt x="763" y="318"/>
                </a:moveTo>
                <a:cubicBezTo>
                  <a:pt x="764" y="318"/>
                  <a:pt x="764" y="318"/>
                  <a:pt x="764" y="318"/>
                </a:cubicBezTo>
                <a:cubicBezTo>
                  <a:pt x="765" y="318"/>
                  <a:pt x="765" y="318"/>
                  <a:pt x="765" y="318"/>
                </a:cubicBezTo>
                <a:cubicBezTo>
                  <a:pt x="765" y="317"/>
                  <a:pt x="765" y="317"/>
                  <a:pt x="765" y="317"/>
                </a:cubicBezTo>
                <a:cubicBezTo>
                  <a:pt x="764" y="316"/>
                  <a:pt x="764" y="316"/>
                  <a:pt x="764" y="316"/>
                </a:cubicBezTo>
                <a:cubicBezTo>
                  <a:pt x="763" y="316"/>
                  <a:pt x="763" y="316"/>
                  <a:pt x="763" y="316"/>
                </a:cubicBezTo>
                <a:cubicBezTo>
                  <a:pt x="763" y="317"/>
                  <a:pt x="763" y="317"/>
                  <a:pt x="763" y="317"/>
                </a:cubicBezTo>
                <a:cubicBezTo>
                  <a:pt x="763" y="318"/>
                  <a:pt x="763" y="318"/>
                  <a:pt x="763" y="318"/>
                </a:cubicBezTo>
                <a:close/>
                <a:moveTo>
                  <a:pt x="771" y="341"/>
                </a:moveTo>
                <a:cubicBezTo>
                  <a:pt x="771" y="341"/>
                  <a:pt x="771" y="341"/>
                  <a:pt x="770" y="342"/>
                </a:cubicBezTo>
                <a:cubicBezTo>
                  <a:pt x="770" y="342"/>
                  <a:pt x="770" y="342"/>
                  <a:pt x="769" y="343"/>
                </a:cubicBezTo>
                <a:cubicBezTo>
                  <a:pt x="769" y="343"/>
                  <a:pt x="769" y="343"/>
                  <a:pt x="769" y="344"/>
                </a:cubicBezTo>
                <a:cubicBezTo>
                  <a:pt x="769" y="344"/>
                  <a:pt x="769" y="344"/>
                  <a:pt x="769" y="345"/>
                </a:cubicBezTo>
                <a:cubicBezTo>
                  <a:pt x="769" y="345"/>
                  <a:pt x="769" y="345"/>
                  <a:pt x="770" y="344"/>
                </a:cubicBezTo>
                <a:cubicBezTo>
                  <a:pt x="770" y="344"/>
                  <a:pt x="770" y="344"/>
                  <a:pt x="771" y="344"/>
                </a:cubicBezTo>
                <a:cubicBezTo>
                  <a:pt x="771" y="344"/>
                  <a:pt x="771" y="344"/>
                  <a:pt x="772" y="343"/>
                </a:cubicBezTo>
                <a:cubicBezTo>
                  <a:pt x="772" y="343"/>
                  <a:pt x="772" y="343"/>
                  <a:pt x="773" y="343"/>
                </a:cubicBezTo>
                <a:cubicBezTo>
                  <a:pt x="773" y="343"/>
                  <a:pt x="773" y="343"/>
                  <a:pt x="773" y="342"/>
                </a:cubicBezTo>
                <a:cubicBezTo>
                  <a:pt x="773" y="342"/>
                  <a:pt x="773" y="342"/>
                  <a:pt x="772" y="342"/>
                </a:cubicBezTo>
                <a:cubicBezTo>
                  <a:pt x="772" y="342"/>
                  <a:pt x="772" y="342"/>
                  <a:pt x="772" y="341"/>
                </a:cubicBezTo>
                <a:cubicBezTo>
                  <a:pt x="772" y="341"/>
                  <a:pt x="772" y="341"/>
                  <a:pt x="771" y="341"/>
                </a:cubicBezTo>
                <a:close/>
                <a:moveTo>
                  <a:pt x="761" y="315"/>
                </a:moveTo>
                <a:cubicBezTo>
                  <a:pt x="761" y="316"/>
                  <a:pt x="761" y="316"/>
                  <a:pt x="761" y="316"/>
                </a:cubicBezTo>
                <a:cubicBezTo>
                  <a:pt x="763" y="316"/>
                  <a:pt x="763" y="316"/>
                  <a:pt x="763" y="316"/>
                </a:cubicBezTo>
                <a:cubicBezTo>
                  <a:pt x="762" y="315"/>
                  <a:pt x="762" y="315"/>
                  <a:pt x="762" y="315"/>
                </a:cubicBezTo>
                <a:cubicBezTo>
                  <a:pt x="761" y="315"/>
                  <a:pt x="761" y="315"/>
                  <a:pt x="761" y="315"/>
                </a:cubicBezTo>
                <a:close/>
                <a:moveTo>
                  <a:pt x="733" y="306"/>
                </a:moveTo>
                <a:cubicBezTo>
                  <a:pt x="734" y="306"/>
                  <a:pt x="734" y="306"/>
                  <a:pt x="734" y="306"/>
                </a:cubicBezTo>
                <a:cubicBezTo>
                  <a:pt x="734" y="305"/>
                  <a:pt x="734" y="305"/>
                  <a:pt x="734" y="305"/>
                </a:cubicBezTo>
                <a:cubicBezTo>
                  <a:pt x="735" y="305"/>
                  <a:pt x="735" y="305"/>
                  <a:pt x="735" y="305"/>
                </a:cubicBezTo>
                <a:cubicBezTo>
                  <a:pt x="734" y="304"/>
                  <a:pt x="734" y="304"/>
                  <a:pt x="734" y="304"/>
                </a:cubicBezTo>
                <a:cubicBezTo>
                  <a:pt x="733" y="303"/>
                  <a:pt x="733" y="303"/>
                  <a:pt x="733" y="303"/>
                </a:cubicBezTo>
                <a:cubicBezTo>
                  <a:pt x="732" y="303"/>
                  <a:pt x="732" y="303"/>
                  <a:pt x="732" y="303"/>
                </a:cubicBezTo>
                <a:cubicBezTo>
                  <a:pt x="732" y="302"/>
                  <a:pt x="732" y="302"/>
                  <a:pt x="732" y="302"/>
                </a:cubicBezTo>
                <a:cubicBezTo>
                  <a:pt x="731" y="302"/>
                  <a:pt x="731" y="302"/>
                  <a:pt x="731" y="302"/>
                </a:cubicBezTo>
                <a:cubicBezTo>
                  <a:pt x="730" y="302"/>
                  <a:pt x="730" y="302"/>
                  <a:pt x="730" y="302"/>
                </a:cubicBezTo>
                <a:cubicBezTo>
                  <a:pt x="730" y="303"/>
                  <a:pt x="730" y="303"/>
                  <a:pt x="730" y="303"/>
                </a:cubicBezTo>
                <a:cubicBezTo>
                  <a:pt x="731" y="303"/>
                  <a:pt x="731" y="303"/>
                  <a:pt x="731" y="303"/>
                </a:cubicBezTo>
                <a:cubicBezTo>
                  <a:pt x="731" y="304"/>
                  <a:pt x="731" y="304"/>
                  <a:pt x="731" y="304"/>
                </a:cubicBezTo>
                <a:cubicBezTo>
                  <a:pt x="732" y="305"/>
                  <a:pt x="732" y="305"/>
                  <a:pt x="732" y="305"/>
                </a:cubicBezTo>
                <a:cubicBezTo>
                  <a:pt x="732" y="306"/>
                  <a:pt x="732" y="306"/>
                  <a:pt x="732" y="306"/>
                </a:cubicBezTo>
                <a:cubicBezTo>
                  <a:pt x="733" y="306"/>
                  <a:pt x="733" y="306"/>
                  <a:pt x="733" y="306"/>
                </a:cubicBezTo>
                <a:close/>
                <a:moveTo>
                  <a:pt x="743" y="314"/>
                </a:moveTo>
                <a:cubicBezTo>
                  <a:pt x="742" y="314"/>
                  <a:pt x="742" y="314"/>
                  <a:pt x="742" y="314"/>
                </a:cubicBezTo>
                <a:cubicBezTo>
                  <a:pt x="741" y="314"/>
                  <a:pt x="741" y="314"/>
                  <a:pt x="741" y="314"/>
                </a:cubicBezTo>
                <a:cubicBezTo>
                  <a:pt x="742" y="315"/>
                  <a:pt x="742" y="315"/>
                  <a:pt x="742" y="315"/>
                </a:cubicBezTo>
                <a:cubicBezTo>
                  <a:pt x="743" y="316"/>
                  <a:pt x="743" y="316"/>
                  <a:pt x="743" y="316"/>
                </a:cubicBezTo>
                <a:cubicBezTo>
                  <a:pt x="744" y="316"/>
                  <a:pt x="744" y="316"/>
                  <a:pt x="744" y="316"/>
                </a:cubicBezTo>
                <a:cubicBezTo>
                  <a:pt x="745" y="316"/>
                  <a:pt x="745" y="316"/>
                  <a:pt x="745" y="316"/>
                </a:cubicBezTo>
                <a:cubicBezTo>
                  <a:pt x="744" y="315"/>
                  <a:pt x="744" y="315"/>
                  <a:pt x="744" y="315"/>
                </a:cubicBezTo>
                <a:cubicBezTo>
                  <a:pt x="743" y="314"/>
                  <a:pt x="743" y="314"/>
                  <a:pt x="743" y="314"/>
                </a:cubicBezTo>
                <a:close/>
                <a:moveTo>
                  <a:pt x="732" y="228"/>
                </a:moveTo>
                <a:cubicBezTo>
                  <a:pt x="732" y="228"/>
                  <a:pt x="732" y="228"/>
                  <a:pt x="731" y="227"/>
                </a:cubicBezTo>
                <a:cubicBezTo>
                  <a:pt x="731" y="227"/>
                  <a:pt x="731" y="227"/>
                  <a:pt x="732" y="229"/>
                </a:cubicBezTo>
                <a:cubicBezTo>
                  <a:pt x="732" y="229"/>
                  <a:pt x="732" y="229"/>
                  <a:pt x="732" y="228"/>
                </a:cubicBezTo>
                <a:close/>
                <a:moveTo>
                  <a:pt x="734" y="230"/>
                </a:moveTo>
                <a:cubicBezTo>
                  <a:pt x="734" y="229"/>
                  <a:pt x="734" y="229"/>
                  <a:pt x="734" y="229"/>
                </a:cubicBezTo>
                <a:cubicBezTo>
                  <a:pt x="733" y="229"/>
                  <a:pt x="733" y="229"/>
                  <a:pt x="733" y="229"/>
                </a:cubicBezTo>
                <a:cubicBezTo>
                  <a:pt x="732" y="229"/>
                  <a:pt x="732" y="229"/>
                  <a:pt x="732" y="229"/>
                </a:cubicBezTo>
                <a:cubicBezTo>
                  <a:pt x="733" y="230"/>
                  <a:pt x="733" y="230"/>
                  <a:pt x="733" y="230"/>
                </a:cubicBezTo>
                <a:cubicBezTo>
                  <a:pt x="734" y="230"/>
                  <a:pt x="734" y="230"/>
                  <a:pt x="734" y="230"/>
                </a:cubicBezTo>
                <a:close/>
                <a:moveTo>
                  <a:pt x="731" y="298"/>
                </a:moveTo>
                <a:cubicBezTo>
                  <a:pt x="730" y="297"/>
                  <a:pt x="730" y="297"/>
                  <a:pt x="730" y="297"/>
                </a:cubicBezTo>
                <a:cubicBezTo>
                  <a:pt x="729" y="297"/>
                  <a:pt x="729" y="297"/>
                  <a:pt x="729" y="297"/>
                </a:cubicBezTo>
                <a:cubicBezTo>
                  <a:pt x="729" y="298"/>
                  <a:pt x="729" y="298"/>
                  <a:pt x="729" y="298"/>
                </a:cubicBezTo>
                <a:cubicBezTo>
                  <a:pt x="730" y="298"/>
                  <a:pt x="730" y="298"/>
                  <a:pt x="730" y="298"/>
                </a:cubicBezTo>
                <a:cubicBezTo>
                  <a:pt x="731" y="298"/>
                  <a:pt x="731" y="298"/>
                  <a:pt x="731" y="298"/>
                </a:cubicBezTo>
                <a:close/>
                <a:moveTo>
                  <a:pt x="731" y="224"/>
                </a:moveTo>
                <a:cubicBezTo>
                  <a:pt x="730" y="223"/>
                  <a:pt x="730" y="223"/>
                  <a:pt x="730" y="223"/>
                </a:cubicBezTo>
                <a:cubicBezTo>
                  <a:pt x="729" y="223"/>
                  <a:pt x="729" y="223"/>
                  <a:pt x="729" y="223"/>
                </a:cubicBezTo>
                <a:cubicBezTo>
                  <a:pt x="729" y="224"/>
                  <a:pt x="729" y="224"/>
                  <a:pt x="729" y="224"/>
                </a:cubicBezTo>
                <a:cubicBezTo>
                  <a:pt x="730" y="224"/>
                  <a:pt x="730" y="224"/>
                  <a:pt x="730" y="224"/>
                </a:cubicBezTo>
                <a:cubicBezTo>
                  <a:pt x="730" y="225"/>
                  <a:pt x="730" y="225"/>
                  <a:pt x="730" y="225"/>
                </a:cubicBezTo>
                <a:cubicBezTo>
                  <a:pt x="731" y="224"/>
                  <a:pt x="731" y="224"/>
                  <a:pt x="731" y="224"/>
                </a:cubicBezTo>
                <a:close/>
                <a:moveTo>
                  <a:pt x="815" y="264"/>
                </a:moveTo>
                <a:cubicBezTo>
                  <a:pt x="815" y="264"/>
                  <a:pt x="815" y="264"/>
                  <a:pt x="814" y="263"/>
                </a:cubicBezTo>
                <a:cubicBezTo>
                  <a:pt x="814" y="263"/>
                  <a:pt x="814" y="263"/>
                  <a:pt x="813" y="264"/>
                </a:cubicBezTo>
                <a:cubicBezTo>
                  <a:pt x="813" y="264"/>
                  <a:pt x="813" y="264"/>
                  <a:pt x="814" y="266"/>
                </a:cubicBezTo>
                <a:cubicBezTo>
                  <a:pt x="814" y="266"/>
                  <a:pt x="814" y="266"/>
                  <a:pt x="815" y="265"/>
                </a:cubicBezTo>
                <a:cubicBezTo>
                  <a:pt x="815" y="265"/>
                  <a:pt x="815" y="265"/>
                  <a:pt x="815" y="264"/>
                </a:cubicBezTo>
                <a:close/>
                <a:moveTo>
                  <a:pt x="821" y="270"/>
                </a:moveTo>
                <a:cubicBezTo>
                  <a:pt x="821" y="270"/>
                  <a:pt x="821" y="270"/>
                  <a:pt x="820" y="270"/>
                </a:cubicBezTo>
                <a:cubicBezTo>
                  <a:pt x="820" y="270"/>
                  <a:pt x="820" y="270"/>
                  <a:pt x="819" y="270"/>
                </a:cubicBezTo>
                <a:cubicBezTo>
                  <a:pt x="819" y="270"/>
                  <a:pt x="819" y="270"/>
                  <a:pt x="819" y="271"/>
                </a:cubicBezTo>
                <a:cubicBezTo>
                  <a:pt x="819" y="271"/>
                  <a:pt x="819" y="271"/>
                  <a:pt x="820" y="271"/>
                </a:cubicBezTo>
                <a:cubicBezTo>
                  <a:pt x="820" y="271"/>
                  <a:pt x="820" y="271"/>
                  <a:pt x="821" y="270"/>
                </a:cubicBezTo>
                <a:close/>
                <a:moveTo>
                  <a:pt x="823" y="451"/>
                </a:moveTo>
                <a:cubicBezTo>
                  <a:pt x="823" y="451"/>
                  <a:pt x="823" y="451"/>
                  <a:pt x="824" y="451"/>
                </a:cubicBezTo>
                <a:cubicBezTo>
                  <a:pt x="824" y="451"/>
                  <a:pt x="824" y="451"/>
                  <a:pt x="825" y="450"/>
                </a:cubicBezTo>
                <a:cubicBezTo>
                  <a:pt x="825" y="450"/>
                  <a:pt x="825" y="450"/>
                  <a:pt x="824" y="450"/>
                </a:cubicBezTo>
                <a:cubicBezTo>
                  <a:pt x="824" y="450"/>
                  <a:pt x="824" y="450"/>
                  <a:pt x="823" y="451"/>
                </a:cubicBezTo>
                <a:close/>
                <a:moveTo>
                  <a:pt x="825" y="429"/>
                </a:moveTo>
                <a:cubicBezTo>
                  <a:pt x="825" y="429"/>
                  <a:pt x="825" y="429"/>
                  <a:pt x="824" y="430"/>
                </a:cubicBezTo>
                <a:cubicBezTo>
                  <a:pt x="824" y="431"/>
                  <a:pt x="824" y="431"/>
                  <a:pt x="824" y="431"/>
                </a:cubicBezTo>
                <a:cubicBezTo>
                  <a:pt x="824" y="431"/>
                  <a:pt x="824" y="431"/>
                  <a:pt x="825" y="430"/>
                </a:cubicBezTo>
                <a:cubicBezTo>
                  <a:pt x="825" y="430"/>
                  <a:pt x="825" y="430"/>
                  <a:pt x="825" y="429"/>
                </a:cubicBezTo>
                <a:close/>
                <a:moveTo>
                  <a:pt x="800" y="250"/>
                </a:moveTo>
                <a:cubicBezTo>
                  <a:pt x="799" y="250"/>
                  <a:pt x="799" y="250"/>
                  <a:pt x="799" y="250"/>
                </a:cubicBezTo>
                <a:cubicBezTo>
                  <a:pt x="800" y="251"/>
                  <a:pt x="800" y="251"/>
                  <a:pt x="800" y="251"/>
                </a:cubicBezTo>
                <a:cubicBezTo>
                  <a:pt x="800" y="250"/>
                  <a:pt x="800" y="250"/>
                  <a:pt x="800" y="250"/>
                </a:cubicBezTo>
                <a:close/>
                <a:moveTo>
                  <a:pt x="792" y="330"/>
                </a:moveTo>
                <a:cubicBezTo>
                  <a:pt x="792" y="330"/>
                  <a:pt x="792" y="330"/>
                  <a:pt x="791" y="330"/>
                </a:cubicBezTo>
                <a:cubicBezTo>
                  <a:pt x="791" y="330"/>
                  <a:pt x="791" y="330"/>
                  <a:pt x="791" y="329"/>
                </a:cubicBezTo>
                <a:cubicBezTo>
                  <a:pt x="791" y="329"/>
                  <a:pt x="791" y="329"/>
                  <a:pt x="790" y="328"/>
                </a:cubicBezTo>
                <a:cubicBezTo>
                  <a:pt x="790" y="328"/>
                  <a:pt x="790" y="328"/>
                  <a:pt x="790" y="329"/>
                </a:cubicBezTo>
                <a:cubicBezTo>
                  <a:pt x="790" y="329"/>
                  <a:pt x="790" y="329"/>
                  <a:pt x="790" y="330"/>
                </a:cubicBezTo>
                <a:cubicBezTo>
                  <a:pt x="790" y="330"/>
                  <a:pt x="790" y="330"/>
                  <a:pt x="790" y="331"/>
                </a:cubicBezTo>
                <a:cubicBezTo>
                  <a:pt x="790" y="331"/>
                  <a:pt x="790" y="331"/>
                  <a:pt x="791" y="332"/>
                </a:cubicBezTo>
                <a:cubicBezTo>
                  <a:pt x="791" y="332"/>
                  <a:pt x="791" y="332"/>
                  <a:pt x="792" y="331"/>
                </a:cubicBezTo>
                <a:cubicBezTo>
                  <a:pt x="792" y="331"/>
                  <a:pt x="792" y="331"/>
                  <a:pt x="792" y="330"/>
                </a:cubicBezTo>
                <a:close/>
                <a:moveTo>
                  <a:pt x="794" y="323"/>
                </a:moveTo>
                <a:cubicBezTo>
                  <a:pt x="793" y="324"/>
                  <a:pt x="793" y="324"/>
                  <a:pt x="793" y="324"/>
                </a:cubicBezTo>
                <a:cubicBezTo>
                  <a:pt x="794" y="324"/>
                  <a:pt x="794" y="324"/>
                  <a:pt x="794" y="324"/>
                </a:cubicBezTo>
                <a:cubicBezTo>
                  <a:pt x="795" y="325"/>
                  <a:pt x="795" y="325"/>
                  <a:pt x="795" y="325"/>
                </a:cubicBezTo>
                <a:cubicBezTo>
                  <a:pt x="796" y="324"/>
                  <a:pt x="796" y="324"/>
                  <a:pt x="796" y="324"/>
                </a:cubicBezTo>
                <a:cubicBezTo>
                  <a:pt x="796" y="323"/>
                  <a:pt x="796" y="323"/>
                  <a:pt x="796" y="323"/>
                </a:cubicBezTo>
                <a:cubicBezTo>
                  <a:pt x="796" y="322"/>
                  <a:pt x="796" y="322"/>
                  <a:pt x="796" y="322"/>
                </a:cubicBezTo>
                <a:cubicBezTo>
                  <a:pt x="795" y="323"/>
                  <a:pt x="795" y="323"/>
                  <a:pt x="795" y="323"/>
                </a:cubicBezTo>
                <a:cubicBezTo>
                  <a:pt x="794" y="323"/>
                  <a:pt x="794" y="323"/>
                  <a:pt x="794" y="323"/>
                </a:cubicBezTo>
                <a:close/>
                <a:moveTo>
                  <a:pt x="788" y="332"/>
                </a:moveTo>
                <a:cubicBezTo>
                  <a:pt x="788" y="332"/>
                  <a:pt x="788" y="332"/>
                  <a:pt x="788" y="333"/>
                </a:cubicBezTo>
                <a:cubicBezTo>
                  <a:pt x="788" y="333"/>
                  <a:pt x="788" y="333"/>
                  <a:pt x="788" y="334"/>
                </a:cubicBezTo>
                <a:cubicBezTo>
                  <a:pt x="788" y="334"/>
                  <a:pt x="788" y="334"/>
                  <a:pt x="789" y="334"/>
                </a:cubicBezTo>
                <a:cubicBezTo>
                  <a:pt x="789" y="334"/>
                  <a:pt x="789" y="334"/>
                  <a:pt x="790" y="334"/>
                </a:cubicBezTo>
                <a:cubicBezTo>
                  <a:pt x="790" y="334"/>
                  <a:pt x="790" y="334"/>
                  <a:pt x="790" y="335"/>
                </a:cubicBezTo>
                <a:cubicBezTo>
                  <a:pt x="790" y="335"/>
                  <a:pt x="790" y="335"/>
                  <a:pt x="791" y="335"/>
                </a:cubicBezTo>
                <a:cubicBezTo>
                  <a:pt x="791" y="335"/>
                  <a:pt x="791" y="335"/>
                  <a:pt x="791" y="334"/>
                </a:cubicBezTo>
                <a:cubicBezTo>
                  <a:pt x="791" y="334"/>
                  <a:pt x="791" y="334"/>
                  <a:pt x="792" y="333"/>
                </a:cubicBezTo>
                <a:cubicBezTo>
                  <a:pt x="792" y="333"/>
                  <a:pt x="792" y="333"/>
                  <a:pt x="791" y="332"/>
                </a:cubicBezTo>
                <a:cubicBezTo>
                  <a:pt x="791" y="332"/>
                  <a:pt x="791" y="332"/>
                  <a:pt x="789" y="332"/>
                </a:cubicBezTo>
                <a:cubicBezTo>
                  <a:pt x="789" y="332"/>
                  <a:pt x="789" y="332"/>
                  <a:pt x="788" y="332"/>
                </a:cubicBezTo>
                <a:close/>
                <a:moveTo>
                  <a:pt x="796" y="299"/>
                </a:moveTo>
                <a:cubicBezTo>
                  <a:pt x="796" y="299"/>
                  <a:pt x="796" y="299"/>
                  <a:pt x="797" y="299"/>
                </a:cubicBezTo>
                <a:cubicBezTo>
                  <a:pt x="797" y="299"/>
                  <a:pt x="797" y="299"/>
                  <a:pt x="798" y="298"/>
                </a:cubicBezTo>
                <a:cubicBezTo>
                  <a:pt x="798" y="298"/>
                  <a:pt x="798" y="298"/>
                  <a:pt x="797" y="298"/>
                </a:cubicBezTo>
                <a:cubicBezTo>
                  <a:pt x="797" y="298"/>
                  <a:pt x="797" y="298"/>
                  <a:pt x="796" y="299"/>
                </a:cubicBezTo>
                <a:close/>
                <a:moveTo>
                  <a:pt x="798" y="303"/>
                </a:moveTo>
                <a:cubicBezTo>
                  <a:pt x="798" y="303"/>
                  <a:pt x="798" y="303"/>
                  <a:pt x="799" y="303"/>
                </a:cubicBezTo>
                <a:cubicBezTo>
                  <a:pt x="799" y="303"/>
                  <a:pt x="799" y="303"/>
                  <a:pt x="798" y="302"/>
                </a:cubicBezTo>
                <a:cubicBezTo>
                  <a:pt x="798" y="302"/>
                  <a:pt x="798" y="302"/>
                  <a:pt x="798" y="303"/>
                </a:cubicBezTo>
                <a:close/>
                <a:moveTo>
                  <a:pt x="819" y="17"/>
                </a:moveTo>
                <a:cubicBezTo>
                  <a:pt x="819" y="17"/>
                  <a:pt x="819" y="17"/>
                  <a:pt x="819" y="18"/>
                </a:cubicBezTo>
                <a:cubicBezTo>
                  <a:pt x="819" y="18"/>
                  <a:pt x="819" y="18"/>
                  <a:pt x="820" y="18"/>
                </a:cubicBezTo>
                <a:cubicBezTo>
                  <a:pt x="820" y="18"/>
                  <a:pt x="820" y="18"/>
                  <a:pt x="819" y="17"/>
                </a:cubicBezTo>
                <a:close/>
                <a:moveTo>
                  <a:pt x="399" y="382"/>
                </a:moveTo>
                <a:cubicBezTo>
                  <a:pt x="400" y="383"/>
                  <a:pt x="400" y="383"/>
                  <a:pt x="400" y="383"/>
                </a:cubicBezTo>
                <a:cubicBezTo>
                  <a:pt x="400" y="384"/>
                  <a:pt x="400" y="384"/>
                  <a:pt x="400" y="384"/>
                </a:cubicBezTo>
                <a:cubicBezTo>
                  <a:pt x="401" y="383"/>
                  <a:pt x="401" y="383"/>
                  <a:pt x="401" y="383"/>
                </a:cubicBezTo>
                <a:cubicBezTo>
                  <a:pt x="400" y="381"/>
                  <a:pt x="400" y="381"/>
                  <a:pt x="400" y="381"/>
                </a:cubicBezTo>
                <a:cubicBezTo>
                  <a:pt x="399" y="380"/>
                  <a:pt x="399" y="380"/>
                  <a:pt x="399" y="380"/>
                </a:cubicBezTo>
                <a:cubicBezTo>
                  <a:pt x="399" y="382"/>
                  <a:pt x="399" y="382"/>
                  <a:pt x="399" y="382"/>
                </a:cubicBezTo>
                <a:close/>
                <a:moveTo>
                  <a:pt x="402" y="394"/>
                </a:moveTo>
                <a:cubicBezTo>
                  <a:pt x="402" y="395"/>
                  <a:pt x="402" y="395"/>
                  <a:pt x="402" y="395"/>
                </a:cubicBezTo>
                <a:cubicBezTo>
                  <a:pt x="402" y="396"/>
                  <a:pt x="402" y="396"/>
                  <a:pt x="402" y="396"/>
                </a:cubicBezTo>
                <a:cubicBezTo>
                  <a:pt x="403" y="395"/>
                  <a:pt x="403" y="395"/>
                  <a:pt x="403" y="395"/>
                </a:cubicBezTo>
                <a:cubicBezTo>
                  <a:pt x="402" y="394"/>
                  <a:pt x="402" y="394"/>
                  <a:pt x="402" y="394"/>
                </a:cubicBezTo>
                <a:close/>
                <a:moveTo>
                  <a:pt x="414" y="411"/>
                </a:moveTo>
                <a:cubicBezTo>
                  <a:pt x="414" y="411"/>
                  <a:pt x="414" y="411"/>
                  <a:pt x="413" y="411"/>
                </a:cubicBezTo>
                <a:cubicBezTo>
                  <a:pt x="413" y="411"/>
                  <a:pt x="413" y="411"/>
                  <a:pt x="414" y="413"/>
                </a:cubicBezTo>
                <a:cubicBezTo>
                  <a:pt x="414" y="413"/>
                  <a:pt x="414" y="413"/>
                  <a:pt x="414" y="411"/>
                </a:cubicBezTo>
                <a:close/>
                <a:moveTo>
                  <a:pt x="399" y="377"/>
                </a:moveTo>
                <a:cubicBezTo>
                  <a:pt x="399" y="378"/>
                  <a:pt x="399" y="378"/>
                  <a:pt x="399" y="378"/>
                </a:cubicBezTo>
                <a:cubicBezTo>
                  <a:pt x="400" y="378"/>
                  <a:pt x="400" y="378"/>
                  <a:pt x="400" y="378"/>
                </a:cubicBezTo>
                <a:cubicBezTo>
                  <a:pt x="399" y="377"/>
                  <a:pt x="399" y="377"/>
                  <a:pt x="399" y="377"/>
                </a:cubicBezTo>
                <a:close/>
                <a:moveTo>
                  <a:pt x="412" y="410"/>
                </a:moveTo>
                <a:cubicBezTo>
                  <a:pt x="411" y="410"/>
                  <a:pt x="411" y="410"/>
                  <a:pt x="411" y="410"/>
                </a:cubicBezTo>
                <a:cubicBezTo>
                  <a:pt x="409" y="409"/>
                  <a:pt x="409" y="409"/>
                  <a:pt x="409" y="409"/>
                </a:cubicBezTo>
                <a:cubicBezTo>
                  <a:pt x="407" y="409"/>
                  <a:pt x="407" y="409"/>
                  <a:pt x="407" y="409"/>
                </a:cubicBezTo>
                <a:cubicBezTo>
                  <a:pt x="406" y="408"/>
                  <a:pt x="406" y="408"/>
                  <a:pt x="406" y="408"/>
                </a:cubicBezTo>
                <a:cubicBezTo>
                  <a:pt x="405" y="407"/>
                  <a:pt x="405" y="407"/>
                  <a:pt x="405" y="407"/>
                </a:cubicBezTo>
                <a:cubicBezTo>
                  <a:pt x="403" y="406"/>
                  <a:pt x="403" y="406"/>
                  <a:pt x="403" y="406"/>
                </a:cubicBezTo>
                <a:cubicBezTo>
                  <a:pt x="402" y="405"/>
                  <a:pt x="402" y="405"/>
                  <a:pt x="402" y="405"/>
                </a:cubicBezTo>
                <a:cubicBezTo>
                  <a:pt x="402" y="404"/>
                  <a:pt x="402" y="404"/>
                  <a:pt x="402" y="404"/>
                </a:cubicBezTo>
                <a:cubicBezTo>
                  <a:pt x="401" y="404"/>
                  <a:pt x="401" y="404"/>
                  <a:pt x="401" y="404"/>
                </a:cubicBezTo>
                <a:cubicBezTo>
                  <a:pt x="400" y="403"/>
                  <a:pt x="400" y="403"/>
                  <a:pt x="400" y="403"/>
                </a:cubicBezTo>
                <a:cubicBezTo>
                  <a:pt x="399" y="402"/>
                  <a:pt x="399" y="402"/>
                  <a:pt x="399" y="402"/>
                </a:cubicBezTo>
                <a:cubicBezTo>
                  <a:pt x="398" y="403"/>
                  <a:pt x="398" y="403"/>
                  <a:pt x="398" y="403"/>
                </a:cubicBezTo>
                <a:cubicBezTo>
                  <a:pt x="396" y="403"/>
                  <a:pt x="396" y="403"/>
                  <a:pt x="396" y="403"/>
                </a:cubicBezTo>
                <a:cubicBezTo>
                  <a:pt x="397" y="404"/>
                  <a:pt x="397" y="404"/>
                  <a:pt x="397" y="404"/>
                </a:cubicBezTo>
                <a:cubicBezTo>
                  <a:pt x="397" y="405"/>
                  <a:pt x="397" y="405"/>
                  <a:pt x="397" y="405"/>
                </a:cubicBezTo>
                <a:cubicBezTo>
                  <a:pt x="398" y="406"/>
                  <a:pt x="398" y="406"/>
                  <a:pt x="398" y="406"/>
                </a:cubicBezTo>
                <a:cubicBezTo>
                  <a:pt x="401" y="406"/>
                  <a:pt x="401" y="406"/>
                  <a:pt x="401" y="406"/>
                </a:cubicBezTo>
                <a:cubicBezTo>
                  <a:pt x="400" y="407"/>
                  <a:pt x="400" y="407"/>
                  <a:pt x="400" y="407"/>
                </a:cubicBezTo>
                <a:cubicBezTo>
                  <a:pt x="398" y="407"/>
                  <a:pt x="398" y="407"/>
                  <a:pt x="398" y="407"/>
                </a:cubicBezTo>
                <a:cubicBezTo>
                  <a:pt x="397" y="408"/>
                  <a:pt x="397" y="408"/>
                  <a:pt x="397" y="408"/>
                </a:cubicBezTo>
                <a:cubicBezTo>
                  <a:pt x="398" y="409"/>
                  <a:pt x="398" y="409"/>
                  <a:pt x="398" y="409"/>
                </a:cubicBezTo>
                <a:cubicBezTo>
                  <a:pt x="397" y="410"/>
                  <a:pt x="397" y="410"/>
                  <a:pt x="397" y="410"/>
                </a:cubicBezTo>
                <a:cubicBezTo>
                  <a:pt x="398" y="411"/>
                  <a:pt x="398" y="411"/>
                  <a:pt x="398" y="411"/>
                </a:cubicBezTo>
                <a:cubicBezTo>
                  <a:pt x="399" y="410"/>
                  <a:pt x="399" y="410"/>
                  <a:pt x="399" y="410"/>
                </a:cubicBezTo>
                <a:cubicBezTo>
                  <a:pt x="399" y="411"/>
                  <a:pt x="399" y="411"/>
                  <a:pt x="399" y="411"/>
                </a:cubicBezTo>
                <a:cubicBezTo>
                  <a:pt x="401" y="411"/>
                  <a:pt x="401" y="411"/>
                  <a:pt x="401" y="411"/>
                </a:cubicBezTo>
                <a:cubicBezTo>
                  <a:pt x="401" y="413"/>
                  <a:pt x="401" y="413"/>
                  <a:pt x="401" y="413"/>
                </a:cubicBezTo>
                <a:cubicBezTo>
                  <a:pt x="402" y="413"/>
                  <a:pt x="402" y="413"/>
                  <a:pt x="402" y="413"/>
                </a:cubicBezTo>
                <a:cubicBezTo>
                  <a:pt x="403" y="413"/>
                  <a:pt x="403" y="413"/>
                  <a:pt x="403" y="413"/>
                </a:cubicBezTo>
                <a:cubicBezTo>
                  <a:pt x="402" y="415"/>
                  <a:pt x="402" y="415"/>
                  <a:pt x="402" y="415"/>
                </a:cubicBezTo>
                <a:cubicBezTo>
                  <a:pt x="402" y="416"/>
                  <a:pt x="402" y="416"/>
                  <a:pt x="402" y="416"/>
                </a:cubicBezTo>
                <a:cubicBezTo>
                  <a:pt x="403" y="416"/>
                  <a:pt x="403" y="416"/>
                  <a:pt x="403" y="416"/>
                </a:cubicBezTo>
                <a:cubicBezTo>
                  <a:pt x="403" y="415"/>
                  <a:pt x="403" y="415"/>
                  <a:pt x="403" y="415"/>
                </a:cubicBezTo>
                <a:cubicBezTo>
                  <a:pt x="405" y="414"/>
                  <a:pt x="405" y="414"/>
                  <a:pt x="405" y="414"/>
                </a:cubicBezTo>
                <a:cubicBezTo>
                  <a:pt x="405" y="416"/>
                  <a:pt x="405" y="416"/>
                  <a:pt x="405" y="416"/>
                </a:cubicBezTo>
                <a:cubicBezTo>
                  <a:pt x="404" y="417"/>
                  <a:pt x="404" y="417"/>
                  <a:pt x="404" y="417"/>
                </a:cubicBezTo>
                <a:cubicBezTo>
                  <a:pt x="404" y="418"/>
                  <a:pt x="404" y="418"/>
                  <a:pt x="404" y="418"/>
                </a:cubicBezTo>
                <a:cubicBezTo>
                  <a:pt x="405" y="419"/>
                  <a:pt x="405" y="419"/>
                  <a:pt x="405" y="419"/>
                </a:cubicBezTo>
                <a:cubicBezTo>
                  <a:pt x="407" y="419"/>
                  <a:pt x="407" y="419"/>
                  <a:pt x="407" y="419"/>
                </a:cubicBezTo>
                <a:cubicBezTo>
                  <a:pt x="407" y="420"/>
                  <a:pt x="407" y="420"/>
                  <a:pt x="407" y="420"/>
                </a:cubicBezTo>
                <a:cubicBezTo>
                  <a:pt x="408" y="420"/>
                  <a:pt x="408" y="420"/>
                  <a:pt x="408" y="420"/>
                </a:cubicBezTo>
                <a:cubicBezTo>
                  <a:pt x="408" y="421"/>
                  <a:pt x="408" y="421"/>
                  <a:pt x="408" y="421"/>
                </a:cubicBezTo>
                <a:cubicBezTo>
                  <a:pt x="408" y="422"/>
                  <a:pt x="408" y="422"/>
                  <a:pt x="408" y="422"/>
                </a:cubicBezTo>
                <a:cubicBezTo>
                  <a:pt x="409" y="424"/>
                  <a:pt x="409" y="424"/>
                  <a:pt x="409" y="424"/>
                </a:cubicBezTo>
                <a:cubicBezTo>
                  <a:pt x="410" y="423"/>
                  <a:pt x="410" y="423"/>
                  <a:pt x="410" y="423"/>
                </a:cubicBezTo>
                <a:cubicBezTo>
                  <a:pt x="411" y="423"/>
                  <a:pt x="411" y="423"/>
                  <a:pt x="411" y="423"/>
                </a:cubicBezTo>
                <a:cubicBezTo>
                  <a:pt x="412" y="423"/>
                  <a:pt x="412" y="423"/>
                  <a:pt x="412" y="423"/>
                </a:cubicBezTo>
                <a:cubicBezTo>
                  <a:pt x="410" y="425"/>
                  <a:pt x="410" y="425"/>
                  <a:pt x="410" y="425"/>
                </a:cubicBezTo>
                <a:cubicBezTo>
                  <a:pt x="412" y="428"/>
                  <a:pt x="412" y="428"/>
                  <a:pt x="412" y="428"/>
                </a:cubicBezTo>
                <a:cubicBezTo>
                  <a:pt x="413" y="428"/>
                  <a:pt x="413" y="428"/>
                  <a:pt x="413" y="428"/>
                </a:cubicBezTo>
                <a:cubicBezTo>
                  <a:pt x="414" y="429"/>
                  <a:pt x="414" y="429"/>
                  <a:pt x="414" y="429"/>
                </a:cubicBezTo>
                <a:cubicBezTo>
                  <a:pt x="417" y="431"/>
                  <a:pt x="417" y="431"/>
                  <a:pt x="417" y="431"/>
                </a:cubicBezTo>
                <a:cubicBezTo>
                  <a:pt x="418" y="431"/>
                  <a:pt x="418" y="431"/>
                  <a:pt x="418" y="431"/>
                </a:cubicBezTo>
                <a:cubicBezTo>
                  <a:pt x="419" y="431"/>
                  <a:pt x="419" y="431"/>
                  <a:pt x="419" y="431"/>
                </a:cubicBezTo>
                <a:cubicBezTo>
                  <a:pt x="418" y="427"/>
                  <a:pt x="418" y="427"/>
                  <a:pt x="418" y="427"/>
                </a:cubicBezTo>
                <a:cubicBezTo>
                  <a:pt x="419" y="426"/>
                  <a:pt x="419" y="426"/>
                  <a:pt x="419" y="426"/>
                </a:cubicBezTo>
                <a:cubicBezTo>
                  <a:pt x="418" y="425"/>
                  <a:pt x="418" y="425"/>
                  <a:pt x="418" y="425"/>
                </a:cubicBezTo>
                <a:cubicBezTo>
                  <a:pt x="418" y="422"/>
                  <a:pt x="418" y="422"/>
                  <a:pt x="418" y="422"/>
                </a:cubicBezTo>
                <a:cubicBezTo>
                  <a:pt x="417" y="421"/>
                  <a:pt x="417" y="421"/>
                  <a:pt x="417" y="421"/>
                </a:cubicBezTo>
                <a:cubicBezTo>
                  <a:pt x="415" y="419"/>
                  <a:pt x="415" y="419"/>
                  <a:pt x="415" y="419"/>
                </a:cubicBezTo>
                <a:cubicBezTo>
                  <a:pt x="414" y="415"/>
                  <a:pt x="414" y="415"/>
                  <a:pt x="414" y="415"/>
                </a:cubicBezTo>
                <a:cubicBezTo>
                  <a:pt x="413" y="413"/>
                  <a:pt x="413" y="413"/>
                  <a:pt x="413" y="413"/>
                </a:cubicBezTo>
                <a:cubicBezTo>
                  <a:pt x="413" y="411"/>
                  <a:pt x="413" y="411"/>
                  <a:pt x="413" y="411"/>
                </a:cubicBezTo>
                <a:cubicBezTo>
                  <a:pt x="412" y="410"/>
                  <a:pt x="412" y="410"/>
                  <a:pt x="412" y="410"/>
                </a:cubicBezTo>
                <a:close/>
                <a:moveTo>
                  <a:pt x="405" y="372"/>
                </a:moveTo>
                <a:cubicBezTo>
                  <a:pt x="405" y="372"/>
                  <a:pt x="405" y="372"/>
                  <a:pt x="404" y="372"/>
                </a:cubicBezTo>
                <a:cubicBezTo>
                  <a:pt x="404" y="372"/>
                  <a:pt x="404" y="372"/>
                  <a:pt x="403" y="373"/>
                </a:cubicBezTo>
                <a:cubicBezTo>
                  <a:pt x="403" y="373"/>
                  <a:pt x="403" y="373"/>
                  <a:pt x="403" y="374"/>
                </a:cubicBezTo>
                <a:cubicBezTo>
                  <a:pt x="403" y="374"/>
                  <a:pt x="403" y="374"/>
                  <a:pt x="405" y="373"/>
                </a:cubicBezTo>
                <a:cubicBezTo>
                  <a:pt x="405" y="373"/>
                  <a:pt x="405" y="373"/>
                  <a:pt x="405" y="372"/>
                </a:cubicBezTo>
                <a:close/>
                <a:moveTo>
                  <a:pt x="404" y="383"/>
                </a:moveTo>
                <a:cubicBezTo>
                  <a:pt x="404" y="383"/>
                  <a:pt x="404" y="383"/>
                  <a:pt x="405" y="383"/>
                </a:cubicBezTo>
                <a:cubicBezTo>
                  <a:pt x="405" y="383"/>
                  <a:pt x="405" y="383"/>
                  <a:pt x="404" y="382"/>
                </a:cubicBezTo>
                <a:cubicBezTo>
                  <a:pt x="404" y="382"/>
                  <a:pt x="404" y="382"/>
                  <a:pt x="404" y="383"/>
                </a:cubicBezTo>
                <a:close/>
                <a:moveTo>
                  <a:pt x="689" y="223"/>
                </a:moveTo>
                <a:cubicBezTo>
                  <a:pt x="690" y="223"/>
                  <a:pt x="690" y="223"/>
                  <a:pt x="690" y="223"/>
                </a:cubicBezTo>
                <a:cubicBezTo>
                  <a:pt x="690" y="222"/>
                  <a:pt x="690" y="222"/>
                  <a:pt x="690" y="222"/>
                </a:cubicBezTo>
                <a:cubicBezTo>
                  <a:pt x="690" y="221"/>
                  <a:pt x="690" y="221"/>
                  <a:pt x="690" y="221"/>
                </a:cubicBezTo>
                <a:cubicBezTo>
                  <a:pt x="689" y="222"/>
                  <a:pt x="689" y="222"/>
                  <a:pt x="689" y="222"/>
                </a:cubicBezTo>
                <a:cubicBezTo>
                  <a:pt x="689" y="223"/>
                  <a:pt x="689" y="223"/>
                  <a:pt x="689" y="223"/>
                </a:cubicBezTo>
                <a:close/>
                <a:moveTo>
                  <a:pt x="398" y="376"/>
                </a:moveTo>
                <a:cubicBezTo>
                  <a:pt x="398" y="376"/>
                  <a:pt x="398" y="376"/>
                  <a:pt x="398" y="375"/>
                </a:cubicBezTo>
                <a:cubicBezTo>
                  <a:pt x="398" y="375"/>
                  <a:pt x="398" y="375"/>
                  <a:pt x="398" y="374"/>
                </a:cubicBezTo>
                <a:cubicBezTo>
                  <a:pt x="398" y="374"/>
                  <a:pt x="398" y="374"/>
                  <a:pt x="395" y="371"/>
                </a:cubicBezTo>
                <a:cubicBezTo>
                  <a:pt x="395" y="371"/>
                  <a:pt x="395" y="371"/>
                  <a:pt x="395" y="373"/>
                </a:cubicBezTo>
                <a:cubicBezTo>
                  <a:pt x="395" y="373"/>
                  <a:pt x="395" y="373"/>
                  <a:pt x="397" y="375"/>
                </a:cubicBezTo>
                <a:cubicBezTo>
                  <a:pt x="397" y="375"/>
                  <a:pt x="397" y="375"/>
                  <a:pt x="397" y="376"/>
                </a:cubicBezTo>
                <a:cubicBezTo>
                  <a:pt x="397" y="376"/>
                  <a:pt x="397" y="376"/>
                  <a:pt x="398" y="376"/>
                </a:cubicBezTo>
                <a:close/>
                <a:moveTo>
                  <a:pt x="685" y="214"/>
                </a:moveTo>
                <a:cubicBezTo>
                  <a:pt x="685" y="214"/>
                  <a:pt x="685" y="214"/>
                  <a:pt x="685" y="215"/>
                </a:cubicBezTo>
                <a:cubicBezTo>
                  <a:pt x="685" y="215"/>
                  <a:pt x="685" y="215"/>
                  <a:pt x="685" y="216"/>
                </a:cubicBezTo>
                <a:cubicBezTo>
                  <a:pt x="685" y="216"/>
                  <a:pt x="685" y="216"/>
                  <a:pt x="686" y="215"/>
                </a:cubicBezTo>
                <a:cubicBezTo>
                  <a:pt x="686" y="215"/>
                  <a:pt x="686" y="215"/>
                  <a:pt x="687" y="215"/>
                </a:cubicBezTo>
                <a:cubicBezTo>
                  <a:pt x="687" y="215"/>
                  <a:pt x="687" y="215"/>
                  <a:pt x="686" y="214"/>
                </a:cubicBezTo>
                <a:cubicBezTo>
                  <a:pt x="686" y="214"/>
                  <a:pt x="686" y="214"/>
                  <a:pt x="685" y="214"/>
                </a:cubicBezTo>
                <a:close/>
                <a:moveTo>
                  <a:pt x="401" y="378"/>
                </a:moveTo>
                <a:cubicBezTo>
                  <a:pt x="400" y="379"/>
                  <a:pt x="400" y="379"/>
                  <a:pt x="400" y="379"/>
                </a:cubicBezTo>
                <a:cubicBezTo>
                  <a:pt x="401" y="379"/>
                  <a:pt x="401" y="379"/>
                  <a:pt x="401" y="379"/>
                </a:cubicBezTo>
                <a:cubicBezTo>
                  <a:pt x="401" y="380"/>
                  <a:pt x="401" y="380"/>
                  <a:pt x="401" y="380"/>
                </a:cubicBezTo>
                <a:cubicBezTo>
                  <a:pt x="401" y="381"/>
                  <a:pt x="401" y="381"/>
                  <a:pt x="401" y="381"/>
                </a:cubicBezTo>
                <a:cubicBezTo>
                  <a:pt x="402" y="381"/>
                  <a:pt x="402" y="381"/>
                  <a:pt x="402" y="381"/>
                </a:cubicBezTo>
                <a:cubicBezTo>
                  <a:pt x="403" y="383"/>
                  <a:pt x="403" y="383"/>
                  <a:pt x="403" y="383"/>
                </a:cubicBezTo>
                <a:cubicBezTo>
                  <a:pt x="404" y="381"/>
                  <a:pt x="404" y="381"/>
                  <a:pt x="404" y="381"/>
                </a:cubicBezTo>
                <a:cubicBezTo>
                  <a:pt x="404" y="378"/>
                  <a:pt x="404" y="378"/>
                  <a:pt x="404" y="378"/>
                </a:cubicBezTo>
                <a:cubicBezTo>
                  <a:pt x="403" y="377"/>
                  <a:pt x="403" y="377"/>
                  <a:pt x="403" y="377"/>
                </a:cubicBezTo>
                <a:cubicBezTo>
                  <a:pt x="401" y="378"/>
                  <a:pt x="401" y="378"/>
                  <a:pt x="401" y="378"/>
                </a:cubicBezTo>
                <a:close/>
                <a:moveTo>
                  <a:pt x="403" y="388"/>
                </a:moveTo>
                <a:cubicBezTo>
                  <a:pt x="403" y="388"/>
                  <a:pt x="403" y="388"/>
                  <a:pt x="403" y="389"/>
                </a:cubicBezTo>
                <a:cubicBezTo>
                  <a:pt x="403" y="389"/>
                  <a:pt x="403" y="389"/>
                  <a:pt x="403" y="390"/>
                </a:cubicBezTo>
                <a:cubicBezTo>
                  <a:pt x="403" y="390"/>
                  <a:pt x="403" y="390"/>
                  <a:pt x="404" y="389"/>
                </a:cubicBezTo>
                <a:cubicBezTo>
                  <a:pt x="404" y="389"/>
                  <a:pt x="404" y="389"/>
                  <a:pt x="403" y="388"/>
                </a:cubicBezTo>
                <a:close/>
                <a:moveTo>
                  <a:pt x="398" y="369"/>
                </a:moveTo>
                <a:cubicBezTo>
                  <a:pt x="397" y="369"/>
                  <a:pt x="397" y="369"/>
                  <a:pt x="397" y="369"/>
                </a:cubicBezTo>
                <a:cubicBezTo>
                  <a:pt x="398" y="371"/>
                  <a:pt x="398" y="371"/>
                  <a:pt x="398" y="371"/>
                </a:cubicBezTo>
                <a:cubicBezTo>
                  <a:pt x="398" y="372"/>
                  <a:pt x="398" y="372"/>
                  <a:pt x="398" y="372"/>
                </a:cubicBezTo>
                <a:cubicBezTo>
                  <a:pt x="399" y="374"/>
                  <a:pt x="399" y="374"/>
                  <a:pt x="399" y="374"/>
                </a:cubicBezTo>
                <a:cubicBezTo>
                  <a:pt x="400" y="375"/>
                  <a:pt x="400" y="375"/>
                  <a:pt x="400" y="375"/>
                </a:cubicBezTo>
                <a:cubicBezTo>
                  <a:pt x="400" y="373"/>
                  <a:pt x="400" y="373"/>
                  <a:pt x="400" y="373"/>
                </a:cubicBezTo>
                <a:cubicBezTo>
                  <a:pt x="399" y="371"/>
                  <a:pt x="399" y="371"/>
                  <a:pt x="399" y="371"/>
                </a:cubicBezTo>
                <a:cubicBezTo>
                  <a:pt x="398" y="369"/>
                  <a:pt x="398" y="369"/>
                  <a:pt x="398" y="369"/>
                </a:cubicBezTo>
                <a:close/>
                <a:moveTo>
                  <a:pt x="404" y="391"/>
                </a:moveTo>
                <a:cubicBezTo>
                  <a:pt x="404" y="390"/>
                  <a:pt x="404" y="390"/>
                  <a:pt x="404" y="390"/>
                </a:cubicBezTo>
                <a:cubicBezTo>
                  <a:pt x="402" y="391"/>
                  <a:pt x="402" y="391"/>
                  <a:pt x="402" y="391"/>
                </a:cubicBezTo>
                <a:cubicBezTo>
                  <a:pt x="402" y="392"/>
                  <a:pt x="402" y="392"/>
                  <a:pt x="402" y="392"/>
                </a:cubicBezTo>
                <a:cubicBezTo>
                  <a:pt x="403" y="392"/>
                  <a:pt x="403" y="392"/>
                  <a:pt x="403" y="392"/>
                </a:cubicBezTo>
                <a:cubicBezTo>
                  <a:pt x="404" y="391"/>
                  <a:pt x="404" y="391"/>
                  <a:pt x="404" y="391"/>
                </a:cubicBezTo>
                <a:close/>
                <a:moveTo>
                  <a:pt x="401" y="377"/>
                </a:moveTo>
                <a:cubicBezTo>
                  <a:pt x="401" y="376"/>
                  <a:pt x="401" y="376"/>
                  <a:pt x="401" y="376"/>
                </a:cubicBezTo>
                <a:cubicBezTo>
                  <a:pt x="400" y="376"/>
                  <a:pt x="400" y="376"/>
                  <a:pt x="400" y="376"/>
                </a:cubicBezTo>
                <a:cubicBezTo>
                  <a:pt x="401" y="377"/>
                  <a:pt x="401" y="377"/>
                  <a:pt x="401" y="377"/>
                </a:cubicBezTo>
                <a:close/>
                <a:moveTo>
                  <a:pt x="782" y="484"/>
                </a:moveTo>
                <a:cubicBezTo>
                  <a:pt x="782" y="484"/>
                  <a:pt x="782" y="484"/>
                  <a:pt x="781" y="484"/>
                </a:cubicBezTo>
                <a:cubicBezTo>
                  <a:pt x="781" y="484"/>
                  <a:pt x="781" y="484"/>
                  <a:pt x="780" y="484"/>
                </a:cubicBezTo>
                <a:cubicBezTo>
                  <a:pt x="780" y="484"/>
                  <a:pt x="780" y="484"/>
                  <a:pt x="781" y="485"/>
                </a:cubicBezTo>
                <a:cubicBezTo>
                  <a:pt x="781" y="485"/>
                  <a:pt x="781" y="485"/>
                  <a:pt x="782" y="484"/>
                </a:cubicBezTo>
                <a:close/>
                <a:moveTo>
                  <a:pt x="780" y="467"/>
                </a:moveTo>
                <a:cubicBezTo>
                  <a:pt x="781" y="466"/>
                  <a:pt x="781" y="466"/>
                  <a:pt x="781" y="466"/>
                </a:cubicBezTo>
                <a:cubicBezTo>
                  <a:pt x="779" y="467"/>
                  <a:pt x="779" y="467"/>
                  <a:pt x="779" y="467"/>
                </a:cubicBezTo>
                <a:cubicBezTo>
                  <a:pt x="780" y="467"/>
                  <a:pt x="780" y="467"/>
                  <a:pt x="780" y="467"/>
                </a:cubicBezTo>
                <a:close/>
                <a:moveTo>
                  <a:pt x="416" y="416"/>
                </a:moveTo>
                <a:cubicBezTo>
                  <a:pt x="416" y="416"/>
                  <a:pt x="416" y="416"/>
                  <a:pt x="416" y="418"/>
                </a:cubicBezTo>
                <a:cubicBezTo>
                  <a:pt x="416" y="418"/>
                  <a:pt x="416" y="418"/>
                  <a:pt x="418" y="419"/>
                </a:cubicBezTo>
                <a:cubicBezTo>
                  <a:pt x="418" y="419"/>
                  <a:pt x="418" y="419"/>
                  <a:pt x="419" y="419"/>
                </a:cubicBezTo>
                <a:cubicBezTo>
                  <a:pt x="419" y="419"/>
                  <a:pt x="419" y="419"/>
                  <a:pt x="417" y="417"/>
                </a:cubicBezTo>
                <a:cubicBezTo>
                  <a:pt x="417" y="417"/>
                  <a:pt x="417" y="417"/>
                  <a:pt x="416" y="416"/>
                </a:cubicBezTo>
                <a:close/>
                <a:moveTo>
                  <a:pt x="408" y="405"/>
                </a:moveTo>
                <a:cubicBezTo>
                  <a:pt x="408" y="405"/>
                  <a:pt x="408" y="405"/>
                  <a:pt x="408" y="406"/>
                </a:cubicBezTo>
                <a:cubicBezTo>
                  <a:pt x="408" y="406"/>
                  <a:pt x="408" y="406"/>
                  <a:pt x="409" y="406"/>
                </a:cubicBezTo>
                <a:cubicBezTo>
                  <a:pt x="409" y="406"/>
                  <a:pt x="409" y="406"/>
                  <a:pt x="410" y="405"/>
                </a:cubicBezTo>
                <a:cubicBezTo>
                  <a:pt x="410" y="405"/>
                  <a:pt x="410" y="405"/>
                  <a:pt x="409" y="405"/>
                </a:cubicBezTo>
                <a:cubicBezTo>
                  <a:pt x="409" y="405"/>
                  <a:pt x="409" y="405"/>
                  <a:pt x="408" y="405"/>
                </a:cubicBezTo>
                <a:close/>
                <a:moveTo>
                  <a:pt x="777" y="452"/>
                </a:moveTo>
                <a:cubicBezTo>
                  <a:pt x="779" y="452"/>
                  <a:pt x="779" y="452"/>
                  <a:pt x="779" y="452"/>
                </a:cubicBezTo>
                <a:cubicBezTo>
                  <a:pt x="780" y="453"/>
                  <a:pt x="780" y="453"/>
                  <a:pt x="780" y="453"/>
                </a:cubicBezTo>
                <a:cubicBezTo>
                  <a:pt x="782" y="453"/>
                  <a:pt x="782" y="453"/>
                  <a:pt x="782" y="453"/>
                </a:cubicBezTo>
                <a:cubicBezTo>
                  <a:pt x="783" y="453"/>
                  <a:pt x="783" y="453"/>
                  <a:pt x="783" y="453"/>
                </a:cubicBezTo>
                <a:cubicBezTo>
                  <a:pt x="783" y="452"/>
                  <a:pt x="783" y="452"/>
                  <a:pt x="783" y="452"/>
                </a:cubicBezTo>
                <a:cubicBezTo>
                  <a:pt x="782" y="451"/>
                  <a:pt x="782" y="451"/>
                  <a:pt x="782" y="451"/>
                </a:cubicBezTo>
                <a:cubicBezTo>
                  <a:pt x="782" y="450"/>
                  <a:pt x="782" y="450"/>
                  <a:pt x="782" y="450"/>
                </a:cubicBezTo>
                <a:cubicBezTo>
                  <a:pt x="781" y="450"/>
                  <a:pt x="781" y="450"/>
                  <a:pt x="781" y="450"/>
                </a:cubicBezTo>
                <a:cubicBezTo>
                  <a:pt x="780" y="449"/>
                  <a:pt x="780" y="449"/>
                  <a:pt x="780" y="449"/>
                </a:cubicBezTo>
                <a:cubicBezTo>
                  <a:pt x="778" y="448"/>
                  <a:pt x="778" y="448"/>
                  <a:pt x="778" y="448"/>
                </a:cubicBezTo>
                <a:cubicBezTo>
                  <a:pt x="777" y="446"/>
                  <a:pt x="777" y="446"/>
                  <a:pt x="777" y="446"/>
                </a:cubicBezTo>
                <a:cubicBezTo>
                  <a:pt x="775" y="446"/>
                  <a:pt x="775" y="446"/>
                  <a:pt x="775" y="446"/>
                </a:cubicBezTo>
                <a:cubicBezTo>
                  <a:pt x="773" y="446"/>
                  <a:pt x="773" y="446"/>
                  <a:pt x="773" y="446"/>
                </a:cubicBezTo>
                <a:cubicBezTo>
                  <a:pt x="770" y="445"/>
                  <a:pt x="770" y="445"/>
                  <a:pt x="770" y="445"/>
                </a:cubicBezTo>
                <a:cubicBezTo>
                  <a:pt x="769" y="444"/>
                  <a:pt x="769" y="444"/>
                  <a:pt x="769" y="444"/>
                </a:cubicBezTo>
                <a:cubicBezTo>
                  <a:pt x="768" y="445"/>
                  <a:pt x="768" y="445"/>
                  <a:pt x="768" y="445"/>
                </a:cubicBezTo>
                <a:cubicBezTo>
                  <a:pt x="769" y="446"/>
                  <a:pt x="769" y="446"/>
                  <a:pt x="769" y="446"/>
                </a:cubicBezTo>
                <a:cubicBezTo>
                  <a:pt x="770" y="447"/>
                  <a:pt x="770" y="447"/>
                  <a:pt x="770" y="447"/>
                </a:cubicBezTo>
                <a:cubicBezTo>
                  <a:pt x="772" y="448"/>
                  <a:pt x="772" y="448"/>
                  <a:pt x="772" y="448"/>
                </a:cubicBezTo>
                <a:cubicBezTo>
                  <a:pt x="772" y="449"/>
                  <a:pt x="772" y="449"/>
                  <a:pt x="772" y="449"/>
                </a:cubicBezTo>
                <a:cubicBezTo>
                  <a:pt x="773" y="450"/>
                  <a:pt x="773" y="450"/>
                  <a:pt x="773" y="450"/>
                </a:cubicBezTo>
                <a:cubicBezTo>
                  <a:pt x="776" y="452"/>
                  <a:pt x="776" y="452"/>
                  <a:pt x="776" y="452"/>
                </a:cubicBezTo>
                <a:cubicBezTo>
                  <a:pt x="777" y="452"/>
                  <a:pt x="777" y="452"/>
                  <a:pt x="777" y="452"/>
                </a:cubicBezTo>
                <a:close/>
                <a:moveTo>
                  <a:pt x="402" y="385"/>
                </a:moveTo>
                <a:cubicBezTo>
                  <a:pt x="403" y="384"/>
                  <a:pt x="403" y="384"/>
                  <a:pt x="403" y="384"/>
                </a:cubicBezTo>
                <a:cubicBezTo>
                  <a:pt x="403" y="383"/>
                  <a:pt x="403" y="383"/>
                  <a:pt x="403" y="383"/>
                </a:cubicBezTo>
                <a:cubicBezTo>
                  <a:pt x="401" y="384"/>
                  <a:pt x="401" y="384"/>
                  <a:pt x="401" y="384"/>
                </a:cubicBezTo>
                <a:cubicBezTo>
                  <a:pt x="402" y="385"/>
                  <a:pt x="402" y="385"/>
                  <a:pt x="402" y="385"/>
                </a:cubicBezTo>
                <a:close/>
                <a:moveTo>
                  <a:pt x="768" y="476"/>
                </a:moveTo>
                <a:cubicBezTo>
                  <a:pt x="768" y="476"/>
                  <a:pt x="768" y="476"/>
                  <a:pt x="771" y="477"/>
                </a:cubicBezTo>
                <a:cubicBezTo>
                  <a:pt x="771" y="477"/>
                  <a:pt x="771" y="477"/>
                  <a:pt x="772" y="478"/>
                </a:cubicBezTo>
                <a:cubicBezTo>
                  <a:pt x="772" y="478"/>
                  <a:pt x="772" y="478"/>
                  <a:pt x="773" y="479"/>
                </a:cubicBezTo>
                <a:cubicBezTo>
                  <a:pt x="773" y="479"/>
                  <a:pt x="773" y="479"/>
                  <a:pt x="774" y="478"/>
                </a:cubicBezTo>
                <a:cubicBezTo>
                  <a:pt x="774" y="478"/>
                  <a:pt x="774" y="478"/>
                  <a:pt x="774" y="477"/>
                </a:cubicBezTo>
                <a:cubicBezTo>
                  <a:pt x="774" y="477"/>
                  <a:pt x="774" y="477"/>
                  <a:pt x="774" y="476"/>
                </a:cubicBezTo>
                <a:cubicBezTo>
                  <a:pt x="774" y="476"/>
                  <a:pt x="774" y="476"/>
                  <a:pt x="775" y="475"/>
                </a:cubicBezTo>
                <a:cubicBezTo>
                  <a:pt x="775" y="475"/>
                  <a:pt x="775" y="475"/>
                  <a:pt x="776" y="475"/>
                </a:cubicBezTo>
                <a:cubicBezTo>
                  <a:pt x="776" y="475"/>
                  <a:pt x="776" y="475"/>
                  <a:pt x="776" y="474"/>
                </a:cubicBezTo>
                <a:cubicBezTo>
                  <a:pt x="776" y="474"/>
                  <a:pt x="776" y="474"/>
                  <a:pt x="775" y="474"/>
                </a:cubicBezTo>
                <a:cubicBezTo>
                  <a:pt x="775" y="474"/>
                  <a:pt x="775" y="474"/>
                  <a:pt x="774" y="474"/>
                </a:cubicBezTo>
                <a:cubicBezTo>
                  <a:pt x="774" y="474"/>
                  <a:pt x="774" y="474"/>
                  <a:pt x="773" y="475"/>
                </a:cubicBezTo>
                <a:cubicBezTo>
                  <a:pt x="773" y="475"/>
                  <a:pt x="773" y="475"/>
                  <a:pt x="771" y="475"/>
                </a:cubicBezTo>
                <a:cubicBezTo>
                  <a:pt x="771" y="475"/>
                  <a:pt x="771" y="475"/>
                  <a:pt x="771" y="474"/>
                </a:cubicBezTo>
                <a:cubicBezTo>
                  <a:pt x="771" y="474"/>
                  <a:pt x="771" y="474"/>
                  <a:pt x="770" y="474"/>
                </a:cubicBezTo>
                <a:cubicBezTo>
                  <a:pt x="770" y="474"/>
                  <a:pt x="770" y="474"/>
                  <a:pt x="768" y="473"/>
                </a:cubicBezTo>
                <a:cubicBezTo>
                  <a:pt x="768" y="473"/>
                  <a:pt x="768" y="473"/>
                  <a:pt x="767" y="474"/>
                </a:cubicBezTo>
                <a:cubicBezTo>
                  <a:pt x="767" y="474"/>
                  <a:pt x="767" y="474"/>
                  <a:pt x="767" y="475"/>
                </a:cubicBezTo>
                <a:cubicBezTo>
                  <a:pt x="767" y="475"/>
                  <a:pt x="767" y="475"/>
                  <a:pt x="768" y="476"/>
                </a:cubicBezTo>
                <a:close/>
                <a:moveTo>
                  <a:pt x="766" y="472"/>
                </a:moveTo>
                <a:cubicBezTo>
                  <a:pt x="766" y="472"/>
                  <a:pt x="766" y="472"/>
                  <a:pt x="766" y="471"/>
                </a:cubicBezTo>
                <a:cubicBezTo>
                  <a:pt x="766" y="471"/>
                  <a:pt x="766" y="471"/>
                  <a:pt x="767" y="470"/>
                </a:cubicBezTo>
                <a:cubicBezTo>
                  <a:pt x="767" y="470"/>
                  <a:pt x="767" y="470"/>
                  <a:pt x="766" y="469"/>
                </a:cubicBezTo>
                <a:cubicBezTo>
                  <a:pt x="766" y="469"/>
                  <a:pt x="766" y="469"/>
                  <a:pt x="764" y="471"/>
                </a:cubicBezTo>
                <a:cubicBezTo>
                  <a:pt x="764" y="471"/>
                  <a:pt x="764" y="471"/>
                  <a:pt x="764" y="472"/>
                </a:cubicBezTo>
                <a:cubicBezTo>
                  <a:pt x="764" y="472"/>
                  <a:pt x="764" y="472"/>
                  <a:pt x="765" y="472"/>
                </a:cubicBezTo>
                <a:cubicBezTo>
                  <a:pt x="765" y="472"/>
                  <a:pt x="765" y="472"/>
                  <a:pt x="765" y="473"/>
                </a:cubicBezTo>
                <a:cubicBezTo>
                  <a:pt x="765" y="473"/>
                  <a:pt x="765" y="473"/>
                  <a:pt x="766" y="474"/>
                </a:cubicBezTo>
                <a:cubicBezTo>
                  <a:pt x="766" y="474"/>
                  <a:pt x="766" y="474"/>
                  <a:pt x="767" y="474"/>
                </a:cubicBezTo>
                <a:cubicBezTo>
                  <a:pt x="767" y="474"/>
                  <a:pt x="767" y="474"/>
                  <a:pt x="766" y="473"/>
                </a:cubicBezTo>
                <a:cubicBezTo>
                  <a:pt x="766" y="473"/>
                  <a:pt x="766" y="473"/>
                  <a:pt x="766" y="472"/>
                </a:cubicBezTo>
                <a:close/>
                <a:moveTo>
                  <a:pt x="396" y="367"/>
                </a:moveTo>
                <a:cubicBezTo>
                  <a:pt x="395" y="368"/>
                  <a:pt x="395" y="368"/>
                  <a:pt x="395" y="368"/>
                </a:cubicBezTo>
                <a:cubicBezTo>
                  <a:pt x="397" y="368"/>
                  <a:pt x="397" y="368"/>
                  <a:pt x="397" y="368"/>
                </a:cubicBezTo>
                <a:cubicBezTo>
                  <a:pt x="398" y="368"/>
                  <a:pt x="398" y="368"/>
                  <a:pt x="398" y="368"/>
                </a:cubicBezTo>
                <a:cubicBezTo>
                  <a:pt x="399" y="367"/>
                  <a:pt x="399" y="367"/>
                  <a:pt x="399" y="367"/>
                </a:cubicBezTo>
                <a:cubicBezTo>
                  <a:pt x="397" y="366"/>
                  <a:pt x="397" y="366"/>
                  <a:pt x="397" y="366"/>
                </a:cubicBezTo>
                <a:cubicBezTo>
                  <a:pt x="396" y="367"/>
                  <a:pt x="396" y="367"/>
                  <a:pt x="396" y="367"/>
                </a:cubicBezTo>
                <a:close/>
                <a:moveTo>
                  <a:pt x="689" y="224"/>
                </a:moveTo>
                <a:cubicBezTo>
                  <a:pt x="688" y="222"/>
                  <a:pt x="688" y="222"/>
                  <a:pt x="688" y="222"/>
                </a:cubicBezTo>
                <a:cubicBezTo>
                  <a:pt x="687" y="223"/>
                  <a:pt x="687" y="223"/>
                  <a:pt x="687" y="223"/>
                </a:cubicBezTo>
                <a:cubicBezTo>
                  <a:pt x="688" y="223"/>
                  <a:pt x="688" y="223"/>
                  <a:pt x="688" y="223"/>
                </a:cubicBezTo>
                <a:cubicBezTo>
                  <a:pt x="688" y="224"/>
                  <a:pt x="688" y="224"/>
                  <a:pt x="688" y="224"/>
                </a:cubicBezTo>
                <a:cubicBezTo>
                  <a:pt x="689" y="224"/>
                  <a:pt x="689" y="224"/>
                  <a:pt x="689" y="224"/>
                </a:cubicBezTo>
                <a:close/>
                <a:moveTo>
                  <a:pt x="397" y="362"/>
                </a:moveTo>
                <a:cubicBezTo>
                  <a:pt x="397" y="362"/>
                  <a:pt x="397" y="362"/>
                  <a:pt x="398" y="361"/>
                </a:cubicBezTo>
                <a:cubicBezTo>
                  <a:pt x="398" y="361"/>
                  <a:pt x="398" y="361"/>
                  <a:pt x="398" y="360"/>
                </a:cubicBezTo>
                <a:cubicBezTo>
                  <a:pt x="398" y="360"/>
                  <a:pt x="398" y="360"/>
                  <a:pt x="397" y="361"/>
                </a:cubicBezTo>
                <a:cubicBezTo>
                  <a:pt x="397" y="361"/>
                  <a:pt x="397" y="361"/>
                  <a:pt x="397" y="362"/>
                </a:cubicBezTo>
                <a:close/>
                <a:moveTo>
                  <a:pt x="408" y="388"/>
                </a:moveTo>
                <a:cubicBezTo>
                  <a:pt x="408" y="388"/>
                  <a:pt x="408" y="388"/>
                  <a:pt x="407" y="389"/>
                </a:cubicBezTo>
                <a:cubicBezTo>
                  <a:pt x="407" y="389"/>
                  <a:pt x="407" y="389"/>
                  <a:pt x="406" y="389"/>
                </a:cubicBezTo>
                <a:cubicBezTo>
                  <a:pt x="406" y="389"/>
                  <a:pt x="406" y="389"/>
                  <a:pt x="405" y="391"/>
                </a:cubicBezTo>
                <a:cubicBezTo>
                  <a:pt x="405" y="391"/>
                  <a:pt x="405" y="391"/>
                  <a:pt x="407" y="390"/>
                </a:cubicBezTo>
                <a:cubicBezTo>
                  <a:pt x="407" y="390"/>
                  <a:pt x="407" y="390"/>
                  <a:pt x="408" y="389"/>
                </a:cubicBezTo>
                <a:cubicBezTo>
                  <a:pt x="408" y="389"/>
                  <a:pt x="408" y="389"/>
                  <a:pt x="410" y="388"/>
                </a:cubicBezTo>
                <a:cubicBezTo>
                  <a:pt x="410" y="388"/>
                  <a:pt x="410" y="388"/>
                  <a:pt x="410" y="387"/>
                </a:cubicBezTo>
                <a:cubicBezTo>
                  <a:pt x="410" y="387"/>
                  <a:pt x="410" y="387"/>
                  <a:pt x="408" y="388"/>
                </a:cubicBezTo>
                <a:close/>
                <a:moveTo>
                  <a:pt x="465" y="173"/>
                </a:moveTo>
                <a:cubicBezTo>
                  <a:pt x="465" y="173"/>
                  <a:pt x="465" y="173"/>
                  <a:pt x="465" y="172"/>
                </a:cubicBezTo>
                <a:cubicBezTo>
                  <a:pt x="465" y="172"/>
                  <a:pt x="465" y="172"/>
                  <a:pt x="465" y="171"/>
                </a:cubicBezTo>
                <a:cubicBezTo>
                  <a:pt x="465" y="171"/>
                  <a:pt x="465" y="171"/>
                  <a:pt x="465" y="168"/>
                </a:cubicBezTo>
                <a:cubicBezTo>
                  <a:pt x="465" y="168"/>
                  <a:pt x="465" y="168"/>
                  <a:pt x="465" y="166"/>
                </a:cubicBezTo>
                <a:cubicBezTo>
                  <a:pt x="465" y="166"/>
                  <a:pt x="465" y="166"/>
                  <a:pt x="464" y="167"/>
                </a:cubicBezTo>
                <a:cubicBezTo>
                  <a:pt x="464" y="167"/>
                  <a:pt x="464" y="167"/>
                  <a:pt x="463" y="167"/>
                </a:cubicBezTo>
                <a:cubicBezTo>
                  <a:pt x="463" y="167"/>
                  <a:pt x="463" y="167"/>
                  <a:pt x="463" y="168"/>
                </a:cubicBezTo>
                <a:cubicBezTo>
                  <a:pt x="463" y="168"/>
                  <a:pt x="463" y="168"/>
                  <a:pt x="463" y="170"/>
                </a:cubicBezTo>
                <a:cubicBezTo>
                  <a:pt x="463" y="170"/>
                  <a:pt x="463" y="170"/>
                  <a:pt x="463" y="171"/>
                </a:cubicBezTo>
                <a:cubicBezTo>
                  <a:pt x="463" y="171"/>
                  <a:pt x="463" y="171"/>
                  <a:pt x="463" y="172"/>
                </a:cubicBezTo>
                <a:cubicBezTo>
                  <a:pt x="463" y="172"/>
                  <a:pt x="463" y="172"/>
                  <a:pt x="462" y="173"/>
                </a:cubicBezTo>
                <a:cubicBezTo>
                  <a:pt x="462" y="173"/>
                  <a:pt x="462" y="173"/>
                  <a:pt x="464" y="174"/>
                </a:cubicBezTo>
                <a:cubicBezTo>
                  <a:pt x="464" y="174"/>
                  <a:pt x="464" y="174"/>
                  <a:pt x="465" y="173"/>
                </a:cubicBezTo>
                <a:close/>
                <a:moveTo>
                  <a:pt x="667" y="121"/>
                </a:moveTo>
                <a:cubicBezTo>
                  <a:pt x="667" y="121"/>
                  <a:pt x="667" y="121"/>
                  <a:pt x="668" y="121"/>
                </a:cubicBezTo>
                <a:cubicBezTo>
                  <a:pt x="668" y="121"/>
                  <a:pt x="668" y="121"/>
                  <a:pt x="668" y="120"/>
                </a:cubicBezTo>
                <a:cubicBezTo>
                  <a:pt x="668" y="120"/>
                  <a:pt x="668" y="120"/>
                  <a:pt x="669" y="120"/>
                </a:cubicBezTo>
                <a:cubicBezTo>
                  <a:pt x="669" y="120"/>
                  <a:pt x="669" y="120"/>
                  <a:pt x="670" y="119"/>
                </a:cubicBezTo>
                <a:cubicBezTo>
                  <a:pt x="670" y="119"/>
                  <a:pt x="670" y="119"/>
                  <a:pt x="671" y="118"/>
                </a:cubicBezTo>
                <a:cubicBezTo>
                  <a:pt x="671" y="118"/>
                  <a:pt x="671" y="118"/>
                  <a:pt x="671" y="117"/>
                </a:cubicBezTo>
                <a:cubicBezTo>
                  <a:pt x="671" y="117"/>
                  <a:pt x="671" y="117"/>
                  <a:pt x="671" y="116"/>
                </a:cubicBezTo>
                <a:cubicBezTo>
                  <a:pt x="671" y="116"/>
                  <a:pt x="671" y="116"/>
                  <a:pt x="671" y="115"/>
                </a:cubicBezTo>
                <a:cubicBezTo>
                  <a:pt x="671" y="115"/>
                  <a:pt x="671" y="115"/>
                  <a:pt x="669" y="115"/>
                </a:cubicBezTo>
                <a:cubicBezTo>
                  <a:pt x="669" y="115"/>
                  <a:pt x="669" y="115"/>
                  <a:pt x="667" y="116"/>
                </a:cubicBezTo>
                <a:cubicBezTo>
                  <a:pt x="667" y="116"/>
                  <a:pt x="667" y="116"/>
                  <a:pt x="667" y="117"/>
                </a:cubicBezTo>
                <a:cubicBezTo>
                  <a:pt x="667" y="117"/>
                  <a:pt x="667" y="117"/>
                  <a:pt x="667" y="118"/>
                </a:cubicBezTo>
                <a:cubicBezTo>
                  <a:pt x="667" y="118"/>
                  <a:pt x="667" y="118"/>
                  <a:pt x="665" y="118"/>
                </a:cubicBezTo>
                <a:cubicBezTo>
                  <a:pt x="665" y="118"/>
                  <a:pt x="665" y="118"/>
                  <a:pt x="665" y="119"/>
                </a:cubicBezTo>
                <a:cubicBezTo>
                  <a:pt x="665" y="119"/>
                  <a:pt x="665" y="119"/>
                  <a:pt x="666" y="120"/>
                </a:cubicBezTo>
                <a:cubicBezTo>
                  <a:pt x="666" y="120"/>
                  <a:pt x="666" y="120"/>
                  <a:pt x="667" y="121"/>
                </a:cubicBezTo>
                <a:close/>
                <a:moveTo>
                  <a:pt x="685" y="421"/>
                </a:moveTo>
                <a:cubicBezTo>
                  <a:pt x="685" y="421"/>
                  <a:pt x="685" y="421"/>
                  <a:pt x="687" y="420"/>
                </a:cubicBezTo>
                <a:cubicBezTo>
                  <a:pt x="687" y="420"/>
                  <a:pt x="687" y="420"/>
                  <a:pt x="686" y="419"/>
                </a:cubicBezTo>
                <a:cubicBezTo>
                  <a:pt x="686" y="419"/>
                  <a:pt x="686" y="419"/>
                  <a:pt x="686" y="420"/>
                </a:cubicBezTo>
                <a:cubicBezTo>
                  <a:pt x="686" y="420"/>
                  <a:pt x="686" y="420"/>
                  <a:pt x="685" y="420"/>
                </a:cubicBezTo>
                <a:cubicBezTo>
                  <a:pt x="685" y="420"/>
                  <a:pt x="685" y="420"/>
                  <a:pt x="685" y="421"/>
                </a:cubicBezTo>
                <a:close/>
                <a:moveTo>
                  <a:pt x="827" y="456"/>
                </a:moveTo>
                <a:cubicBezTo>
                  <a:pt x="827" y="456"/>
                  <a:pt x="827" y="456"/>
                  <a:pt x="827" y="457"/>
                </a:cubicBezTo>
                <a:cubicBezTo>
                  <a:pt x="827" y="457"/>
                  <a:pt x="827" y="457"/>
                  <a:pt x="827" y="458"/>
                </a:cubicBezTo>
                <a:cubicBezTo>
                  <a:pt x="827" y="458"/>
                  <a:pt x="827" y="458"/>
                  <a:pt x="828" y="457"/>
                </a:cubicBezTo>
                <a:cubicBezTo>
                  <a:pt x="828" y="457"/>
                  <a:pt x="828" y="457"/>
                  <a:pt x="828" y="458"/>
                </a:cubicBezTo>
                <a:cubicBezTo>
                  <a:pt x="828" y="458"/>
                  <a:pt x="828" y="458"/>
                  <a:pt x="827" y="459"/>
                </a:cubicBezTo>
                <a:cubicBezTo>
                  <a:pt x="827" y="459"/>
                  <a:pt x="827" y="459"/>
                  <a:pt x="827" y="460"/>
                </a:cubicBezTo>
                <a:cubicBezTo>
                  <a:pt x="827" y="460"/>
                  <a:pt x="827" y="460"/>
                  <a:pt x="828" y="460"/>
                </a:cubicBezTo>
                <a:cubicBezTo>
                  <a:pt x="828" y="460"/>
                  <a:pt x="828" y="460"/>
                  <a:pt x="829" y="459"/>
                </a:cubicBezTo>
                <a:cubicBezTo>
                  <a:pt x="829" y="459"/>
                  <a:pt x="829" y="459"/>
                  <a:pt x="830" y="459"/>
                </a:cubicBezTo>
                <a:cubicBezTo>
                  <a:pt x="830" y="459"/>
                  <a:pt x="830" y="459"/>
                  <a:pt x="830" y="458"/>
                </a:cubicBezTo>
                <a:cubicBezTo>
                  <a:pt x="830" y="458"/>
                  <a:pt x="830" y="458"/>
                  <a:pt x="831" y="458"/>
                </a:cubicBezTo>
                <a:cubicBezTo>
                  <a:pt x="831" y="458"/>
                  <a:pt x="831" y="458"/>
                  <a:pt x="832" y="457"/>
                </a:cubicBezTo>
                <a:cubicBezTo>
                  <a:pt x="832" y="457"/>
                  <a:pt x="832" y="457"/>
                  <a:pt x="832" y="458"/>
                </a:cubicBezTo>
                <a:cubicBezTo>
                  <a:pt x="832" y="458"/>
                  <a:pt x="832" y="458"/>
                  <a:pt x="832" y="459"/>
                </a:cubicBezTo>
                <a:cubicBezTo>
                  <a:pt x="832" y="459"/>
                  <a:pt x="832" y="459"/>
                  <a:pt x="831" y="460"/>
                </a:cubicBezTo>
                <a:cubicBezTo>
                  <a:pt x="831" y="460"/>
                  <a:pt x="831" y="460"/>
                  <a:pt x="830" y="460"/>
                </a:cubicBezTo>
                <a:cubicBezTo>
                  <a:pt x="830" y="460"/>
                  <a:pt x="830" y="460"/>
                  <a:pt x="829" y="461"/>
                </a:cubicBezTo>
                <a:cubicBezTo>
                  <a:pt x="829" y="461"/>
                  <a:pt x="829" y="461"/>
                  <a:pt x="828" y="462"/>
                </a:cubicBezTo>
                <a:cubicBezTo>
                  <a:pt x="828" y="462"/>
                  <a:pt x="828" y="462"/>
                  <a:pt x="827" y="462"/>
                </a:cubicBezTo>
                <a:cubicBezTo>
                  <a:pt x="827" y="462"/>
                  <a:pt x="827" y="462"/>
                  <a:pt x="829" y="463"/>
                </a:cubicBezTo>
                <a:cubicBezTo>
                  <a:pt x="829" y="463"/>
                  <a:pt x="829" y="463"/>
                  <a:pt x="828" y="463"/>
                </a:cubicBezTo>
                <a:cubicBezTo>
                  <a:pt x="828" y="463"/>
                  <a:pt x="828" y="463"/>
                  <a:pt x="827" y="463"/>
                </a:cubicBezTo>
                <a:cubicBezTo>
                  <a:pt x="827" y="463"/>
                  <a:pt x="827" y="463"/>
                  <a:pt x="826" y="463"/>
                </a:cubicBezTo>
                <a:cubicBezTo>
                  <a:pt x="826" y="463"/>
                  <a:pt x="826" y="463"/>
                  <a:pt x="827" y="464"/>
                </a:cubicBezTo>
                <a:cubicBezTo>
                  <a:pt x="827" y="464"/>
                  <a:pt x="827" y="464"/>
                  <a:pt x="828" y="464"/>
                </a:cubicBezTo>
                <a:cubicBezTo>
                  <a:pt x="828" y="464"/>
                  <a:pt x="828" y="464"/>
                  <a:pt x="827" y="465"/>
                </a:cubicBezTo>
                <a:cubicBezTo>
                  <a:pt x="827" y="465"/>
                  <a:pt x="827" y="465"/>
                  <a:pt x="826" y="464"/>
                </a:cubicBezTo>
                <a:cubicBezTo>
                  <a:pt x="826" y="464"/>
                  <a:pt x="826" y="464"/>
                  <a:pt x="826" y="465"/>
                </a:cubicBezTo>
                <a:cubicBezTo>
                  <a:pt x="826" y="465"/>
                  <a:pt x="826" y="465"/>
                  <a:pt x="825" y="465"/>
                </a:cubicBezTo>
                <a:cubicBezTo>
                  <a:pt x="825" y="465"/>
                  <a:pt x="825" y="465"/>
                  <a:pt x="825" y="464"/>
                </a:cubicBezTo>
                <a:cubicBezTo>
                  <a:pt x="825" y="464"/>
                  <a:pt x="825" y="464"/>
                  <a:pt x="824" y="464"/>
                </a:cubicBezTo>
                <a:cubicBezTo>
                  <a:pt x="824" y="464"/>
                  <a:pt x="824" y="464"/>
                  <a:pt x="824" y="466"/>
                </a:cubicBezTo>
                <a:cubicBezTo>
                  <a:pt x="824" y="466"/>
                  <a:pt x="824" y="466"/>
                  <a:pt x="823" y="467"/>
                </a:cubicBezTo>
                <a:cubicBezTo>
                  <a:pt x="823" y="467"/>
                  <a:pt x="823" y="467"/>
                  <a:pt x="823" y="468"/>
                </a:cubicBezTo>
                <a:cubicBezTo>
                  <a:pt x="823" y="468"/>
                  <a:pt x="823" y="468"/>
                  <a:pt x="822" y="469"/>
                </a:cubicBezTo>
                <a:cubicBezTo>
                  <a:pt x="822" y="469"/>
                  <a:pt x="822" y="469"/>
                  <a:pt x="821" y="469"/>
                </a:cubicBezTo>
                <a:cubicBezTo>
                  <a:pt x="821" y="469"/>
                  <a:pt x="821" y="469"/>
                  <a:pt x="822" y="468"/>
                </a:cubicBezTo>
                <a:cubicBezTo>
                  <a:pt x="822" y="468"/>
                  <a:pt x="822" y="468"/>
                  <a:pt x="821" y="468"/>
                </a:cubicBezTo>
                <a:cubicBezTo>
                  <a:pt x="821" y="468"/>
                  <a:pt x="821" y="468"/>
                  <a:pt x="820" y="468"/>
                </a:cubicBezTo>
                <a:cubicBezTo>
                  <a:pt x="820" y="468"/>
                  <a:pt x="820" y="468"/>
                  <a:pt x="819" y="469"/>
                </a:cubicBezTo>
                <a:cubicBezTo>
                  <a:pt x="819" y="469"/>
                  <a:pt x="819" y="469"/>
                  <a:pt x="819" y="470"/>
                </a:cubicBezTo>
                <a:cubicBezTo>
                  <a:pt x="819" y="470"/>
                  <a:pt x="819" y="470"/>
                  <a:pt x="818" y="471"/>
                </a:cubicBezTo>
                <a:cubicBezTo>
                  <a:pt x="818" y="471"/>
                  <a:pt x="818" y="471"/>
                  <a:pt x="818" y="472"/>
                </a:cubicBezTo>
                <a:cubicBezTo>
                  <a:pt x="818" y="472"/>
                  <a:pt x="818" y="472"/>
                  <a:pt x="817" y="472"/>
                </a:cubicBezTo>
                <a:cubicBezTo>
                  <a:pt x="817" y="472"/>
                  <a:pt x="817" y="472"/>
                  <a:pt x="816" y="473"/>
                </a:cubicBezTo>
                <a:cubicBezTo>
                  <a:pt x="816" y="473"/>
                  <a:pt x="816" y="473"/>
                  <a:pt x="816" y="472"/>
                </a:cubicBezTo>
                <a:cubicBezTo>
                  <a:pt x="816" y="472"/>
                  <a:pt x="816" y="472"/>
                  <a:pt x="815" y="472"/>
                </a:cubicBezTo>
                <a:cubicBezTo>
                  <a:pt x="815" y="472"/>
                  <a:pt x="815" y="472"/>
                  <a:pt x="815" y="473"/>
                </a:cubicBezTo>
                <a:cubicBezTo>
                  <a:pt x="815" y="473"/>
                  <a:pt x="815" y="473"/>
                  <a:pt x="814" y="473"/>
                </a:cubicBezTo>
                <a:cubicBezTo>
                  <a:pt x="814" y="473"/>
                  <a:pt x="814" y="473"/>
                  <a:pt x="814" y="472"/>
                </a:cubicBezTo>
                <a:cubicBezTo>
                  <a:pt x="814" y="472"/>
                  <a:pt x="814" y="472"/>
                  <a:pt x="813" y="472"/>
                </a:cubicBezTo>
                <a:cubicBezTo>
                  <a:pt x="813" y="472"/>
                  <a:pt x="813" y="472"/>
                  <a:pt x="813" y="471"/>
                </a:cubicBezTo>
                <a:cubicBezTo>
                  <a:pt x="813" y="471"/>
                  <a:pt x="813" y="471"/>
                  <a:pt x="814" y="471"/>
                </a:cubicBezTo>
                <a:cubicBezTo>
                  <a:pt x="814" y="471"/>
                  <a:pt x="814" y="471"/>
                  <a:pt x="815" y="470"/>
                </a:cubicBezTo>
                <a:cubicBezTo>
                  <a:pt x="815" y="470"/>
                  <a:pt x="815" y="470"/>
                  <a:pt x="816" y="470"/>
                </a:cubicBezTo>
                <a:cubicBezTo>
                  <a:pt x="816" y="470"/>
                  <a:pt x="816" y="470"/>
                  <a:pt x="817" y="469"/>
                </a:cubicBezTo>
                <a:cubicBezTo>
                  <a:pt x="817" y="469"/>
                  <a:pt x="817" y="469"/>
                  <a:pt x="818" y="469"/>
                </a:cubicBezTo>
                <a:cubicBezTo>
                  <a:pt x="818" y="469"/>
                  <a:pt x="818" y="469"/>
                  <a:pt x="818" y="468"/>
                </a:cubicBezTo>
                <a:cubicBezTo>
                  <a:pt x="818" y="468"/>
                  <a:pt x="818" y="468"/>
                  <a:pt x="819" y="468"/>
                </a:cubicBezTo>
                <a:cubicBezTo>
                  <a:pt x="819" y="468"/>
                  <a:pt x="819" y="468"/>
                  <a:pt x="820" y="467"/>
                </a:cubicBezTo>
                <a:cubicBezTo>
                  <a:pt x="820" y="467"/>
                  <a:pt x="820" y="467"/>
                  <a:pt x="821" y="467"/>
                </a:cubicBezTo>
                <a:cubicBezTo>
                  <a:pt x="821" y="467"/>
                  <a:pt x="821" y="467"/>
                  <a:pt x="821" y="466"/>
                </a:cubicBezTo>
                <a:cubicBezTo>
                  <a:pt x="821" y="466"/>
                  <a:pt x="821" y="466"/>
                  <a:pt x="820" y="466"/>
                </a:cubicBezTo>
                <a:cubicBezTo>
                  <a:pt x="820" y="466"/>
                  <a:pt x="820" y="466"/>
                  <a:pt x="819" y="467"/>
                </a:cubicBezTo>
                <a:cubicBezTo>
                  <a:pt x="819" y="467"/>
                  <a:pt x="819" y="467"/>
                  <a:pt x="819" y="466"/>
                </a:cubicBezTo>
                <a:cubicBezTo>
                  <a:pt x="819" y="466"/>
                  <a:pt x="819" y="466"/>
                  <a:pt x="818" y="466"/>
                </a:cubicBezTo>
                <a:cubicBezTo>
                  <a:pt x="818" y="466"/>
                  <a:pt x="818" y="466"/>
                  <a:pt x="817" y="466"/>
                </a:cubicBezTo>
                <a:cubicBezTo>
                  <a:pt x="817" y="466"/>
                  <a:pt x="817" y="466"/>
                  <a:pt x="817" y="467"/>
                </a:cubicBezTo>
                <a:cubicBezTo>
                  <a:pt x="817" y="467"/>
                  <a:pt x="817" y="467"/>
                  <a:pt x="816" y="467"/>
                </a:cubicBezTo>
                <a:cubicBezTo>
                  <a:pt x="816" y="467"/>
                  <a:pt x="816" y="467"/>
                  <a:pt x="815" y="467"/>
                </a:cubicBezTo>
                <a:cubicBezTo>
                  <a:pt x="815" y="467"/>
                  <a:pt x="815" y="467"/>
                  <a:pt x="814" y="467"/>
                </a:cubicBezTo>
                <a:cubicBezTo>
                  <a:pt x="814" y="467"/>
                  <a:pt x="814" y="467"/>
                  <a:pt x="813" y="467"/>
                </a:cubicBezTo>
                <a:cubicBezTo>
                  <a:pt x="813" y="467"/>
                  <a:pt x="813" y="467"/>
                  <a:pt x="814" y="466"/>
                </a:cubicBezTo>
                <a:cubicBezTo>
                  <a:pt x="814" y="466"/>
                  <a:pt x="814" y="466"/>
                  <a:pt x="816" y="466"/>
                </a:cubicBezTo>
                <a:cubicBezTo>
                  <a:pt x="816" y="466"/>
                  <a:pt x="816" y="466"/>
                  <a:pt x="816" y="465"/>
                </a:cubicBezTo>
                <a:cubicBezTo>
                  <a:pt x="816" y="465"/>
                  <a:pt x="816" y="465"/>
                  <a:pt x="815" y="465"/>
                </a:cubicBezTo>
                <a:cubicBezTo>
                  <a:pt x="815" y="465"/>
                  <a:pt x="815" y="465"/>
                  <a:pt x="815" y="464"/>
                </a:cubicBezTo>
                <a:cubicBezTo>
                  <a:pt x="815" y="464"/>
                  <a:pt x="815" y="464"/>
                  <a:pt x="814" y="464"/>
                </a:cubicBezTo>
                <a:cubicBezTo>
                  <a:pt x="814" y="464"/>
                  <a:pt x="814" y="464"/>
                  <a:pt x="814" y="463"/>
                </a:cubicBezTo>
                <a:cubicBezTo>
                  <a:pt x="814" y="463"/>
                  <a:pt x="814" y="463"/>
                  <a:pt x="813" y="464"/>
                </a:cubicBezTo>
                <a:cubicBezTo>
                  <a:pt x="813" y="464"/>
                  <a:pt x="813" y="464"/>
                  <a:pt x="813" y="465"/>
                </a:cubicBezTo>
                <a:cubicBezTo>
                  <a:pt x="813" y="465"/>
                  <a:pt x="813" y="465"/>
                  <a:pt x="813" y="466"/>
                </a:cubicBezTo>
                <a:cubicBezTo>
                  <a:pt x="813" y="466"/>
                  <a:pt x="813" y="466"/>
                  <a:pt x="812" y="466"/>
                </a:cubicBezTo>
                <a:cubicBezTo>
                  <a:pt x="812" y="466"/>
                  <a:pt x="812" y="466"/>
                  <a:pt x="811" y="466"/>
                </a:cubicBezTo>
                <a:cubicBezTo>
                  <a:pt x="811" y="466"/>
                  <a:pt x="811" y="466"/>
                  <a:pt x="810" y="466"/>
                </a:cubicBezTo>
                <a:cubicBezTo>
                  <a:pt x="810" y="466"/>
                  <a:pt x="810" y="466"/>
                  <a:pt x="809" y="466"/>
                </a:cubicBezTo>
                <a:cubicBezTo>
                  <a:pt x="809" y="466"/>
                  <a:pt x="809" y="466"/>
                  <a:pt x="808" y="466"/>
                </a:cubicBezTo>
                <a:cubicBezTo>
                  <a:pt x="808" y="466"/>
                  <a:pt x="808" y="466"/>
                  <a:pt x="806" y="466"/>
                </a:cubicBezTo>
                <a:cubicBezTo>
                  <a:pt x="806" y="466"/>
                  <a:pt x="806" y="466"/>
                  <a:pt x="806" y="465"/>
                </a:cubicBezTo>
                <a:cubicBezTo>
                  <a:pt x="806" y="465"/>
                  <a:pt x="806" y="465"/>
                  <a:pt x="805" y="465"/>
                </a:cubicBezTo>
                <a:cubicBezTo>
                  <a:pt x="805" y="465"/>
                  <a:pt x="805" y="465"/>
                  <a:pt x="803" y="465"/>
                </a:cubicBezTo>
                <a:cubicBezTo>
                  <a:pt x="803" y="465"/>
                  <a:pt x="803" y="465"/>
                  <a:pt x="802" y="465"/>
                </a:cubicBezTo>
                <a:cubicBezTo>
                  <a:pt x="802" y="465"/>
                  <a:pt x="802" y="465"/>
                  <a:pt x="800" y="465"/>
                </a:cubicBezTo>
                <a:cubicBezTo>
                  <a:pt x="800" y="465"/>
                  <a:pt x="800" y="465"/>
                  <a:pt x="799" y="465"/>
                </a:cubicBezTo>
                <a:cubicBezTo>
                  <a:pt x="799" y="465"/>
                  <a:pt x="799" y="465"/>
                  <a:pt x="798" y="466"/>
                </a:cubicBezTo>
                <a:cubicBezTo>
                  <a:pt x="798" y="466"/>
                  <a:pt x="798" y="466"/>
                  <a:pt x="797" y="466"/>
                </a:cubicBezTo>
                <a:cubicBezTo>
                  <a:pt x="797" y="466"/>
                  <a:pt x="797" y="466"/>
                  <a:pt x="795" y="465"/>
                </a:cubicBezTo>
                <a:cubicBezTo>
                  <a:pt x="795" y="465"/>
                  <a:pt x="795" y="465"/>
                  <a:pt x="795" y="464"/>
                </a:cubicBezTo>
                <a:cubicBezTo>
                  <a:pt x="795" y="464"/>
                  <a:pt x="795" y="464"/>
                  <a:pt x="795" y="463"/>
                </a:cubicBezTo>
                <a:cubicBezTo>
                  <a:pt x="795" y="463"/>
                  <a:pt x="795" y="463"/>
                  <a:pt x="797" y="462"/>
                </a:cubicBezTo>
                <a:cubicBezTo>
                  <a:pt x="797" y="462"/>
                  <a:pt x="797" y="462"/>
                  <a:pt x="798" y="461"/>
                </a:cubicBezTo>
                <a:cubicBezTo>
                  <a:pt x="798" y="461"/>
                  <a:pt x="798" y="461"/>
                  <a:pt x="799" y="460"/>
                </a:cubicBezTo>
                <a:cubicBezTo>
                  <a:pt x="799" y="460"/>
                  <a:pt x="799" y="460"/>
                  <a:pt x="800" y="458"/>
                </a:cubicBezTo>
                <a:cubicBezTo>
                  <a:pt x="800" y="458"/>
                  <a:pt x="800" y="458"/>
                  <a:pt x="801" y="457"/>
                </a:cubicBezTo>
                <a:cubicBezTo>
                  <a:pt x="801" y="457"/>
                  <a:pt x="801" y="457"/>
                  <a:pt x="800" y="457"/>
                </a:cubicBezTo>
                <a:cubicBezTo>
                  <a:pt x="800" y="457"/>
                  <a:pt x="800" y="457"/>
                  <a:pt x="800" y="456"/>
                </a:cubicBezTo>
                <a:cubicBezTo>
                  <a:pt x="800" y="456"/>
                  <a:pt x="800" y="456"/>
                  <a:pt x="801" y="455"/>
                </a:cubicBezTo>
                <a:cubicBezTo>
                  <a:pt x="801" y="455"/>
                  <a:pt x="801" y="455"/>
                  <a:pt x="802" y="454"/>
                </a:cubicBezTo>
                <a:cubicBezTo>
                  <a:pt x="802" y="454"/>
                  <a:pt x="802" y="454"/>
                  <a:pt x="802" y="453"/>
                </a:cubicBezTo>
                <a:cubicBezTo>
                  <a:pt x="802" y="453"/>
                  <a:pt x="802" y="453"/>
                  <a:pt x="803" y="454"/>
                </a:cubicBezTo>
                <a:cubicBezTo>
                  <a:pt x="803" y="454"/>
                  <a:pt x="803" y="454"/>
                  <a:pt x="804" y="453"/>
                </a:cubicBezTo>
                <a:cubicBezTo>
                  <a:pt x="804" y="453"/>
                  <a:pt x="804" y="453"/>
                  <a:pt x="804" y="452"/>
                </a:cubicBezTo>
                <a:cubicBezTo>
                  <a:pt x="804" y="452"/>
                  <a:pt x="804" y="452"/>
                  <a:pt x="804" y="451"/>
                </a:cubicBezTo>
                <a:cubicBezTo>
                  <a:pt x="804" y="451"/>
                  <a:pt x="804" y="451"/>
                  <a:pt x="804" y="450"/>
                </a:cubicBezTo>
                <a:cubicBezTo>
                  <a:pt x="804" y="450"/>
                  <a:pt x="804" y="450"/>
                  <a:pt x="805" y="450"/>
                </a:cubicBezTo>
                <a:cubicBezTo>
                  <a:pt x="805" y="450"/>
                  <a:pt x="805" y="450"/>
                  <a:pt x="806" y="450"/>
                </a:cubicBezTo>
                <a:cubicBezTo>
                  <a:pt x="806" y="450"/>
                  <a:pt x="806" y="450"/>
                  <a:pt x="806" y="449"/>
                </a:cubicBezTo>
                <a:cubicBezTo>
                  <a:pt x="806" y="449"/>
                  <a:pt x="806" y="449"/>
                  <a:pt x="806" y="448"/>
                </a:cubicBezTo>
                <a:cubicBezTo>
                  <a:pt x="806" y="448"/>
                  <a:pt x="806" y="448"/>
                  <a:pt x="807" y="446"/>
                </a:cubicBezTo>
                <a:cubicBezTo>
                  <a:pt x="807" y="446"/>
                  <a:pt x="807" y="446"/>
                  <a:pt x="808" y="444"/>
                </a:cubicBezTo>
                <a:cubicBezTo>
                  <a:pt x="808" y="444"/>
                  <a:pt x="808" y="444"/>
                  <a:pt x="809" y="443"/>
                </a:cubicBezTo>
                <a:cubicBezTo>
                  <a:pt x="809" y="443"/>
                  <a:pt x="809" y="443"/>
                  <a:pt x="809" y="442"/>
                </a:cubicBezTo>
                <a:cubicBezTo>
                  <a:pt x="809" y="442"/>
                  <a:pt x="809" y="442"/>
                  <a:pt x="810" y="442"/>
                </a:cubicBezTo>
                <a:cubicBezTo>
                  <a:pt x="810" y="442"/>
                  <a:pt x="810" y="442"/>
                  <a:pt x="810" y="441"/>
                </a:cubicBezTo>
                <a:cubicBezTo>
                  <a:pt x="810" y="441"/>
                  <a:pt x="810" y="441"/>
                  <a:pt x="811" y="440"/>
                </a:cubicBezTo>
                <a:cubicBezTo>
                  <a:pt x="811" y="440"/>
                  <a:pt x="811" y="440"/>
                  <a:pt x="812" y="439"/>
                </a:cubicBezTo>
                <a:cubicBezTo>
                  <a:pt x="812" y="439"/>
                  <a:pt x="812" y="439"/>
                  <a:pt x="813" y="438"/>
                </a:cubicBezTo>
                <a:cubicBezTo>
                  <a:pt x="813" y="438"/>
                  <a:pt x="813" y="438"/>
                  <a:pt x="813" y="437"/>
                </a:cubicBezTo>
                <a:cubicBezTo>
                  <a:pt x="813" y="437"/>
                  <a:pt x="813" y="437"/>
                  <a:pt x="814" y="437"/>
                </a:cubicBezTo>
                <a:cubicBezTo>
                  <a:pt x="814" y="437"/>
                  <a:pt x="814" y="437"/>
                  <a:pt x="814" y="436"/>
                </a:cubicBezTo>
                <a:cubicBezTo>
                  <a:pt x="814" y="436"/>
                  <a:pt x="814" y="436"/>
                  <a:pt x="815" y="435"/>
                </a:cubicBezTo>
                <a:cubicBezTo>
                  <a:pt x="815" y="435"/>
                  <a:pt x="815" y="435"/>
                  <a:pt x="816" y="435"/>
                </a:cubicBezTo>
                <a:cubicBezTo>
                  <a:pt x="816" y="435"/>
                  <a:pt x="816" y="435"/>
                  <a:pt x="817" y="435"/>
                </a:cubicBezTo>
                <a:cubicBezTo>
                  <a:pt x="817" y="435"/>
                  <a:pt x="817" y="435"/>
                  <a:pt x="818" y="434"/>
                </a:cubicBezTo>
                <a:cubicBezTo>
                  <a:pt x="818" y="434"/>
                  <a:pt x="818" y="434"/>
                  <a:pt x="819" y="434"/>
                </a:cubicBezTo>
                <a:cubicBezTo>
                  <a:pt x="819" y="434"/>
                  <a:pt x="819" y="434"/>
                  <a:pt x="820" y="433"/>
                </a:cubicBezTo>
                <a:cubicBezTo>
                  <a:pt x="820" y="433"/>
                  <a:pt x="820" y="433"/>
                  <a:pt x="820" y="434"/>
                </a:cubicBezTo>
                <a:cubicBezTo>
                  <a:pt x="820" y="434"/>
                  <a:pt x="820" y="434"/>
                  <a:pt x="821" y="434"/>
                </a:cubicBezTo>
                <a:cubicBezTo>
                  <a:pt x="821" y="434"/>
                  <a:pt x="821" y="434"/>
                  <a:pt x="821" y="433"/>
                </a:cubicBezTo>
                <a:cubicBezTo>
                  <a:pt x="821" y="433"/>
                  <a:pt x="821" y="433"/>
                  <a:pt x="822" y="433"/>
                </a:cubicBezTo>
                <a:cubicBezTo>
                  <a:pt x="822" y="433"/>
                  <a:pt x="822" y="433"/>
                  <a:pt x="822" y="434"/>
                </a:cubicBezTo>
                <a:cubicBezTo>
                  <a:pt x="822" y="434"/>
                  <a:pt x="822" y="434"/>
                  <a:pt x="822" y="435"/>
                </a:cubicBezTo>
                <a:cubicBezTo>
                  <a:pt x="822" y="435"/>
                  <a:pt x="822" y="435"/>
                  <a:pt x="821" y="435"/>
                </a:cubicBezTo>
                <a:cubicBezTo>
                  <a:pt x="821" y="435"/>
                  <a:pt x="821" y="435"/>
                  <a:pt x="820" y="435"/>
                </a:cubicBezTo>
                <a:cubicBezTo>
                  <a:pt x="820" y="435"/>
                  <a:pt x="820" y="435"/>
                  <a:pt x="819" y="435"/>
                </a:cubicBezTo>
                <a:cubicBezTo>
                  <a:pt x="819" y="435"/>
                  <a:pt x="819" y="435"/>
                  <a:pt x="818" y="435"/>
                </a:cubicBezTo>
                <a:cubicBezTo>
                  <a:pt x="818" y="435"/>
                  <a:pt x="818" y="435"/>
                  <a:pt x="819" y="436"/>
                </a:cubicBezTo>
                <a:cubicBezTo>
                  <a:pt x="819" y="436"/>
                  <a:pt x="819" y="436"/>
                  <a:pt x="819" y="437"/>
                </a:cubicBezTo>
                <a:cubicBezTo>
                  <a:pt x="819" y="437"/>
                  <a:pt x="819" y="437"/>
                  <a:pt x="820" y="436"/>
                </a:cubicBezTo>
                <a:cubicBezTo>
                  <a:pt x="820" y="436"/>
                  <a:pt x="820" y="436"/>
                  <a:pt x="820" y="437"/>
                </a:cubicBezTo>
                <a:cubicBezTo>
                  <a:pt x="820" y="437"/>
                  <a:pt x="820" y="437"/>
                  <a:pt x="819" y="439"/>
                </a:cubicBezTo>
                <a:cubicBezTo>
                  <a:pt x="819" y="439"/>
                  <a:pt x="819" y="439"/>
                  <a:pt x="818" y="440"/>
                </a:cubicBezTo>
                <a:cubicBezTo>
                  <a:pt x="818" y="440"/>
                  <a:pt x="818" y="440"/>
                  <a:pt x="818" y="439"/>
                </a:cubicBezTo>
                <a:cubicBezTo>
                  <a:pt x="818" y="439"/>
                  <a:pt x="818" y="439"/>
                  <a:pt x="817" y="439"/>
                </a:cubicBezTo>
                <a:cubicBezTo>
                  <a:pt x="817" y="439"/>
                  <a:pt x="817" y="439"/>
                  <a:pt x="817" y="440"/>
                </a:cubicBezTo>
                <a:cubicBezTo>
                  <a:pt x="817" y="440"/>
                  <a:pt x="817" y="440"/>
                  <a:pt x="817" y="441"/>
                </a:cubicBezTo>
                <a:cubicBezTo>
                  <a:pt x="817" y="441"/>
                  <a:pt x="817" y="441"/>
                  <a:pt x="816" y="441"/>
                </a:cubicBezTo>
                <a:cubicBezTo>
                  <a:pt x="816" y="441"/>
                  <a:pt x="816" y="441"/>
                  <a:pt x="815" y="442"/>
                </a:cubicBezTo>
                <a:cubicBezTo>
                  <a:pt x="815" y="442"/>
                  <a:pt x="815" y="442"/>
                  <a:pt x="815" y="443"/>
                </a:cubicBezTo>
                <a:cubicBezTo>
                  <a:pt x="815" y="443"/>
                  <a:pt x="815" y="443"/>
                  <a:pt x="814" y="444"/>
                </a:cubicBezTo>
                <a:cubicBezTo>
                  <a:pt x="814" y="444"/>
                  <a:pt x="814" y="444"/>
                  <a:pt x="813" y="445"/>
                </a:cubicBezTo>
                <a:cubicBezTo>
                  <a:pt x="813" y="445"/>
                  <a:pt x="813" y="445"/>
                  <a:pt x="813" y="446"/>
                </a:cubicBezTo>
                <a:cubicBezTo>
                  <a:pt x="813" y="446"/>
                  <a:pt x="813" y="446"/>
                  <a:pt x="813" y="447"/>
                </a:cubicBezTo>
                <a:cubicBezTo>
                  <a:pt x="813" y="447"/>
                  <a:pt x="813" y="447"/>
                  <a:pt x="812" y="448"/>
                </a:cubicBezTo>
                <a:cubicBezTo>
                  <a:pt x="812" y="448"/>
                  <a:pt x="812" y="448"/>
                  <a:pt x="812" y="449"/>
                </a:cubicBezTo>
                <a:cubicBezTo>
                  <a:pt x="812" y="449"/>
                  <a:pt x="812" y="449"/>
                  <a:pt x="813" y="448"/>
                </a:cubicBezTo>
                <a:cubicBezTo>
                  <a:pt x="813" y="448"/>
                  <a:pt x="813" y="448"/>
                  <a:pt x="814" y="447"/>
                </a:cubicBezTo>
                <a:cubicBezTo>
                  <a:pt x="814" y="447"/>
                  <a:pt x="814" y="447"/>
                  <a:pt x="815" y="446"/>
                </a:cubicBezTo>
                <a:cubicBezTo>
                  <a:pt x="815" y="446"/>
                  <a:pt x="815" y="446"/>
                  <a:pt x="815" y="445"/>
                </a:cubicBezTo>
                <a:cubicBezTo>
                  <a:pt x="815" y="445"/>
                  <a:pt x="815" y="445"/>
                  <a:pt x="816" y="445"/>
                </a:cubicBezTo>
                <a:cubicBezTo>
                  <a:pt x="816" y="445"/>
                  <a:pt x="816" y="445"/>
                  <a:pt x="817" y="445"/>
                </a:cubicBezTo>
                <a:cubicBezTo>
                  <a:pt x="817" y="445"/>
                  <a:pt x="817" y="445"/>
                  <a:pt x="816" y="446"/>
                </a:cubicBezTo>
                <a:cubicBezTo>
                  <a:pt x="816" y="446"/>
                  <a:pt x="816" y="446"/>
                  <a:pt x="817" y="446"/>
                </a:cubicBezTo>
                <a:cubicBezTo>
                  <a:pt x="817" y="446"/>
                  <a:pt x="817" y="446"/>
                  <a:pt x="818" y="447"/>
                </a:cubicBezTo>
                <a:cubicBezTo>
                  <a:pt x="818" y="447"/>
                  <a:pt x="818" y="447"/>
                  <a:pt x="819" y="447"/>
                </a:cubicBezTo>
                <a:cubicBezTo>
                  <a:pt x="819" y="447"/>
                  <a:pt x="819" y="447"/>
                  <a:pt x="820" y="446"/>
                </a:cubicBezTo>
                <a:cubicBezTo>
                  <a:pt x="820" y="446"/>
                  <a:pt x="820" y="446"/>
                  <a:pt x="820" y="447"/>
                </a:cubicBezTo>
                <a:cubicBezTo>
                  <a:pt x="820" y="447"/>
                  <a:pt x="820" y="447"/>
                  <a:pt x="819" y="448"/>
                </a:cubicBezTo>
                <a:cubicBezTo>
                  <a:pt x="819" y="448"/>
                  <a:pt x="819" y="448"/>
                  <a:pt x="818" y="448"/>
                </a:cubicBezTo>
                <a:cubicBezTo>
                  <a:pt x="818" y="448"/>
                  <a:pt x="818" y="448"/>
                  <a:pt x="817" y="448"/>
                </a:cubicBezTo>
                <a:cubicBezTo>
                  <a:pt x="817" y="448"/>
                  <a:pt x="817" y="448"/>
                  <a:pt x="816" y="449"/>
                </a:cubicBezTo>
                <a:cubicBezTo>
                  <a:pt x="816" y="449"/>
                  <a:pt x="816" y="449"/>
                  <a:pt x="816" y="450"/>
                </a:cubicBezTo>
                <a:cubicBezTo>
                  <a:pt x="816" y="450"/>
                  <a:pt x="816" y="450"/>
                  <a:pt x="817" y="449"/>
                </a:cubicBezTo>
                <a:cubicBezTo>
                  <a:pt x="817" y="449"/>
                  <a:pt x="817" y="449"/>
                  <a:pt x="817" y="450"/>
                </a:cubicBezTo>
                <a:cubicBezTo>
                  <a:pt x="817" y="450"/>
                  <a:pt x="817" y="450"/>
                  <a:pt x="817" y="451"/>
                </a:cubicBezTo>
                <a:cubicBezTo>
                  <a:pt x="817" y="451"/>
                  <a:pt x="817" y="451"/>
                  <a:pt x="816" y="451"/>
                </a:cubicBezTo>
                <a:cubicBezTo>
                  <a:pt x="816" y="451"/>
                  <a:pt x="816" y="451"/>
                  <a:pt x="816" y="452"/>
                </a:cubicBezTo>
                <a:cubicBezTo>
                  <a:pt x="816" y="452"/>
                  <a:pt x="816" y="452"/>
                  <a:pt x="817" y="451"/>
                </a:cubicBezTo>
                <a:cubicBezTo>
                  <a:pt x="817" y="451"/>
                  <a:pt x="817" y="451"/>
                  <a:pt x="818" y="452"/>
                </a:cubicBezTo>
                <a:cubicBezTo>
                  <a:pt x="818" y="452"/>
                  <a:pt x="818" y="452"/>
                  <a:pt x="819" y="451"/>
                </a:cubicBezTo>
                <a:cubicBezTo>
                  <a:pt x="819" y="451"/>
                  <a:pt x="819" y="451"/>
                  <a:pt x="820" y="451"/>
                </a:cubicBezTo>
                <a:cubicBezTo>
                  <a:pt x="820" y="451"/>
                  <a:pt x="820" y="451"/>
                  <a:pt x="820" y="452"/>
                </a:cubicBezTo>
                <a:cubicBezTo>
                  <a:pt x="820" y="452"/>
                  <a:pt x="820" y="452"/>
                  <a:pt x="819" y="452"/>
                </a:cubicBezTo>
                <a:cubicBezTo>
                  <a:pt x="819" y="452"/>
                  <a:pt x="819" y="452"/>
                  <a:pt x="820" y="453"/>
                </a:cubicBezTo>
                <a:cubicBezTo>
                  <a:pt x="820" y="453"/>
                  <a:pt x="820" y="453"/>
                  <a:pt x="820" y="452"/>
                </a:cubicBezTo>
                <a:cubicBezTo>
                  <a:pt x="820" y="452"/>
                  <a:pt x="820" y="452"/>
                  <a:pt x="821" y="451"/>
                </a:cubicBezTo>
                <a:cubicBezTo>
                  <a:pt x="821" y="451"/>
                  <a:pt x="821" y="451"/>
                  <a:pt x="822" y="451"/>
                </a:cubicBezTo>
                <a:cubicBezTo>
                  <a:pt x="822" y="451"/>
                  <a:pt x="822" y="451"/>
                  <a:pt x="821" y="452"/>
                </a:cubicBezTo>
                <a:cubicBezTo>
                  <a:pt x="821" y="452"/>
                  <a:pt x="821" y="452"/>
                  <a:pt x="821" y="453"/>
                </a:cubicBezTo>
                <a:cubicBezTo>
                  <a:pt x="821" y="453"/>
                  <a:pt x="821" y="453"/>
                  <a:pt x="822" y="452"/>
                </a:cubicBezTo>
                <a:cubicBezTo>
                  <a:pt x="822" y="452"/>
                  <a:pt x="822" y="452"/>
                  <a:pt x="822" y="453"/>
                </a:cubicBezTo>
                <a:cubicBezTo>
                  <a:pt x="822" y="453"/>
                  <a:pt x="822" y="453"/>
                  <a:pt x="823" y="452"/>
                </a:cubicBezTo>
                <a:cubicBezTo>
                  <a:pt x="823" y="452"/>
                  <a:pt x="823" y="452"/>
                  <a:pt x="824" y="452"/>
                </a:cubicBezTo>
                <a:cubicBezTo>
                  <a:pt x="824" y="452"/>
                  <a:pt x="824" y="452"/>
                  <a:pt x="825" y="451"/>
                </a:cubicBezTo>
                <a:cubicBezTo>
                  <a:pt x="825" y="451"/>
                  <a:pt x="825" y="451"/>
                  <a:pt x="826" y="451"/>
                </a:cubicBezTo>
                <a:cubicBezTo>
                  <a:pt x="826" y="451"/>
                  <a:pt x="826" y="451"/>
                  <a:pt x="827" y="451"/>
                </a:cubicBezTo>
                <a:cubicBezTo>
                  <a:pt x="827" y="451"/>
                  <a:pt x="827" y="451"/>
                  <a:pt x="828" y="451"/>
                </a:cubicBezTo>
                <a:cubicBezTo>
                  <a:pt x="828" y="451"/>
                  <a:pt x="828" y="451"/>
                  <a:pt x="829" y="451"/>
                </a:cubicBezTo>
                <a:cubicBezTo>
                  <a:pt x="829" y="451"/>
                  <a:pt x="829" y="451"/>
                  <a:pt x="830" y="452"/>
                </a:cubicBezTo>
                <a:cubicBezTo>
                  <a:pt x="830" y="452"/>
                  <a:pt x="830" y="452"/>
                  <a:pt x="831" y="452"/>
                </a:cubicBezTo>
                <a:cubicBezTo>
                  <a:pt x="831" y="452"/>
                  <a:pt x="831" y="452"/>
                  <a:pt x="831" y="453"/>
                </a:cubicBezTo>
                <a:cubicBezTo>
                  <a:pt x="831" y="453"/>
                  <a:pt x="831" y="453"/>
                  <a:pt x="830" y="454"/>
                </a:cubicBezTo>
                <a:cubicBezTo>
                  <a:pt x="830" y="454"/>
                  <a:pt x="830" y="454"/>
                  <a:pt x="829" y="455"/>
                </a:cubicBezTo>
                <a:cubicBezTo>
                  <a:pt x="829" y="455"/>
                  <a:pt x="829" y="455"/>
                  <a:pt x="828" y="455"/>
                </a:cubicBezTo>
                <a:cubicBezTo>
                  <a:pt x="828" y="455"/>
                  <a:pt x="828" y="455"/>
                  <a:pt x="828" y="456"/>
                </a:cubicBezTo>
                <a:cubicBezTo>
                  <a:pt x="828" y="456"/>
                  <a:pt x="828" y="456"/>
                  <a:pt x="827" y="456"/>
                </a:cubicBezTo>
                <a:close/>
                <a:moveTo>
                  <a:pt x="826" y="453"/>
                </a:moveTo>
                <a:cubicBezTo>
                  <a:pt x="826" y="453"/>
                  <a:pt x="826" y="453"/>
                  <a:pt x="826" y="452"/>
                </a:cubicBezTo>
                <a:cubicBezTo>
                  <a:pt x="826" y="452"/>
                  <a:pt x="826" y="452"/>
                  <a:pt x="825" y="452"/>
                </a:cubicBezTo>
                <a:cubicBezTo>
                  <a:pt x="825" y="452"/>
                  <a:pt x="825" y="452"/>
                  <a:pt x="826" y="453"/>
                </a:cubicBezTo>
                <a:cubicBezTo>
                  <a:pt x="826" y="453"/>
                  <a:pt x="826" y="453"/>
                  <a:pt x="825" y="454"/>
                </a:cubicBezTo>
                <a:cubicBezTo>
                  <a:pt x="825" y="454"/>
                  <a:pt x="825" y="454"/>
                  <a:pt x="826" y="454"/>
                </a:cubicBezTo>
                <a:cubicBezTo>
                  <a:pt x="826" y="454"/>
                  <a:pt x="826" y="454"/>
                  <a:pt x="826" y="453"/>
                </a:cubicBezTo>
                <a:close/>
                <a:moveTo>
                  <a:pt x="826" y="467"/>
                </a:moveTo>
                <a:cubicBezTo>
                  <a:pt x="825" y="468"/>
                  <a:pt x="825" y="468"/>
                  <a:pt x="825" y="468"/>
                </a:cubicBezTo>
                <a:cubicBezTo>
                  <a:pt x="826" y="468"/>
                  <a:pt x="826" y="468"/>
                  <a:pt x="826" y="468"/>
                </a:cubicBezTo>
                <a:cubicBezTo>
                  <a:pt x="825" y="469"/>
                  <a:pt x="825" y="469"/>
                  <a:pt x="825" y="469"/>
                </a:cubicBezTo>
                <a:cubicBezTo>
                  <a:pt x="824" y="470"/>
                  <a:pt x="824" y="470"/>
                  <a:pt x="824" y="470"/>
                </a:cubicBezTo>
                <a:cubicBezTo>
                  <a:pt x="824" y="472"/>
                  <a:pt x="824" y="472"/>
                  <a:pt x="824" y="472"/>
                </a:cubicBezTo>
                <a:cubicBezTo>
                  <a:pt x="823" y="473"/>
                  <a:pt x="823" y="473"/>
                  <a:pt x="823" y="473"/>
                </a:cubicBezTo>
                <a:cubicBezTo>
                  <a:pt x="823" y="474"/>
                  <a:pt x="823" y="474"/>
                  <a:pt x="823" y="474"/>
                </a:cubicBezTo>
                <a:cubicBezTo>
                  <a:pt x="824" y="474"/>
                  <a:pt x="824" y="474"/>
                  <a:pt x="824" y="474"/>
                </a:cubicBezTo>
                <a:cubicBezTo>
                  <a:pt x="825" y="473"/>
                  <a:pt x="825" y="473"/>
                  <a:pt x="825" y="473"/>
                </a:cubicBezTo>
                <a:cubicBezTo>
                  <a:pt x="826" y="472"/>
                  <a:pt x="826" y="472"/>
                  <a:pt x="826" y="472"/>
                </a:cubicBezTo>
                <a:cubicBezTo>
                  <a:pt x="827" y="470"/>
                  <a:pt x="827" y="470"/>
                  <a:pt x="827" y="470"/>
                </a:cubicBezTo>
                <a:cubicBezTo>
                  <a:pt x="828" y="470"/>
                  <a:pt x="828" y="470"/>
                  <a:pt x="828" y="470"/>
                </a:cubicBezTo>
                <a:cubicBezTo>
                  <a:pt x="829" y="470"/>
                  <a:pt x="829" y="470"/>
                  <a:pt x="829" y="470"/>
                </a:cubicBezTo>
                <a:cubicBezTo>
                  <a:pt x="829" y="471"/>
                  <a:pt x="829" y="471"/>
                  <a:pt x="829" y="471"/>
                </a:cubicBezTo>
                <a:cubicBezTo>
                  <a:pt x="828" y="471"/>
                  <a:pt x="828" y="471"/>
                  <a:pt x="828" y="471"/>
                </a:cubicBezTo>
                <a:cubicBezTo>
                  <a:pt x="827" y="472"/>
                  <a:pt x="827" y="472"/>
                  <a:pt x="827" y="472"/>
                </a:cubicBezTo>
                <a:cubicBezTo>
                  <a:pt x="827" y="473"/>
                  <a:pt x="827" y="473"/>
                  <a:pt x="827" y="473"/>
                </a:cubicBezTo>
                <a:cubicBezTo>
                  <a:pt x="827" y="474"/>
                  <a:pt x="827" y="474"/>
                  <a:pt x="827" y="474"/>
                </a:cubicBezTo>
                <a:cubicBezTo>
                  <a:pt x="827" y="475"/>
                  <a:pt x="827" y="475"/>
                  <a:pt x="827" y="475"/>
                </a:cubicBezTo>
                <a:cubicBezTo>
                  <a:pt x="828" y="476"/>
                  <a:pt x="828" y="476"/>
                  <a:pt x="828" y="476"/>
                </a:cubicBezTo>
                <a:cubicBezTo>
                  <a:pt x="828" y="475"/>
                  <a:pt x="828" y="475"/>
                  <a:pt x="828" y="475"/>
                </a:cubicBezTo>
                <a:cubicBezTo>
                  <a:pt x="828" y="474"/>
                  <a:pt x="828" y="474"/>
                  <a:pt x="828" y="474"/>
                </a:cubicBezTo>
                <a:cubicBezTo>
                  <a:pt x="829" y="474"/>
                  <a:pt x="829" y="474"/>
                  <a:pt x="829" y="474"/>
                </a:cubicBezTo>
                <a:cubicBezTo>
                  <a:pt x="830" y="475"/>
                  <a:pt x="830" y="475"/>
                  <a:pt x="830" y="475"/>
                </a:cubicBezTo>
                <a:cubicBezTo>
                  <a:pt x="831" y="475"/>
                  <a:pt x="831" y="475"/>
                  <a:pt x="831" y="475"/>
                </a:cubicBezTo>
                <a:cubicBezTo>
                  <a:pt x="831" y="474"/>
                  <a:pt x="831" y="474"/>
                  <a:pt x="831" y="474"/>
                </a:cubicBezTo>
                <a:cubicBezTo>
                  <a:pt x="831" y="473"/>
                  <a:pt x="831" y="473"/>
                  <a:pt x="831" y="473"/>
                </a:cubicBezTo>
                <a:cubicBezTo>
                  <a:pt x="831" y="472"/>
                  <a:pt x="831" y="472"/>
                  <a:pt x="831" y="472"/>
                </a:cubicBezTo>
                <a:cubicBezTo>
                  <a:pt x="832" y="472"/>
                  <a:pt x="832" y="472"/>
                  <a:pt x="832" y="472"/>
                </a:cubicBezTo>
                <a:cubicBezTo>
                  <a:pt x="832" y="471"/>
                  <a:pt x="832" y="471"/>
                  <a:pt x="832" y="471"/>
                </a:cubicBezTo>
                <a:cubicBezTo>
                  <a:pt x="832" y="470"/>
                  <a:pt x="832" y="470"/>
                  <a:pt x="832" y="470"/>
                </a:cubicBezTo>
                <a:cubicBezTo>
                  <a:pt x="833" y="469"/>
                  <a:pt x="833" y="469"/>
                  <a:pt x="833" y="469"/>
                </a:cubicBezTo>
                <a:cubicBezTo>
                  <a:pt x="834" y="468"/>
                  <a:pt x="834" y="468"/>
                  <a:pt x="834" y="468"/>
                </a:cubicBezTo>
                <a:cubicBezTo>
                  <a:pt x="833" y="466"/>
                  <a:pt x="833" y="466"/>
                  <a:pt x="833" y="466"/>
                </a:cubicBezTo>
                <a:cubicBezTo>
                  <a:pt x="833" y="467"/>
                  <a:pt x="833" y="467"/>
                  <a:pt x="833" y="467"/>
                </a:cubicBezTo>
                <a:cubicBezTo>
                  <a:pt x="832" y="467"/>
                  <a:pt x="832" y="467"/>
                  <a:pt x="832" y="467"/>
                </a:cubicBezTo>
                <a:cubicBezTo>
                  <a:pt x="831" y="468"/>
                  <a:pt x="831" y="468"/>
                  <a:pt x="831" y="468"/>
                </a:cubicBezTo>
                <a:cubicBezTo>
                  <a:pt x="830" y="468"/>
                  <a:pt x="830" y="468"/>
                  <a:pt x="830" y="468"/>
                </a:cubicBezTo>
                <a:cubicBezTo>
                  <a:pt x="830" y="467"/>
                  <a:pt x="830" y="467"/>
                  <a:pt x="830" y="467"/>
                </a:cubicBezTo>
                <a:cubicBezTo>
                  <a:pt x="830" y="466"/>
                  <a:pt x="830" y="466"/>
                  <a:pt x="830" y="466"/>
                </a:cubicBezTo>
                <a:cubicBezTo>
                  <a:pt x="831" y="465"/>
                  <a:pt x="831" y="465"/>
                  <a:pt x="831" y="465"/>
                </a:cubicBezTo>
                <a:cubicBezTo>
                  <a:pt x="832" y="464"/>
                  <a:pt x="832" y="464"/>
                  <a:pt x="832" y="464"/>
                </a:cubicBezTo>
                <a:cubicBezTo>
                  <a:pt x="833" y="464"/>
                  <a:pt x="833" y="464"/>
                  <a:pt x="833" y="464"/>
                </a:cubicBezTo>
                <a:cubicBezTo>
                  <a:pt x="833" y="463"/>
                  <a:pt x="833" y="463"/>
                  <a:pt x="833" y="463"/>
                </a:cubicBezTo>
                <a:cubicBezTo>
                  <a:pt x="832" y="463"/>
                  <a:pt x="832" y="463"/>
                  <a:pt x="832" y="463"/>
                </a:cubicBezTo>
                <a:cubicBezTo>
                  <a:pt x="831" y="464"/>
                  <a:pt x="831" y="464"/>
                  <a:pt x="831" y="464"/>
                </a:cubicBezTo>
                <a:cubicBezTo>
                  <a:pt x="830" y="464"/>
                  <a:pt x="830" y="464"/>
                  <a:pt x="830" y="464"/>
                </a:cubicBezTo>
                <a:cubicBezTo>
                  <a:pt x="830" y="465"/>
                  <a:pt x="830" y="465"/>
                  <a:pt x="830" y="465"/>
                </a:cubicBezTo>
                <a:cubicBezTo>
                  <a:pt x="828" y="466"/>
                  <a:pt x="828" y="466"/>
                  <a:pt x="828" y="466"/>
                </a:cubicBezTo>
                <a:cubicBezTo>
                  <a:pt x="828" y="467"/>
                  <a:pt x="828" y="467"/>
                  <a:pt x="828" y="467"/>
                </a:cubicBezTo>
                <a:cubicBezTo>
                  <a:pt x="827" y="466"/>
                  <a:pt x="827" y="466"/>
                  <a:pt x="827" y="466"/>
                </a:cubicBezTo>
                <a:cubicBezTo>
                  <a:pt x="826" y="465"/>
                  <a:pt x="826" y="465"/>
                  <a:pt x="826" y="465"/>
                </a:cubicBezTo>
                <a:cubicBezTo>
                  <a:pt x="826" y="466"/>
                  <a:pt x="826" y="466"/>
                  <a:pt x="826" y="466"/>
                </a:cubicBezTo>
                <a:cubicBezTo>
                  <a:pt x="826" y="467"/>
                  <a:pt x="826" y="467"/>
                  <a:pt x="826" y="467"/>
                </a:cubicBezTo>
                <a:close/>
                <a:moveTo>
                  <a:pt x="820" y="440"/>
                </a:moveTo>
                <a:cubicBezTo>
                  <a:pt x="821" y="440"/>
                  <a:pt x="821" y="440"/>
                  <a:pt x="821" y="440"/>
                </a:cubicBezTo>
                <a:cubicBezTo>
                  <a:pt x="821" y="439"/>
                  <a:pt x="821" y="439"/>
                  <a:pt x="821" y="439"/>
                </a:cubicBezTo>
                <a:cubicBezTo>
                  <a:pt x="820" y="439"/>
                  <a:pt x="820" y="439"/>
                  <a:pt x="820" y="439"/>
                </a:cubicBezTo>
                <a:cubicBezTo>
                  <a:pt x="820" y="440"/>
                  <a:pt x="820" y="440"/>
                  <a:pt x="820" y="440"/>
                </a:cubicBezTo>
                <a:close/>
                <a:moveTo>
                  <a:pt x="812" y="475"/>
                </a:moveTo>
                <a:cubicBezTo>
                  <a:pt x="812" y="475"/>
                  <a:pt x="812" y="475"/>
                  <a:pt x="813" y="474"/>
                </a:cubicBezTo>
                <a:cubicBezTo>
                  <a:pt x="813" y="474"/>
                  <a:pt x="813" y="474"/>
                  <a:pt x="812" y="474"/>
                </a:cubicBezTo>
                <a:cubicBezTo>
                  <a:pt x="812" y="474"/>
                  <a:pt x="812" y="474"/>
                  <a:pt x="812" y="475"/>
                </a:cubicBezTo>
                <a:close/>
                <a:moveTo>
                  <a:pt x="811" y="470"/>
                </a:moveTo>
                <a:cubicBezTo>
                  <a:pt x="811" y="470"/>
                  <a:pt x="811" y="470"/>
                  <a:pt x="810" y="470"/>
                </a:cubicBezTo>
                <a:cubicBezTo>
                  <a:pt x="810" y="470"/>
                  <a:pt x="810" y="470"/>
                  <a:pt x="811" y="471"/>
                </a:cubicBezTo>
                <a:cubicBezTo>
                  <a:pt x="811" y="471"/>
                  <a:pt x="811" y="471"/>
                  <a:pt x="811" y="470"/>
                </a:cubicBezTo>
                <a:close/>
                <a:moveTo>
                  <a:pt x="799" y="455"/>
                </a:moveTo>
                <a:cubicBezTo>
                  <a:pt x="798" y="456"/>
                  <a:pt x="798" y="456"/>
                  <a:pt x="798" y="456"/>
                </a:cubicBezTo>
                <a:cubicBezTo>
                  <a:pt x="799" y="456"/>
                  <a:pt x="799" y="456"/>
                  <a:pt x="799" y="456"/>
                </a:cubicBezTo>
                <a:cubicBezTo>
                  <a:pt x="799" y="455"/>
                  <a:pt x="799" y="455"/>
                  <a:pt x="799" y="455"/>
                </a:cubicBezTo>
                <a:close/>
                <a:moveTo>
                  <a:pt x="811" y="474"/>
                </a:moveTo>
                <a:cubicBezTo>
                  <a:pt x="811" y="474"/>
                  <a:pt x="811" y="474"/>
                  <a:pt x="811" y="473"/>
                </a:cubicBezTo>
                <a:cubicBezTo>
                  <a:pt x="811" y="473"/>
                  <a:pt x="811" y="473"/>
                  <a:pt x="811" y="472"/>
                </a:cubicBezTo>
                <a:cubicBezTo>
                  <a:pt x="811" y="472"/>
                  <a:pt x="811" y="472"/>
                  <a:pt x="810" y="473"/>
                </a:cubicBezTo>
                <a:cubicBezTo>
                  <a:pt x="810" y="473"/>
                  <a:pt x="810" y="473"/>
                  <a:pt x="811" y="474"/>
                </a:cubicBezTo>
                <a:close/>
                <a:moveTo>
                  <a:pt x="792" y="38"/>
                </a:moveTo>
                <a:cubicBezTo>
                  <a:pt x="792" y="37"/>
                  <a:pt x="792" y="37"/>
                  <a:pt x="792" y="37"/>
                </a:cubicBezTo>
                <a:cubicBezTo>
                  <a:pt x="791" y="36"/>
                  <a:pt x="791" y="36"/>
                  <a:pt x="791" y="36"/>
                </a:cubicBezTo>
                <a:cubicBezTo>
                  <a:pt x="791" y="34"/>
                  <a:pt x="791" y="34"/>
                  <a:pt x="791" y="34"/>
                </a:cubicBezTo>
                <a:cubicBezTo>
                  <a:pt x="792" y="34"/>
                  <a:pt x="792" y="34"/>
                  <a:pt x="792" y="34"/>
                </a:cubicBezTo>
                <a:cubicBezTo>
                  <a:pt x="793" y="34"/>
                  <a:pt x="793" y="34"/>
                  <a:pt x="793" y="34"/>
                </a:cubicBezTo>
                <a:cubicBezTo>
                  <a:pt x="794" y="34"/>
                  <a:pt x="794" y="34"/>
                  <a:pt x="794" y="34"/>
                </a:cubicBezTo>
                <a:cubicBezTo>
                  <a:pt x="795" y="34"/>
                  <a:pt x="795" y="34"/>
                  <a:pt x="795" y="34"/>
                </a:cubicBezTo>
                <a:cubicBezTo>
                  <a:pt x="799" y="34"/>
                  <a:pt x="799" y="34"/>
                  <a:pt x="799" y="34"/>
                </a:cubicBezTo>
                <a:cubicBezTo>
                  <a:pt x="801" y="35"/>
                  <a:pt x="801" y="35"/>
                  <a:pt x="801" y="35"/>
                </a:cubicBezTo>
                <a:cubicBezTo>
                  <a:pt x="800" y="33"/>
                  <a:pt x="800" y="33"/>
                  <a:pt x="800" y="33"/>
                </a:cubicBezTo>
                <a:cubicBezTo>
                  <a:pt x="799" y="33"/>
                  <a:pt x="799" y="33"/>
                  <a:pt x="799" y="33"/>
                </a:cubicBezTo>
                <a:cubicBezTo>
                  <a:pt x="797" y="33"/>
                  <a:pt x="797" y="33"/>
                  <a:pt x="797" y="33"/>
                </a:cubicBezTo>
                <a:cubicBezTo>
                  <a:pt x="795" y="32"/>
                  <a:pt x="795" y="32"/>
                  <a:pt x="795" y="32"/>
                </a:cubicBezTo>
                <a:cubicBezTo>
                  <a:pt x="794" y="32"/>
                  <a:pt x="794" y="32"/>
                  <a:pt x="794" y="32"/>
                </a:cubicBezTo>
                <a:cubicBezTo>
                  <a:pt x="792" y="32"/>
                  <a:pt x="792" y="32"/>
                  <a:pt x="792" y="32"/>
                </a:cubicBezTo>
                <a:cubicBezTo>
                  <a:pt x="792" y="31"/>
                  <a:pt x="792" y="31"/>
                  <a:pt x="792" y="31"/>
                </a:cubicBezTo>
                <a:cubicBezTo>
                  <a:pt x="793" y="30"/>
                  <a:pt x="793" y="30"/>
                  <a:pt x="793" y="30"/>
                </a:cubicBezTo>
                <a:cubicBezTo>
                  <a:pt x="793" y="29"/>
                  <a:pt x="793" y="29"/>
                  <a:pt x="793" y="29"/>
                </a:cubicBezTo>
                <a:cubicBezTo>
                  <a:pt x="793" y="28"/>
                  <a:pt x="793" y="28"/>
                  <a:pt x="793" y="28"/>
                </a:cubicBezTo>
                <a:cubicBezTo>
                  <a:pt x="794" y="28"/>
                  <a:pt x="794" y="28"/>
                  <a:pt x="794" y="28"/>
                </a:cubicBezTo>
                <a:cubicBezTo>
                  <a:pt x="795" y="29"/>
                  <a:pt x="795" y="29"/>
                  <a:pt x="795" y="29"/>
                </a:cubicBezTo>
                <a:cubicBezTo>
                  <a:pt x="797" y="29"/>
                  <a:pt x="797" y="29"/>
                  <a:pt x="797" y="29"/>
                </a:cubicBezTo>
                <a:cubicBezTo>
                  <a:pt x="798" y="29"/>
                  <a:pt x="798" y="29"/>
                  <a:pt x="798" y="29"/>
                </a:cubicBezTo>
                <a:cubicBezTo>
                  <a:pt x="797" y="28"/>
                  <a:pt x="797" y="28"/>
                  <a:pt x="797" y="28"/>
                </a:cubicBezTo>
                <a:cubicBezTo>
                  <a:pt x="796" y="28"/>
                  <a:pt x="796" y="28"/>
                  <a:pt x="796" y="28"/>
                </a:cubicBezTo>
                <a:cubicBezTo>
                  <a:pt x="795" y="27"/>
                  <a:pt x="795" y="27"/>
                  <a:pt x="795" y="27"/>
                </a:cubicBezTo>
                <a:cubicBezTo>
                  <a:pt x="795" y="26"/>
                  <a:pt x="795" y="26"/>
                  <a:pt x="795" y="26"/>
                </a:cubicBezTo>
                <a:cubicBezTo>
                  <a:pt x="797" y="26"/>
                  <a:pt x="797" y="26"/>
                  <a:pt x="797" y="26"/>
                </a:cubicBezTo>
                <a:cubicBezTo>
                  <a:pt x="798" y="25"/>
                  <a:pt x="798" y="25"/>
                  <a:pt x="798" y="25"/>
                </a:cubicBezTo>
                <a:cubicBezTo>
                  <a:pt x="801" y="25"/>
                  <a:pt x="801" y="25"/>
                  <a:pt x="801" y="25"/>
                </a:cubicBezTo>
                <a:cubicBezTo>
                  <a:pt x="801" y="24"/>
                  <a:pt x="801" y="24"/>
                  <a:pt x="801" y="24"/>
                </a:cubicBezTo>
                <a:cubicBezTo>
                  <a:pt x="803" y="24"/>
                  <a:pt x="803" y="24"/>
                  <a:pt x="803" y="24"/>
                </a:cubicBezTo>
                <a:cubicBezTo>
                  <a:pt x="804" y="24"/>
                  <a:pt x="804" y="24"/>
                  <a:pt x="804" y="24"/>
                </a:cubicBezTo>
                <a:cubicBezTo>
                  <a:pt x="804" y="23"/>
                  <a:pt x="804" y="23"/>
                  <a:pt x="804" y="23"/>
                </a:cubicBezTo>
                <a:cubicBezTo>
                  <a:pt x="801" y="23"/>
                  <a:pt x="801" y="23"/>
                  <a:pt x="801" y="23"/>
                </a:cubicBezTo>
                <a:cubicBezTo>
                  <a:pt x="799" y="24"/>
                  <a:pt x="799" y="24"/>
                  <a:pt x="799" y="24"/>
                </a:cubicBezTo>
                <a:cubicBezTo>
                  <a:pt x="797" y="24"/>
                  <a:pt x="797" y="24"/>
                  <a:pt x="797" y="24"/>
                </a:cubicBezTo>
                <a:cubicBezTo>
                  <a:pt x="796" y="24"/>
                  <a:pt x="796" y="24"/>
                  <a:pt x="796" y="24"/>
                </a:cubicBezTo>
                <a:cubicBezTo>
                  <a:pt x="795" y="25"/>
                  <a:pt x="795" y="25"/>
                  <a:pt x="795" y="25"/>
                </a:cubicBezTo>
                <a:cubicBezTo>
                  <a:pt x="794" y="25"/>
                  <a:pt x="794" y="25"/>
                  <a:pt x="794" y="25"/>
                </a:cubicBezTo>
                <a:cubicBezTo>
                  <a:pt x="794" y="24"/>
                  <a:pt x="794" y="24"/>
                  <a:pt x="794" y="24"/>
                </a:cubicBezTo>
                <a:cubicBezTo>
                  <a:pt x="794" y="23"/>
                  <a:pt x="794" y="23"/>
                  <a:pt x="794" y="23"/>
                </a:cubicBezTo>
                <a:cubicBezTo>
                  <a:pt x="796" y="22"/>
                  <a:pt x="796" y="22"/>
                  <a:pt x="796" y="22"/>
                </a:cubicBezTo>
                <a:cubicBezTo>
                  <a:pt x="797" y="21"/>
                  <a:pt x="797" y="21"/>
                  <a:pt x="797" y="21"/>
                </a:cubicBezTo>
                <a:cubicBezTo>
                  <a:pt x="799" y="21"/>
                  <a:pt x="799" y="21"/>
                  <a:pt x="799" y="21"/>
                </a:cubicBezTo>
                <a:cubicBezTo>
                  <a:pt x="800" y="20"/>
                  <a:pt x="800" y="20"/>
                  <a:pt x="800" y="20"/>
                </a:cubicBezTo>
                <a:cubicBezTo>
                  <a:pt x="799" y="20"/>
                  <a:pt x="799" y="20"/>
                  <a:pt x="799" y="20"/>
                </a:cubicBezTo>
                <a:cubicBezTo>
                  <a:pt x="798" y="20"/>
                  <a:pt x="798" y="20"/>
                  <a:pt x="798" y="20"/>
                </a:cubicBezTo>
                <a:cubicBezTo>
                  <a:pt x="799" y="18"/>
                  <a:pt x="799" y="18"/>
                  <a:pt x="799" y="18"/>
                </a:cubicBezTo>
                <a:cubicBezTo>
                  <a:pt x="798" y="18"/>
                  <a:pt x="798" y="18"/>
                  <a:pt x="798" y="18"/>
                </a:cubicBezTo>
                <a:cubicBezTo>
                  <a:pt x="798" y="19"/>
                  <a:pt x="798" y="19"/>
                  <a:pt x="798" y="19"/>
                </a:cubicBezTo>
                <a:cubicBezTo>
                  <a:pt x="797" y="20"/>
                  <a:pt x="797" y="20"/>
                  <a:pt x="797" y="20"/>
                </a:cubicBezTo>
                <a:cubicBezTo>
                  <a:pt x="797" y="19"/>
                  <a:pt x="797" y="19"/>
                  <a:pt x="797" y="19"/>
                </a:cubicBezTo>
                <a:cubicBezTo>
                  <a:pt x="796" y="19"/>
                  <a:pt x="796" y="19"/>
                  <a:pt x="796" y="19"/>
                </a:cubicBezTo>
                <a:cubicBezTo>
                  <a:pt x="795" y="19"/>
                  <a:pt x="795" y="19"/>
                  <a:pt x="795" y="19"/>
                </a:cubicBezTo>
                <a:cubicBezTo>
                  <a:pt x="794" y="20"/>
                  <a:pt x="794" y="20"/>
                  <a:pt x="794" y="20"/>
                </a:cubicBezTo>
                <a:cubicBezTo>
                  <a:pt x="794" y="21"/>
                  <a:pt x="794" y="21"/>
                  <a:pt x="794" y="21"/>
                </a:cubicBezTo>
                <a:cubicBezTo>
                  <a:pt x="792" y="22"/>
                  <a:pt x="792" y="22"/>
                  <a:pt x="792" y="22"/>
                </a:cubicBezTo>
                <a:cubicBezTo>
                  <a:pt x="792" y="21"/>
                  <a:pt x="792" y="21"/>
                  <a:pt x="792" y="21"/>
                </a:cubicBezTo>
                <a:cubicBezTo>
                  <a:pt x="792" y="19"/>
                  <a:pt x="792" y="19"/>
                  <a:pt x="792" y="19"/>
                </a:cubicBezTo>
                <a:cubicBezTo>
                  <a:pt x="791" y="18"/>
                  <a:pt x="791" y="18"/>
                  <a:pt x="791" y="18"/>
                </a:cubicBezTo>
                <a:cubicBezTo>
                  <a:pt x="792" y="18"/>
                  <a:pt x="792" y="18"/>
                  <a:pt x="792" y="18"/>
                </a:cubicBezTo>
                <a:cubicBezTo>
                  <a:pt x="793" y="18"/>
                  <a:pt x="793" y="18"/>
                  <a:pt x="793" y="18"/>
                </a:cubicBezTo>
                <a:cubicBezTo>
                  <a:pt x="793" y="17"/>
                  <a:pt x="793" y="17"/>
                  <a:pt x="793" y="17"/>
                </a:cubicBezTo>
                <a:cubicBezTo>
                  <a:pt x="794" y="16"/>
                  <a:pt x="794" y="16"/>
                  <a:pt x="794" y="16"/>
                </a:cubicBezTo>
                <a:cubicBezTo>
                  <a:pt x="795" y="16"/>
                  <a:pt x="795" y="16"/>
                  <a:pt x="795" y="16"/>
                </a:cubicBezTo>
                <a:cubicBezTo>
                  <a:pt x="796" y="15"/>
                  <a:pt x="796" y="15"/>
                  <a:pt x="796" y="15"/>
                </a:cubicBezTo>
                <a:cubicBezTo>
                  <a:pt x="797" y="14"/>
                  <a:pt x="797" y="14"/>
                  <a:pt x="797" y="14"/>
                </a:cubicBezTo>
                <a:cubicBezTo>
                  <a:pt x="798" y="15"/>
                  <a:pt x="798" y="15"/>
                  <a:pt x="798" y="15"/>
                </a:cubicBezTo>
                <a:cubicBezTo>
                  <a:pt x="800" y="14"/>
                  <a:pt x="800" y="14"/>
                  <a:pt x="800" y="14"/>
                </a:cubicBezTo>
                <a:cubicBezTo>
                  <a:pt x="803" y="13"/>
                  <a:pt x="803" y="13"/>
                  <a:pt x="803" y="13"/>
                </a:cubicBezTo>
                <a:cubicBezTo>
                  <a:pt x="804" y="13"/>
                  <a:pt x="804" y="13"/>
                  <a:pt x="804" y="13"/>
                </a:cubicBezTo>
                <a:cubicBezTo>
                  <a:pt x="804" y="14"/>
                  <a:pt x="804" y="14"/>
                  <a:pt x="804" y="14"/>
                </a:cubicBezTo>
                <a:cubicBezTo>
                  <a:pt x="804" y="15"/>
                  <a:pt x="804" y="15"/>
                  <a:pt x="804" y="15"/>
                </a:cubicBezTo>
                <a:cubicBezTo>
                  <a:pt x="804" y="18"/>
                  <a:pt x="804" y="18"/>
                  <a:pt x="804" y="18"/>
                </a:cubicBezTo>
                <a:cubicBezTo>
                  <a:pt x="805" y="17"/>
                  <a:pt x="805" y="17"/>
                  <a:pt x="805" y="17"/>
                </a:cubicBezTo>
                <a:cubicBezTo>
                  <a:pt x="805" y="16"/>
                  <a:pt x="805" y="16"/>
                  <a:pt x="805" y="16"/>
                </a:cubicBezTo>
                <a:cubicBezTo>
                  <a:pt x="806" y="15"/>
                  <a:pt x="806" y="15"/>
                  <a:pt x="806" y="15"/>
                </a:cubicBezTo>
                <a:cubicBezTo>
                  <a:pt x="807" y="15"/>
                  <a:pt x="807" y="15"/>
                  <a:pt x="807" y="15"/>
                </a:cubicBezTo>
                <a:cubicBezTo>
                  <a:pt x="806" y="16"/>
                  <a:pt x="806" y="16"/>
                  <a:pt x="806" y="16"/>
                </a:cubicBezTo>
                <a:cubicBezTo>
                  <a:pt x="806" y="17"/>
                  <a:pt x="806" y="17"/>
                  <a:pt x="806" y="17"/>
                </a:cubicBezTo>
                <a:cubicBezTo>
                  <a:pt x="807" y="16"/>
                  <a:pt x="807" y="16"/>
                  <a:pt x="807" y="16"/>
                </a:cubicBezTo>
                <a:cubicBezTo>
                  <a:pt x="807" y="15"/>
                  <a:pt x="807" y="15"/>
                  <a:pt x="807" y="15"/>
                </a:cubicBezTo>
                <a:cubicBezTo>
                  <a:pt x="808" y="15"/>
                  <a:pt x="808" y="15"/>
                  <a:pt x="808" y="15"/>
                </a:cubicBezTo>
                <a:cubicBezTo>
                  <a:pt x="807" y="14"/>
                  <a:pt x="807" y="14"/>
                  <a:pt x="807" y="14"/>
                </a:cubicBezTo>
                <a:cubicBezTo>
                  <a:pt x="808" y="12"/>
                  <a:pt x="808" y="12"/>
                  <a:pt x="808" y="12"/>
                </a:cubicBezTo>
                <a:cubicBezTo>
                  <a:pt x="810" y="11"/>
                  <a:pt x="810" y="11"/>
                  <a:pt x="810" y="11"/>
                </a:cubicBezTo>
                <a:cubicBezTo>
                  <a:pt x="811" y="11"/>
                  <a:pt x="811" y="11"/>
                  <a:pt x="811" y="11"/>
                </a:cubicBezTo>
                <a:cubicBezTo>
                  <a:pt x="811" y="12"/>
                  <a:pt x="811" y="12"/>
                  <a:pt x="811" y="12"/>
                </a:cubicBezTo>
                <a:cubicBezTo>
                  <a:pt x="811" y="14"/>
                  <a:pt x="811" y="14"/>
                  <a:pt x="811" y="14"/>
                </a:cubicBezTo>
                <a:cubicBezTo>
                  <a:pt x="812" y="14"/>
                  <a:pt x="812" y="14"/>
                  <a:pt x="812" y="14"/>
                </a:cubicBezTo>
                <a:cubicBezTo>
                  <a:pt x="812" y="16"/>
                  <a:pt x="812" y="16"/>
                  <a:pt x="812" y="16"/>
                </a:cubicBezTo>
                <a:cubicBezTo>
                  <a:pt x="812" y="17"/>
                  <a:pt x="812" y="17"/>
                  <a:pt x="812" y="17"/>
                </a:cubicBezTo>
                <a:cubicBezTo>
                  <a:pt x="812" y="18"/>
                  <a:pt x="812" y="18"/>
                  <a:pt x="812" y="18"/>
                </a:cubicBezTo>
                <a:cubicBezTo>
                  <a:pt x="812" y="19"/>
                  <a:pt x="812" y="19"/>
                  <a:pt x="812" y="19"/>
                </a:cubicBezTo>
                <a:cubicBezTo>
                  <a:pt x="813" y="19"/>
                  <a:pt x="813" y="19"/>
                  <a:pt x="813" y="19"/>
                </a:cubicBezTo>
                <a:cubicBezTo>
                  <a:pt x="813" y="18"/>
                  <a:pt x="813" y="18"/>
                  <a:pt x="813" y="18"/>
                </a:cubicBezTo>
                <a:cubicBezTo>
                  <a:pt x="813" y="17"/>
                  <a:pt x="813" y="17"/>
                  <a:pt x="813" y="17"/>
                </a:cubicBezTo>
                <a:cubicBezTo>
                  <a:pt x="814" y="16"/>
                  <a:pt x="814" y="16"/>
                  <a:pt x="814" y="16"/>
                </a:cubicBezTo>
                <a:cubicBezTo>
                  <a:pt x="815" y="14"/>
                  <a:pt x="815" y="14"/>
                  <a:pt x="815" y="14"/>
                </a:cubicBezTo>
                <a:cubicBezTo>
                  <a:pt x="816" y="14"/>
                  <a:pt x="816" y="14"/>
                  <a:pt x="816" y="14"/>
                </a:cubicBezTo>
                <a:cubicBezTo>
                  <a:pt x="817" y="16"/>
                  <a:pt x="817" y="16"/>
                  <a:pt x="817" y="16"/>
                </a:cubicBezTo>
                <a:cubicBezTo>
                  <a:pt x="817" y="17"/>
                  <a:pt x="817" y="17"/>
                  <a:pt x="817" y="17"/>
                </a:cubicBezTo>
                <a:cubicBezTo>
                  <a:pt x="816" y="19"/>
                  <a:pt x="816" y="19"/>
                  <a:pt x="816" y="19"/>
                </a:cubicBezTo>
                <a:cubicBezTo>
                  <a:pt x="817" y="19"/>
                  <a:pt x="817" y="19"/>
                  <a:pt x="817" y="19"/>
                </a:cubicBezTo>
                <a:cubicBezTo>
                  <a:pt x="817" y="20"/>
                  <a:pt x="817" y="20"/>
                  <a:pt x="817" y="20"/>
                </a:cubicBezTo>
                <a:cubicBezTo>
                  <a:pt x="818" y="19"/>
                  <a:pt x="818" y="19"/>
                  <a:pt x="818" y="19"/>
                </a:cubicBezTo>
                <a:cubicBezTo>
                  <a:pt x="818" y="18"/>
                  <a:pt x="818" y="18"/>
                  <a:pt x="818" y="18"/>
                </a:cubicBezTo>
                <a:cubicBezTo>
                  <a:pt x="819" y="18"/>
                  <a:pt x="819" y="18"/>
                  <a:pt x="819" y="18"/>
                </a:cubicBezTo>
                <a:cubicBezTo>
                  <a:pt x="819" y="19"/>
                  <a:pt x="819" y="19"/>
                  <a:pt x="819" y="19"/>
                </a:cubicBezTo>
                <a:cubicBezTo>
                  <a:pt x="820" y="20"/>
                  <a:pt x="820" y="20"/>
                  <a:pt x="820" y="20"/>
                </a:cubicBezTo>
                <a:cubicBezTo>
                  <a:pt x="821" y="19"/>
                  <a:pt x="821" y="19"/>
                  <a:pt x="821" y="19"/>
                </a:cubicBezTo>
                <a:cubicBezTo>
                  <a:pt x="821" y="20"/>
                  <a:pt x="821" y="20"/>
                  <a:pt x="821" y="20"/>
                </a:cubicBezTo>
                <a:cubicBezTo>
                  <a:pt x="822" y="20"/>
                  <a:pt x="822" y="20"/>
                  <a:pt x="822" y="20"/>
                </a:cubicBezTo>
                <a:cubicBezTo>
                  <a:pt x="822" y="18"/>
                  <a:pt x="822" y="18"/>
                  <a:pt x="822" y="18"/>
                </a:cubicBezTo>
                <a:cubicBezTo>
                  <a:pt x="821" y="16"/>
                  <a:pt x="821" y="16"/>
                  <a:pt x="821" y="16"/>
                </a:cubicBezTo>
                <a:cubicBezTo>
                  <a:pt x="820" y="16"/>
                  <a:pt x="820" y="16"/>
                  <a:pt x="820" y="16"/>
                </a:cubicBezTo>
                <a:cubicBezTo>
                  <a:pt x="820" y="15"/>
                  <a:pt x="820" y="15"/>
                  <a:pt x="820" y="15"/>
                </a:cubicBezTo>
                <a:cubicBezTo>
                  <a:pt x="820" y="14"/>
                  <a:pt x="820" y="14"/>
                  <a:pt x="820" y="14"/>
                </a:cubicBezTo>
                <a:cubicBezTo>
                  <a:pt x="819" y="13"/>
                  <a:pt x="819" y="13"/>
                  <a:pt x="819" y="13"/>
                </a:cubicBezTo>
                <a:cubicBezTo>
                  <a:pt x="818" y="12"/>
                  <a:pt x="818" y="12"/>
                  <a:pt x="818" y="12"/>
                </a:cubicBezTo>
                <a:cubicBezTo>
                  <a:pt x="818" y="11"/>
                  <a:pt x="818" y="11"/>
                  <a:pt x="818" y="11"/>
                </a:cubicBezTo>
                <a:cubicBezTo>
                  <a:pt x="818" y="10"/>
                  <a:pt x="818" y="10"/>
                  <a:pt x="818" y="10"/>
                </a:cubicBezTo>
                <a:cubicBezTo>
                  <a:pt x="819" y="10"/>
                  <a:pt x="819" y="10"/>
                  <a:pt x="819" y="10"/>
                </a:cubicBezTo>
                <a:cubicBezTo>
                  <a:pt x="820" y="11"/>
                  <a:pt x="820" y="11"/>
                  <a:pt x="820" y="11"/>
                </a:cubicBezTo>
                <a:cubicBezTo>
                  <a:pt x="821" y="10"/>
                  <a:pt x="821" y="10"/>
                  <a:pt x="821" y="10"/>
                </a:cubicBezTo>
                <a:cubicBezTo>
                  <a:pt x="822" y="11"/>
                  <a:pt x="822" y="11"/>
                  <a:pt x="822" y="11"/>
                </a:cubicBezTo>
                <a:cubicBezTo>
                  <a:pt x="823" y="10"/>
                  <a:pt x="823" y="10"/>
                  <a:pt x="823" y="10"/>
                </a:cubicBezTo>
                <a:cubicBezTo>
                  <a:pt x="823" y="8"/>
                  <a:pt x="823" y="8"/>
                  <a:pt x="823" y="8"/>
                </a:cubicBezTo>
                <a:cubicBezTo>
                  <a:pt x="822" y="7"/>
                  <a:pt x="822" y="7"/>
                  <a:pt x="822" y="7"/>
                </a:cubicBezTo>
                <a:cubicBezTo>
                  <a:pt x="822" y="6"/>
                  <a:pt x="822" y="6"/>
                  <a:pt x="822" y="6"/>
                </a:cubicBezTo>
                <a:cubicBezTo>
                  <a:pt x="824" y="6"/>
                  <a:pt x="824" y="6"/>
                  <a:pt x="824" y="6"/>
                </a:cubicBezTo>
                <a:cubicBezTo>
                  <a:pt x="827" y="6"/>
                  <a:pt x="827" y="6"/>
                  <a:pt x="827" y="6"/>
                </a:cubicBezTo>
                <a:cubicBezTo>
                  <a:pt x="828" y="7"/>
                  <a:pt x="828" y="7"/>
                  <a:pt x="828" y="7"/>
                </a:cubicBezTo>
                <a:cubicBezTo>
                  <a:pt x="828" y="8"/>
                  <a:pt x="828" y="8"/>
                  <a:pt x="828" y="8"/>
                </a:cubicBezTo>
                <a:cubicBezTo>
                  <a:pt x="827" y="9"/>
                  <a:pt x="827" y="9"/>
                  <a:pt x="827" y="9"/>
                </a:cubicBezTo>
                <a:cubicBezTo>
                  <a:pt x="829" y="10"/>
                  <a:pt x="829" y="10"/>
                  <a:pt x="829" y="10"/>
                </a:cubicBezTo>
                <a:cubicBezTo>
                  <a:pt x="829" y="11"/>
                  <a:pt x="829" y="11"/>
                  <a:pt x="829" y="11"/>
                </a:cubicBezTo>
                <a:cubicBezTo>
                  <a:pt x="829" y="13"/>
                  <a:pt x="829" y="13"/>
                  <a:pt x="829" y="13"/>
                </a:cubicBezTo>
                <a:cubicBezTo>
                  <a:pt x="829" y="15"/>
                  <a:pt x="829" y="15"/>
                  <a:pt x="829" y="15"/>
                </a:cubicBezTo>
                <a:cubicBezTo>
                  <a:pt x="830" y="15"/>
                  <a:pt x="830" y="15"/>
                  <a:pt x="830" y="15"/>
                </a:cubicBezTo>
                <a:cubicBezTo>
                  <a:pt x="831" y="13"/>
                  <a:pt x="831" y="13"/>
                  <a:pt x="831" y="13"/>
                </a:cubicBezTo>
                <a:cubicBezTo>
                  <a:pt x="831" y="14"/>
                  <a:pt x="831" y="14"/>
                  <a:pt x="831" y="14"/>
                </a:cubicBezTo>
                <a:cubicBezTo>
                  <a:pt x="831" y="15"/>
                  <a:pt x="831" y="15"/>
                  <a:pt x="831" y="15"/>
                </a:cubicBezTo>
                <a:cubicBezTo>
                  <a:pt x="832" y="15"/>
                  <a:pt x="832" y="15"/>
                  <a:pt x="832" y="15"/>
                </a:cubicBezTo>
                <a:cubicBezTo>
                  <a:pt x="833" y="15"/>
                  <a:pt x="833" y="15"/>
                  <a:pt x="833" y="15"/>
                </a:cubicBezTo>
                <a:cubicBezTo>
                  <a:pt x="833" y="14"/>
                  <a:pt x="833" y="14"/>
                  <a:pt x="833" y="14"/>
                </a:cubicBezTo>
                <a:cubicBezTo>
                  <a:pt x="835" y="13"/>
                  <a:pt x="835" y="13"/>
                  <a:pt x="835" y="13"/>
                </a:cubicBezTo>
                <a:cubicBezTo>
                  <a:pt x="834" y="10"/>
                  <a:pt x="834" y="10"/>
                  <a:pt x="834" y="10"/>
                </a:cubicBezTo>
                <a:cubicBezTo>
                  <a:pt x="835" y="9"/>
                  <a:pt x="835" y="9"/>
                  <a:pt x="835" y="9"/>
                </a:cubicBezTo>
                <a:cubicBezTo>
                  <a:pt x="836" y="9"/>
                  <a:pt x="836" y="9"/>
                  <a:pt x="836" y="9"/>
                </a:cubicBezTo>
                <a:cubicBezTo>
                  <a:pt x="837" y="10"/>
                  <a:pt x="837" y="10"/>
                  <a:pt x="837" y="10"/>
                </a:cubicBezTo>
                <a:cubicBezTo>
                  <a:pt x="839" y="10"/>
                  <a:pt x="839" y="10"/>
                  <a:pt x="839" y="10"/>
                </a:cubicBezTo>
                <a:cubicBezTo>
                  <a:pt x="839" y="9"/>
                  <a:pt x="839" y="9"/>
                  <a:pt x="839" y="9"/>
                </a:cubicBezTo>
                <a:cubicBezTo>
                  <a:pt x="837" y="8"/>
                  <a:pt x="837" y="8"/>
                  <a:pt x="837" y="8"/>
                </a:cubicBezTo>
                <a:cubicBezTo>
                  <a:pt x="836" y="6"/>
                  <a:pt x="836" y="6"/>
                  <a:pt x="836" y="6"/>
                </a:cubicBezTo>
                <a:cubicBezTo>
                  <a:pt x="837" y="5"/>
                  <a:pt x="837" y="5"/>
                  <a:pt x="837" y="5"/>
                </a:cubicBezTo>
                <a:cubicBezTo>
                  <a:pt x="837" y="4"/>
                  <a:pt x="837" y="4"/>
                  <a:pt x="837" y="4"/>
                </a:cubicBezTo>
                <a:cubicBezTo>
                  <a:pt x="838" y="4"/>
                  <a:pt x="838" y="4"/>
                  <a:pt x="838" y="4"/>
                </a:cubicBezTo>
                <a:cubicBezTo>
                  <a:pt x="840" y="5"/>
                  <a:pt x="840" y="5"/>
                  <a:pt x="840" y="5"/>
                </a:cubicBezTo>
                <a:cubicBezTo>
                  <a:pt x="840" y="7"/>
                  <a:pt x="840" y="7"/>
                  <a:pt x="840" y="7"/>
                </a:cubicBezTo>
                <a:cubicBezTo>
                  <a:pt x="841" y="8"/>
                  <a:pt x="841" y="8"/>
                  <a:pt x="841" y="8"/>
                </a:cubicBezTo>
                <a:cubicBezTo>
                  <a:pt x="841" y="10"/>
                  <a:pt x="841" y="10"/>
                  <a:pt x="841" y="10"/>
                </a:cubicBezTo>
                <a:cubicBezTo>
                  <a:pt x="841" y="11"/>
                  <a:pt x="841" y="11"/>
                  <a:pt x="841" y="11"/>
                </a:cubicBezTo>
                <a:cubicBezTo>
                  <a:pt x="841" y="13"/>
                  <a:pt x="841" y="13"/>
                  <a:pt x="841" y="13"/>
                </a:cubicBezTo>
                <a:cubicBezTo>
                  <a:pt x="842" y="14"/>
                  <a:pt x="842" y="14"/>
                  <a:pt x="842" y="14"/>
                </a:cubicBezTo>
                <a:cubicBezTo>
                  <a:pt x="843" y="13"/>
                  <a:pt x="843" y="13"/>
                  <a:pt x="843" y="13"/>
                </a:cubicBezTo>
                <a:cubicBezTo>
                  <a:pt x="843" y="12"/>
                  <a:pt x="843" y="12"/>
                  <a:pt x="843" y="12"/>
                </a:cubicBezTo>
                <a:cubicBezTo>
                  <a:pt x="842" y="11"/>
                  <a:pt x="842" y="11"/>
                  <a:pt x="842" y="11"/>
                </a:cubicBezTo>
                <a:cubicBezTo>
                  <a:pt x="842" y="9"/>
                  <a:pt x="842" y="9"/>
                  <a:pt x="842" y="9"/>
                </a:cubicBezTo>
                <a:cubicBezTo>
                  <a:pt x="842" y="7"/>
                  <a:pt x="842" y="7"/>
                  <a:pt x="842" y="7"/>
                </a:cubicBezTo>
                <a:cubicBezTo>
                  <a:pt x="842" y="5"/>
                  <a:pt x="842" y="5"/>
                  <a:pt x="842" y="5"/>
                </a:cubicBezTo>
                <a:cubicBezTo>
                  <a:pt x="842" y="3"/>
                  <a:pt x="842" y="3"/>
                  <a:pt x="842" y="3"/>
                </a:cubicBezTo>
                <a:cubicBezTo>
                  <a:pt x="842" y="2"/>
                  <a:pt x="842" y="2"/>
                  <a:pt x="842" y="2"/>
                </a:cubicBezTo>
                <a:cubicBezTo>
                  <a:pt x="843" y="2"/>
                  <a:pt x="843" y="2"/>
                  <a:pt x="843" y="2"/>
                </a:cubicBezTo>
                <a:cubicBezTo>
                  <a:pt x="844" y="3"/>
                  <a:pt x="844" y="3"/>
                  <a:pt x="844" y="3"/>
                </a:cubicBezTo>
                <a:cubicBezTo>
                  <a:pt x="845" y="3"/>
                  <a:pt x="845" y="3"/>
                  <a:pt x="845" y="3"/>
                </a:cubicBezTo>
                <a:cubicBezTo>
                  <a:pt x="845" y="5"/>
                  <a:pt x="845" y="5"/>
                  <a:pt x="845" y="5"/>
                </a:cubicBezTo>
                <a:cubicBezTo>
                  <a:pt x="846" y="6"/>
                  <a:pt x="846" y="6"/>
                  <a:pt x="846" y="6"/>
                </a:cubicBezTo>
                <a:cubicBezTo>
                  <a:pt x="846" y="8"/>
                  <a:pt x="846" y="8"/>
                  <a:pt x="846" y="8"/>
                </a:cubicBezTo>
                <a:cubicBezTo>
                  <a:pt x="846" y="10"/>
                  <a:pt x="846" y="10"/>
                  <a:pt x="846" y="10"/>
                </a:cubicBezTo>
                <a:cubicBezTo>
                  <a:pt x="847" y="10"/>
                  <a:pt x="847" y="10"/>
                  <a:pt x="847" y="10"/>
                </a:cubicBezTo>
                <a:cubicBezTo>
                  <a:pt x="847" y="9"/>
                  <a:pt x="847" y="9"/>
                  <a:pt x="847" y="9"/>
                </a:cubicBezTo>
                <a:cubicBezTo>
                  <a:pt x="847" y="8"/>
                  <a:pt x="847" y="8"/>
                  <a:pt x="847" y="8"/>
                </a:cubicBezTo>
                <a:cubicBezTo>
                  <a:pt x="848" y="8"/>
                  <a:pt x="848" y="8"/>
                  <a:pt x="848" y="8"/>
                </a:cubicBezTo>
                <a:cubicBezTo>
                  <a:pt x="850" y="10"/>
                  <a:pt x="850" y="10"/>
                  <a:pt x="850" y="10"/>
                </a:cubicBezTo>
                <a:cubicBezTo>
                  <a:pt x="851" y="10"/>
                  <a:pt x="851" y="10"/>
                  <a:pt x="851" y="10"/>
                </a:cubicBezTo>
                <a:cubicBezTo>
                  <a:pt x="851" y="9"/>
                  <a:pt x="851" y="9"/>
                  <a:pt x="851" y="9"/>
                </a:cubicBezTo>
                <a:cubicBezTo>
                  <a:pt x="850" y="9"/>
                  <a:pt x="850" y="9"/>
                  <a:pt x="850" y="9"/>
                </a:cubicBezTo>
                <a:cubicBezTo>
                  <a:pt x="849" y="8"/>
                  <a:pt x="849" y="8"/>
                  <a:pt x="849" y="8"/>
                </a:cubicBezTo>
                <a:cubicBezTo>
                  <a:pt x="850" y="7"/>
                  <a:pt x="850" y="7"/>
                  <a:pt x="850" y="7"/>
                </a:cubicBezTo>
                <a:cubicBezTo>
                  <a:pt x="850" y="6"/>
                  <a:pt x="850" y="6"/>
                  <a:pt x="850" y="6"/>
                </a:cubicBezTo>
                <a:cubicBezTo>
                  <a:pt x="848" y="5"/>
                  <a:pt x="848" y="5"/>
                  <a:pt x="848" y="5"/>
                </a:cubicBezTo>
                <a:cubicBezTo>
                  <a:pt x="848" y="4"/>
                  <a:pt x="848" y="4"/>
                  <a:pt x="848" y="4"/>
                </a:cubicBezTo>
                <a:cubicBezTo>
                  <a:pt x="850" y="4"/>
                  <a:pt x="850" y="4"/>
                  <a:pt x="850" y="4"/>
                </a:cubicBezTo>
                <a:cubicBezTo>
                  <a:pt x="849" y="3"/>
                  <a:pt x="849" y="3"/>
                  <a:pt x="849" y="3"/>
                </a:cubicBezTo>
                <a:cubicBezTo>
                  <a:pt x="848" y="3"/>
                  <a:pt x="848" y="3"/>
                  <a:pt x="848" y="3"/>
                </a:cubicBezTo>
                <a:cubicBezTo>
                  <a:pt x="847" y="2"/>
                  <a:pt x="847" y="2"/>
                  <a:pt x="847" y="2"/>
                </a:cubicBezTo>
                <a:cubicBezTo>
                  <a:pt x="848" y="2"/>
                  <a:pt x="848" y="2"/>
                  <a:pt x="848" y="2"/>
                </a:cubicBezTo>
                <a:cubicBezTo>
                  <a:pt x="849" y="2"/>
                  <a:pt x="849" y="2"/>
                  <a:pt x="849" y="2"/>
                </a:cubicBezTo>
                <a:cubicBezTo>
                  <a:pt x="850" y="0"/>
                  <a:pt x="850" y="0"/>
                  <a:pt x="850" y="0"/>
                </a:cubicBezTo>
                <a:cubicBezTo>
                  <a:pt x="853" y="1"/>
                  <a:pt x="853" y="1"/>
                  <a:pt x="853" y="1"/>
                </a:cubicBezTo>
                <a:cubicBezTo>
                  <a:pt x="853" y="3"/>
                  <a:pt x="853" y="3"/>
                  <a:pt x="853" y="3"/>
                </a:cubicBezTo>
                <a:cubicBezTo>
                  <a:pt x="853" y="4"/>
                  <a:pt x="853" y="4"/>
                  <a:pt x="853" y="4"/>
                </a:cubicBezTo>
                <a:cubicBezTo>
                  <a:pt x="853" y="5"/>
                  <a:pt x="853" y="5"/>
                  <a:pt x="853" y="5"/>
                </a:cubicBezTo>
                <a:cubicBezTo>
                  <a:pt x="854" y="4"/>
                  <a:pt x="854" y="4"/>
                  <a:pt x="854" y="4"/>
                </a:cubicBezTo>
                <a:cubicBezTo>
                  <a:pt x="855" y="3"/>
                  <a:pt x="855" y="3"/>
                  <a:pt x="855" y="3"/>
                </a:cubicBezTo>
                <a:cubicBezTo>
                  <a:pt x="855" y="2"/>
                  <a:pt x="855" y="2"/>
                  <a:pt x="855" y="2"/>
                </a:cubicBezTo>
                <a:cubicBezTo>
                  <a:pt x="856" y="3"/>
                  <a:pt x="856" y="3"/>
                  <a:pt x="856" y="3"/>
                </a:cubicBezTo>
                <a:cubicBezTo>
                  <a:pt x="855" y="5"/>
                  <a:pt x="855" y="5"/>
                  <a:pt x="855" y="5"/>
                </a:cubicBezTo>
                <a:cubicBezTo>
                  <a:pt x="856" y="5"/>
                  <a:pt x="856" y="5"/>
                  <a:pt x="856" y="5"/>
                </a:cubicBezTo>
                <a:cubicBezTo>
                  <a:pt x="857" y="5"/>
                  <a:pt x="857" y="5"/>
                  <a:pt x="857" y="5"/>
                </a:cubicBezTo>
                <a:cubicBezTo>
                  <a:pt x="858" y="3"/>
                  <a:pt x="858" y="3"/>
                  <a:pt x="858" y="3"/>
                </a:cubicBezTo>
                <a:cubicBezTo>
                  <a:pt x="859" y="4"/>
                  <a:pt x="859" y="4"/>
                  <a:pt x="859" y="4"/>
                </a:cubicBezTo>
                <a:cubicBezTo>
                  <a:pt x="859" y="5"/>
                  <a:pt x="859" y="5"/>
                  <a:pt x="859" y="5"/>
                </a:cubicBezTo>
                <a:cubicBezTo>
                  <a:pt x="858" y="6"/>
                  <a:pt x="858" y="6"/>
                  <a:pt x="858" y="6"/>
                </a:cubicBezTo>
                <a:cubicBezTo>
                  <a:pt x="859" y="8"/>
                  <a:pt x="859" y="8"/>
                  <a:pt x="859" y="8"/>
                </a:cubicBezTo>
                <a:cubicBezTo>
                  <a:pt x="858" y="9"/>
                  <a:pt x="858" y="9"/>
                  <a:pt x="858" y="9"/>
                </a:cubicBezTo>
                <a:cubicBezTo>
                  <a:pt x="859" y="10"/>
                  <a:pt x="859" y="10"/>
                  <a:pt x="859" y="10"/>
                </a:cubicBezTo>
                <a:cubicBezTo>
                  <a:pt x="860" y="9"/>
                  <a:pt x="860" y="9"/>
                  <a:pt x="860" y="9"/>
                </a:cubicBezTo>
                <a:cubicBezTo>
                  <a:pt x="861" y="10"/>
                  <a:pt x="861" y="10"/>
                  <a:pt x="861" y="10"/>
                </a:cubicBezTo>
                <a:cubicBezTo>
                  <a:pt x="861" y="9"/>
                  <a:pt x="861" y="9"/>
                  <a:pt x="861" y="9"/>
                </a:cubicBezTo>
                <a:cubicBezTo>
                  <a:pt x="861" y="7"/>
                  <a:pt x="861" y="7"/>
                  <a:pt x="861" y="7"/>
                </a:cubicBezTo>
                <a:cubicBezTo>
                  <a:pt x="862" y="5"/>
                  <a:pt x="862" y="5"/>
                  <a:pt x="862" y="5"/>
                </a:cubicBezTo>
                <a:cubicBezTo>
                  <a:pt x="861" y="2"/>
                  <a:pt x="861" y="2"/>
                  <a:pt x="861" y="2"/>
                </a:cubicBezTo>
                <a:cubicBezTo>
                  <a:pt x="861" y="1"/>
                  <a:pt x="861" y="1"/>
                  <a:pt x="861" y="1"/>
                </a:cubicBezTo>
                <a:cubicBezTo>
                  <a:pt x="862" y="0"/>
                  <a:pt x="862" y="0"/>
                  <a:pt x="862" y="0"/>
                </a:cubicBezTo>
                <a:cubicBezTo>
                  <a:pt x="863" y="1"/>
                  <a:pt x="863" y="1"/>
                  <a:pt x="863" y="1"/>
                </a:cubicBezTo>
                <a:cubicBezTo>
                  <a:pt x="864" y="1"/>
                  <a:pt x="864" y="1"/>
                  <a:pt x="864" y="1"/>
                </a:cubicBezTo>
                <a:cubicBezTo>
                  <a:pt x="865" y="1"/>
                  <a:pt x="865" y="1"/>
                  <a:pt x="865" y="1"/>
                </a:cubicBezTo>
                <a:cubicBezTo>
                  <a:pt x="867" y="1"/>
                  <a:pt x="867" y="1"/>
                  <a:pt x="867" y="1"/>
                </a:cubicBezTo>
                <a:cubicBezTo>
                  <a:pt x="868" y="1"/>
                  <a:pt x="868" y="1"/>
                  <a:pt x="868" y="1"/>
                </a:cubicBezTo>
                <a:cubicBezTo>
                  <a:pt x="869" y="2"/>
                  <a:pt x="869" y="2"/>
                  <a:pt x="869" y="2"/>
                </a:cubicBezTo>
                <a:cubicBezTo>
                  <a:pt x="870" y="3"/>
                  <a:pt x="870" y="3"/>
                  <a:pt x="870" y="3"/>
                </a:cubicBezTo>
                <a:cubicBezTo>
                  <a:pt x="872" y="2"/>
                  <a:pt x="872" y="2"/>
                  <a:pt x="872" y="2"/>
                </a:cubicBezTo>
                <a:cubicBezTo>
                  <a:pt x="873" y="3"/>
                  <a:pt x="873" y="3"/>
                  <a:pt x="873" y="3"/>
                </a:cubicBezTo>
                <a:cubicBezTo>
                  <a:pt x="874" y="4"/>
                  <a:pt x="874" y="4"/>
                  <a:pt x="874" y="4"/>
                </a:cubicBezTo>
                <a:cubicBezTo>
                  <a:pt x="874" y="5"/>
                  <a:pt x="874" y="5"/>
                  <a:pt x="874" y="5"/>
                </a:cubicBezTo>
                <a:cubicBezTo>
                  <a:pt x="874" y="6"/>
                  <a:pt x="874" y="6"/>
                  <a:pt x="874" y="6"/>
                </a:cubicBezTo>
                <a:cubicBezTo>
                  <a:pt x="874" y="8"/>
                  <a:pt x="874" y="8"/>
                  <a:pt x="874" y="8"/>
                </a:cubicBezTo>
                <a:cubicBezTo>
                  <a:pt x="874" y="9"/>
                  <a:pt x="874" y="9"/>
                  <a:pt x="874" y="9"/>
                </a:cubicBezTo>
                <a:cubicBezTo>
                  <a:pt x="875" y="8"/>
                  <a:pt x="875" y="8"/>
                  <a:pt x="875" y="8"/>
                </a:cubicBezTo>
                <a:cubicBezTo>
                  <a:pt x="876" y="7"/>
                  <a:pt x="876" y="7"/>
                  <a:pt x="876" y="7"/>
                </a:cubicBezTo>
                <a:cubicBezTo>
                  <a:pt x="878" y="5"/>
                  <a:pt x="878" y="5"/>
                  <a:pt x="878" y="5"/>
                </a:cubicBezTo>
                <a:cubicBezTo>
                  <a:pt x="879" y="4"/>
                  <a:pt x="879" y="4"/>
                  <a:pt x="879" y="4"/>
                </a:cubicBezTo>
                <a:cubicBezTo>
                  <a:pt x="880" y="4"/>
                  <a:pt x="880" y="4"/>
                  <a:pt x="880" y="4"/>
                </a:cubicBezTo>
                <a:cubicBezTo>
                  <a:pt x="882" y="5"/>
                  <a:pt x="882" y="5"/>
                  <a:pt x="882" y="5"/>
                </a:cubicBezTo>
                <a:cubicBezTo>
                  <a:pt x="883" y="5"/>
                  <a:pt x="883" y="5"/>
                  <a:pt x="883" y="5"/>
                </a:cubicBezTo>
                <a:cubicBezTo>
                  <a:pt x="883" y="6"/>
                  <a:pt x="883" y="6"/>
                  <a:pt x="883" y="6"/>
                </a:cubicBezTo>
                <a:cubicBezTo>
                  <a:pt x="882" y="7"/>
                  <a:pt x="882" y="7"/>
                  <a:pt x="882" y="7"/>
                </a:cubicBezTo>
                <a:cubicBezTo>
                  <a:pt x="882" y="9"/>
                  <a:pt x="882" y="9"/>
                  <a:pt x="882" y="9"/>
                </a:cubicBezTo>
                <a:cubicBezTo>
                  <a:pt x="883" y="8"/>
                  <a:pt x="883" y="8"/>
                  <a:pt x="883" y="8"/>
                </a:cubicBezTo>
                <a:cubicBezTo>
                  <a:pt x="883" y="7"/>
                  <a:pt x="883" y="7"/>
                  <a:pt x="883" y="7"/>
                </a:cubicBezTo>
                <a:cubicBezTo>
                  <a:pt x="885" y="6"/>
                  <a:pt x="885" y="6"/>
                  <a:pt x="885" y="6"/>
                </a:cubicBezTo>
                <a:cubicBezTo>
                  <a:pt x="886" y="6"/>
                  <a:pt x="886" y="6"/>
                  <a:pt x="886" y="6"/>
                </a:cubicBezTo>
                <a:cubicBezTo>
                  <a:pt x="888" y="6"/>
                  <a:pt x="888" y="6"/>
                  <a:pt x="888" y="6"/>
                </a:cubicBezTo>
                <a:cubicBezTo>
                  <a:pt x="890" y="7"/>
                  <a:pt x="890" y="7"/>
                  <a:pt x="890" y="7"/>
                </a:cubicBezTo>
                <a:cubicBezTo>
                  <a:pt x="891" y="8"/>
                  <a:pt x="891" y="8"/>
                  <a:pt x="891" y="8"/>
                </a:cubicBezTo>
                <a:cubicBezTo>
                  <a:pt x="890" y="8"/>
                  <a:pt x="890" y="8"/>
                  <a:pt x="890" y="8"/>
                </a:cubicBezTo>
                <a:cubicBezTo>
                  <a:pt x="890" y="9"/>
                  <a:pt x="890" y="9"/>
                  <a:pt x="890" y="9"/>
                </a:cubicBezTo>
                <a:cubicBezTo>
                  <a:pt x="889" y="10"/>
                  <a:pt x="889" y="10"/>
                  <a:pt x="889" y="10"/>
                </a:cubicBezTo>
                <a:cubicBezTo>
                  <a:pt x="890" y="11"/>
                  <a:pt x="890" y="11"/>
                  <a:pt x="890" y="11"/>
                </a:cubicBezTo>
                <a:cubicBezTo>
                  <a:pt x="891" y="10"/>
                  <a:pt x="891" y="10"/>
                  <a:pt x="891" y="10"/>
                </a:cubicBezTo>
                <a:cubicBezTo>
                  <a:pt x="892" y="10"/>
                  <a:pt x="892" y="10"/>
                  <a:pt x="892" y="10"/>
                </a:cubicBezTo>
                <a:cubicBezTo>
                  <a:pt x="892" y="11"/>
                  <a:pt x="892" y="11"/>
                  <a:pt x="892" y="11"/>
                </a:cubicBezTo>
                <a:cubicBezTo>
                  <a:pt x="893" y="12"/>
                  <a:pt x="893" y="12"/>
                  <a:pt x="893" y="12"/>
                </a:cubicBezTo>
                <a:cubicBezTo>
                  <a:pt x="893" y="11"/>
                  <a:pt x="893" y="11"/>
                  <a:pt x="893" y="11"/>
                </a:cubicBezTo>
                <a:cubicBezTo>
                  <a:pt x="895" y="10"/>
                  <a:pt x="895" y="10"/>
                  <a:pt x="895" y="10"/>
                </a:cubicBezTo>
                <a:cubicBezTo>
                  <a:pt x="895" y="11"/>
                  <a:pt x="895" y="11"/>
                  <a:pt x="895" y="11"/>
                </a:cubicBezTo>
                <a:cubicBezTo>
                  <a:pt x="895" y="12"/>
                  <a:pt x="895" y="12"/>
                  <a:pt x="895" y="12"/>
                </a:cubicBezTo>
                <a:cubicBezTo>
                  <a:pt x="895" y="13"/>
                  <a:pt x="895" y="13"/>
                  <a:pt x="895" y="13"/>
                </a:cubicBezTo>
                <a:cubicBezTo>
                  <a:pt x="896" y="13"/>
                  <a:pt x="896" y="13"/>
                  <a:pt x="896" y="13"/>
                </a:cubicBezTo>
                <a:cubicBezTo>
                  <a:pt x="897" y="12"/>
                  <a:pt x="897" y="12"/>
                  <a:pt x="897" y="12"/>
                </a:cubicBezTo>
                <a:cubicBezTo>
                  <a:pt x="898" y="12"/>
                  <a:pt x="898" y="12"/>
                  <a:pt x="898" y="12"/>
                </a:cubicBezTo>
                <a:cubicBezTo>
                  <a:pt x="898" y="13"/>
                  <a:pt x="898" y="13"/>
                  <a:pt x="898" y="13"/>
                </a:cubicBezTo>
                <a:cubicBezTo>
                  <a:pt x="901" y="14"/>
                  <a:pt x="901" y="14"/>
                  <a:pt x="901" y="14"/>
                </a:cubicBezTo>
                <a:cubicBezTo>
                  <a:pt x="902" y="14"/>
                  <a:pt x="902" y="14"/>
                  <a:pt x="902" y="14"/>
                </a:cubicBezTo>
                <a:cubicBezTo>
                  <a:pt x="902" y="15"/>
                  <a:pt x="902" y="15"/>
                  <a:pt x="902" y="15"/>
                </a:cubicBezTo>
                <a:cubicBezTo>
                  <a:pt x="899" y="16"/>
                  <a:pt x="899" y="16"/>
                  <a:pt x="899" y="16"/>
                </a:cubicBezTo>
                <a:cubicBezTo>
                  <a:pt x="898" y="18"/>
                  <a:pt x="898" y="18"/>
                  <a:pt x="898" y="18"/>
                </a:cubicBezTo>
                <a:cubicBezTo>
                  <a:pt x="897" y="18"/>
                  <a:pt x="897" y="18"/>
                  <a:pt x="897" y="18"/>
                </a:cubicBezTo>
                <a:cubicBezTo>
                  <a:pt x="895" y="19"/>
                  <a:pt x="895" y="19"/>
                  <a:pt x="895" y="19"/>
                </a:cubicBezTo>
                <a:cubicBezTo>
                  <a:pt x="894" y="19"/>
                  <a:pt x="894" y="19"/>
                  <a:pt x="894" y="19"/>
                </a:cubicBezTo>
                <a:cubicBezTo>
                  <a:pt x="893" y="19"/>
                  <a:pt x="893" y="19"/>
                  <a:pt x="893" y="19"/>
                </a:cubicBezTo>
                <a:cubicBezTo>
                  <a:pt x="892" y="19"/>
                  <a:pt x="892" y="19"/>
                  <a:pt x="892" y="19"/>
                </a:cubicBezTo>
                <a:cubicBezTo>
                  <a:pt x="891" y="20"/>
                  <a:pt x="891" y="20"/>
                  <a:pt x="891" y="20"/>
                </a:cubicBezTo>
                <a:cubicBezTo>
                  <a:pt x="893" y="20"/>
                  <a:pt x="893" y="20"/>
                  <a:pt x="893" y="20"/>
                </a:cubicBezTo>
                <a:cubicBezTo>
                  <a:pt x="896" y="20"/>
                  <a:pt x="896" y="20"/>
                  <a:pt x="896" y="20"/>
                </a:cubicBezTo>
                <a:cubicBezTo>
                  <a:pt x="897" y="21"/>
                  <a:pt x="897" y="21"/>
                  <a:pt x="897" y="21"/>
                </a:cubicBezTo>
                <a:cubicBezTo>
                  <a:pt x="898" y="20"/>
                  <a:pt x="898" y="20"/>
                  <a:pt x="898" y="20"/>
                </a:cubicBezTo>
                <a:cubicBezTo>
                  <a:pt x="899" y="19"/>
                  <a:pt x="899" y="19"/>
                  <a:pt x="899" y="19"/>
                </a:cubicBezTo>
                <a:cubicBezTo>
                  <a:pt x="900" y="19"/>
                  <a:pt x="900" y="19"/>
                  <a:pt x="900" y="19"/>
                </a:cubicBezTo>
                <a:cubicBezTo>
                  <a:pt x="901" y="18"/>
                  <a:pt x="901" y="18"/>
                  <a:pt x="901" y="18"/>
                </a:cubicBezTo>
                <a:cubicBezTo>
                  <a:pt x="902" y="17"/>
                  <a:pt x="902" y="17"/>
                  <a:pt x="902" y="17"/>
                </a:cubicBezTo>
                <a:cubicBezTo>
                  <a:pt x="904" y="17"/>
                  <a:pt x="904" y="17"/>
                  <a:pt x="904" y="17"/>
                </a:cubicBezTo>
                <a:cubicBezTo>
                  <a:pt x="904" y="18"/>
                  <a:pt x="904" y="18"/>
                  <a:pt x="904" y="18"/>
                </a:cubicBezTo>
                <a:cubicBezTo>
                  <a:pt x="904" y="19"/>
                  <a:pt x="904" y="19"/>
                  <a:pt x="904" y="19"/>
                </a:cubicBezTo>
                <a:cubicBezTo>
                  <a:pt x="904" y="20"/>
                  <a:pt x="904" y="20"/>
                  <a:pt x="904" y="20"/>
                </a:cubicBezTo>
                <a:cubicBezTo>
                  <a:pt x="905" y="20"/>
                  <a:pt x="905" y="20"/>
                  <a:pt x="905" y="20"/>
                </a:cubicBezTo>
                <a:cubicBezTo>
                  <a:pt x="905" y="18"/>
                  <a:pt x="905" y="18"/>
                  <a:pt x="905" y="18"/>
                </a:cubicBezTo>
                <a:cubicBezTo>
                  <a:pt x="907" y="17"/>
                  <a:pt x="907" y="17"/>
                  <a:pt x="907" y="17"/>
                </a:cubicBezTo>
                <a:cubicBezTo>
                  <a:pt x="907" y="18"/>
                  <a:pt x="907" y="18"/>
                  <a:pt x="907" y="18"/>
                </a:cubicBezTo>
                <a:cubicBezTo>
                  <a:pt x="906" y="19"/>
                  <a:pt x="906" y="19"/>
                  <a:pt x="906" y="19"/>
                </a:cubicBezTo>
                <a:cubicBezTo>
                  <a:pt x="906" y="20"/>
                  <a:pt x="906" y="20"/>
                  <a:pt x="906" y="20"/>
                </a:cubicBezTo>
                <a:cubicBezTo>
                  <a:pt x="906" y="21"/>
                  <a:pt x="906" y="21"/>
                  <a:pt x="906" y="21"/>
                </a:cubicBezTo>
                <a:cubicBezTo>
                  <a:pt x="907" y="21"/>
                  <a:pt x="907" y="21"/>
                  <a:pt x="907" y="21"/>
                </a:cubicBezTo>
                <a:cubicBezTo>
                  <a:pt x="908" y="20"/>
                  <a:pt x="908" y="20"/>
                  <a:pt x="908" y="20"/>
                </a:cubicBezTo>
                <a:cubicBezTo>
                  <a:pt x="908" y="19"/>
                  <a:pt x="908" y="19"/>
                  <a:pt x="908" y="19"/>
                </a:cubicBezTo>
                <a:cubicBezTo>
                  <a:pt x="909" y="19"/>
                  <a:pt x="909" y="19"/>
                  <a:pt x="909" y="19"/>
                </a:cubicBezTo>
                <a:cubicBezTo>
                  <a:pt x="911" y="19"/>
                  <a:pt x="911" y="19"/>
                  <a:pt x="911" y="19"/>
                </a:cubicBezTo>
                <a:cubicBezTo>
                  <a:pt x="910" y="22"/>
                  <a:pt x="910" y="22"/>
                  <a:pt x="910" y="22"/>
                </a:cubicBezTo>
                <a:cubicBezTo>
                  <a:pt x="910" y="24"/>
                  <a:pt x="910" y="24"/>
                  <a:pt x="910" y="24"/>
                </a:cubicBezTo>
                <a:cubicBezTo>
                  <a:pt x="910" y="25"/>
                  <a:pt x="910" y="25"/>
                  <a:pt x="910" y="25"/>
                </a:cubicBezTo>
                <a:cubicBezTo>
                  <a:pt x="909" y="26"/>
                  <a:pt x="909" y="26"/>
                  <a:pt x="909" y="26"/>
                </a:cubicBezTo>
                <a:cubicBezTo>
                  <a:pt x="908" y="27"/>
                  <a:pt x="908" y="27"/>
                  <a:pt x="908" y="27"/>
                </a:cubicBezTo>
                <a:cubicBezTo>
                  <a:pt x="907" y="29"/>
                  <a:pt x="907" y="29"/>
                  <a:pt x="907" y="29"/>
                </a:cubicBezTo>
                <a:cubicBezTo>
                  <a:pt x="907" y="30"/>
                  <a:pt x="907" y="30"/>
                  <a:pt x="907" y="30"/>
                </a:cubicBezTo>
                <a:cubicBezTo>
                  <a:pt x="908" y="29"/>
                  <a:pt x="908" y="29"/>
                  <a:pt x="908" y="29"/>
                </a:cubicBezTo>
                <a:cubicBezTo>
                  <a:pt x="909" y="28"/>
                  <a:pt x="909" y="28"/>
                  <a:pt x="909" y="28"/>
                </a:cubicBezTo>
                <a:cubicBezTo>
                  <a:pt x="910" y="28"/>
                  <a:pt x="910" y="28"/>
                  <a:pt x="910" y="28"/>
                </a:cubicBezTo>
                <a:cubicBezTo>
                  <a:pt x="911" y="28"/>
                  <a:pt x="911" y="28"/>
                  <a:pt x="911" y="28"/>
                </a:cubicBezTo>
                <a:cubicBezTo>
                  <a:pt x="913" y="29"/>
                  <a:pt x="913" y="29"/>
                  <a:pt x="913" y="29"/>
                </a:cubicBezTo>
                <a:cubicBezTo>
                  <a:pt x="913" y="30"/>
                  <a:pt x="913" y="30"/>
                  <a:pt x="913" y="30"/>
                </a:cubicBezTo>
                <a:cubicBezTo>
                  <a:pt x="914" y="32"/>
                  <a:pt x="914" y="32"/>
                  <a:pt x="914" y="32"/>
                </a:cubicBezTo>
                <a:cubicBezTo>
                  <a:pt x="913" y="35"/>
                  <a:pt x="913" y="35"/>
                  <a:pt x="913" y="35"/>
                </a:cubicBezTo>
                <a:cubicBezTo>
                  <a:pt x="912" y="38"/>
                  <a:pt x="912" y="38"/>
                  <a:pt x="912" y="38"/>
                </a:cubicBezTo>
                <a:cubicBezTo>
                  <a:pt x="909" y="39"/>
                  <a:pt x="909" y="39"/>
                  <a:pt x="909" y="39"/>
                </a:cubicBezTo>
                <a:cubicBezTo>
                  <a:pt x="909" y="40"/>
                  <a:pt x="909" y="40"/>
                  <a:pt x="909" y="40"/>
                </a:cubicBezTo>
                <a:cubicBezTo>
                  <a:pt x="908" y="39"/>
                  <a:pt x="908" y="39"/>
                  <a:pt x="908" y="39"/>
                </a:cubicBezTo>
                <a:cubicBezTo>
                  <a:pt x="906" y="40"/>
                  <a:pt x="906" y="40"/>
                  <a:pt x="906" y="40"/>
                </a:cubicBezTo>
                <a:cubicBezTo>
                  <a:pt x="906" y="41"/>
                  <a:pt x="906" y="41"/>
                  <a:pt x="906" y="41"/>
                </a:cubicBezTo>
                <a:cubicBezTo>
                  <a:pt x="902" y="43"/>
                  <a:pt x="902" y="43"/>
                  <a:pt x="902" y="43"/>
                </a:cubicBezTo>
                <a:cubicBezTo>
                  <a:pt x="900" y="44"/>
                  <a:pt x="900" y="44"/>
                  <a:pt x="900" y="44"/>
                </a:cubicBezTo>
                <a:cubicBezTo>
                  <a:pt x="899" y="44"/>
                  <a:pt x="899" y="44"/>
                  <a:pt x="899" y="44"/>
                </a:cubicBezTo>
                <a:cubicBezTo>
                  <a:pt x="898" y="45"/>
                  <a:pt x="898" y="45"/>
                  <a:pt x="898" y="45"/>
                </a:cubicBezTo>
                <a:cubicBezTo>
                  <a:pt x="896" y="45"/>
                  <a:pt x="896" y="45"/>
                  <a:pt x="896" y="45"/>
                </a:cubicBezTo>
                <a:cubicBezTo>
                  <a:pt x="895" y="44"/>
                  <a:pt x="895" y="44"/>
                  <a:pt x="895" y="44"/>
                </a:cubicBezTo>
                <a:cubicBezTo>
                  <a:pt x="894" y="45"/>
                  <a:pt x="894" y="45"/>
                  <a:pt x="894" y="45"/>
                </a:cubicBezTo>
                <a:cubicBezTo>
                  <a:pt x="894" y="46"/>
                  <a:pt x="894" y="46"/>
                  <a:pt x="894" y="46"/>
                </a:cubicBezTo>
                <a:cubicBezTo>
                  <a:pt x="892" y="45"/>
                  <a:pt x="892" y="45"/>
                  <a:pt x="892" y="45"/>
                </a:cubicBezTo>
                <a:cubicBezTo>
                  <a:pt x="891" y="44"/>
                  <a:pt x="891" y="44"/>
                  <a:pt x="891" y="44"/>
                </a:cubicBezTo>
                <a:cubicBezTo>
                  <a:pt x="889" y="44"/>
                  <a:pt x="889" y="44"/>
                  <a:pt x="889" y="44"/>
                </a:cubicBezTo>
                <a:cubicBezTo>
                  <a:pt x="890" y="45"/>
                  <a:pt x="890" y="45"/>
                  <a:pt x="890" y="45"/>
                </a:cubicBezTo>
                <a:cubicBezTo>
                  <a:pt x="891" y="45"/>
                  <a:pt x="891" y="45"/>
                  <a:pt x="891" y="45"/>
                </a:cubicBezTo>
                <a:cubicBezTo>
                  <a:pt x="890" y="46"/>
                  <a:pt x="890" y="46"/>
                  <a:pt x="890" y="46"/>
                </a:cubicBezTo>
                <a:cubicBezTo>
                  <a:pt x="888" y="45"/>
                  <a:pt x="888" y="45"/>
                  <a:pt x="888" y="45"/>
                </a:cubicBezTo>
                <a:cubicBezTo>
                  <a:pt x="887" y="45"/>
                  <a:pt x="887" y="45"/>
                  <a:pt x="887" y="45"/>
                </a:cubicBezTo>
                <a:cubicBezTo>
                  <a:pt x="885" y="45"/>
                  <a:pt x="885" y="45"/>
                  <a:pt x="885" y="45"/>
                </a:cubicBezTo>
                <a:cubicBezTo>
                  <a:pt x="884" y="44"/>
                  <a:pt x="884" y="44"/>
                  <a:pt x="884" y="44"/>
                </a:cubicBezTo>
                <a:cubicBezTo>
                  <a:pt x="883" y="44"/>
                  <a:pt x="883" y="44"/>
                  <a:pt x="883" y="44"/>
                </a:cubicBezTo>
                <a:cubicBezTo>
                  <a:pt x="882" y="44"/>
                  <a:pt x="882" y="44"/>
                  <a:pt x="882" y="44"/>
                </a:cubicBezTo>
                <a:cubicBezTo>
                  <a:pt x="881" y="42"/>
                  <a:pt x="881" y="42"/>
                  <a:pt x="881" y="42"/>
                </a:cubicBezTo>
                <a:cubicBezTo>
                  <a:pt x="879" y="41"/>
                  <a:pt x="879" y="41"/>
                  <a:pt x="879" y="41"/>
                </a:cubicBezTo>
                <a:cubicBezTo>
                  <a:pt x="880" y="42"/>
                  <a:pt x="880" y="42"/>
                  <a:pt x="880" y="42"/>
                </a:cubicBezTo>
                <a:cubicBezTo>
                  <a:pt x="881" y="44"/>
                  <a:pt x="881" y="44"/>
                  <a:pt x="881" y="44"/>
                </a:cubicBezTo>
                <a:cubicBezTo>
                  <a:pt x="880" y="44"/>
                  <a:pt x="880" y="44"/>
                  <a:pt x="880" y="44"/>
                </a:cubicBezTo>
                <a:cubicBezTo>
                  <a:pt x="878" y="44"/>
                  <a:pt x="878" y="44"/>
                  <a:pt x="878" y="44"/>
                </a:cubicBezTo>
                <a:cubicBezTo>
                  <a:pt x="879" y="45"/>
                  <a:pt x="879" y="45"/>
                  <a:pt x="879" y="45"/>
                </a:cubicBezTo>
                <a:cubicBezTo>
                  <a:pt x="883" y="45"/>
                  <a:pt x="883" y="45"/>
                  <a:pt x="883" y="45"/>
                </a:cubicBezTo>
                <a:cubicBezTo>
                  <a:pt x="885" y="46"/>
                  <a:pt x="885" y="46"/>
                  <a:pt x="885" y="46"/>
                </a:cubicBezTo>
                <a:cubicBezTo>
                  <a:pt x="886" y="47"/>
                  <a:pt x="886" y="47"/>
                  <a:pt x="886" y="47"/>
                </a:cubicBezTo>
                <a:cubicBezTo>
                  <a:pt x="885" y="47"/>
                  <a:pt x="885" y="47"/>
                  <a:pt x="885" y="47"/>
                </a:cubicBezTo>
                <a:cubicBezTo>
                  <a:pt x="880" y="50"/>
                  <a:pt x="880" y="50"/>
                  <a:pt x="880" y="50"/>
                </a:cubicBezTo>
                <a:cubicBezTo>
                  <a:pt x="876" y="50"/>
                  <a:pt x="876" y="50"/>
                  <a:pt x="876" y="50"/>
                </a:cubicBezTo>
                <a:cubicBezTo>
                  <a:pt x="875" y="50"/>
                  <a:pt x="875" y="50"/>
                  <a:pt x="875" y="50"/>
                </a:cubicBezTo>
                <a:cubicBezTo>
                  <a:pt x="873" y="51"/>
                  <a:pt x="873" y="51"/>
                  <a:pt x="873" y="51"/>
                </a:cubicBezTo>
                <a:cubicBezTo>
                  <a:pt x="871" y="50"/>
                  <a:pt x="871" y="50"/>
                  <a:pt x="871" y="50"/>
                </a:cubicBezTo>
                <a:cubicBezTo>
                  <a:pt x="870" y="50"/>
                  <a:pt x="870" y="50"/>
                  <a:pt x="870" y="50"/>
                </a:cubicBezTo>
                <a:cubicBezTo>
                  <a:pt x="869" y="50"/>
                  <a:pt x="869" y="50"/>
                  <a:pt x="869" y="50"/>
                </a:cubicBezTo>
                <a:cubicBezTo>
                  <a:pt x="868" y="50"/>
                  <a:pt x="868" y="50"/>
                  <a:pt x="868" y="50"/>
                </a:cubicBezTo>
                <a:cubicBezTo>
                  <a:pt x="867" y="51"/>
                  <a:pt x="867" y="51"/>
                  <a:pt x="867" y="51"/>
                </a:cubicBezTo>
                <a:cubicBezTo>
                  <a:pt x="868" y="51"/>
                  <a:pt x="868" y="51"/>
                  <a:pt x="868" y="51"/>
                </a:cubicBezTo>
                <a:cubicBezTo>
                  <a:pt x="869" y="52"/>
                  <a:pt x="869" y="52"/>
                  <a:pt x="869" y="52"/>
                </a:cubicBezTo>
                <a:cubicBezTo>
                  <a:pt x="870" y="51"/>
                  <a:pt x="870" y="51"/>
                  <a:pt x="870" y="51"/>
                </a:cubicBezTo>
                <a:cubicBezTo>
                  <a:pt x="871" y="51"/>
                  <a:pt x="872" y="51"/>
                  <a:pt x="873" y="51"/>
                </a:cubicBezTo>
                <a:cubicBezTo>
                  <a:pt x="874" y="51"/>
                  <a:pt x="874" y="51"/>
                  <a:pt x="874" y="51"/>
                </a:cubicBezTo>
                <a:cubicBezTo>
                  <a:pt x="875" y="51"/>
                  <a:pt x="875" y="51"/>
                  <a:pt x="875" y="51"/>
                </a:cubicBezTo>
                <a:cubicBezTo>
                  <a:pt x="880" y="51"/>
                  <a:pt x="880" y="51"/>
                  <a:pt x="880" y="51"/>
                </a:cubicBezTo>
                <a:cubicBezTo>
                  <a:pt x="883" y="51"/>
                  <a:pt x="883" y="51"/>
                  <a:pt x="883" y="51"/>
                </a:cubicBezTo>
                <a:cubicBezTo>
                  <a:pt x="885" y="49"/>
                  <a:pt x="885" y="49"/>
                  <a:pt x="885" y="49"/>
                </a:cubicBezTo>
                <a:cubicBezTo>
                  <a:pt x="887" y="49"/>
                  <a:pt x="887" y="49"/>
                  <a:pt x="887" y="49"/>
                </a:cubicBezTo>
                <a:cubicBezTo>
                  <a:pt x="888" y="49"/>
                  <a:pt x="888" y="49"/>
                  <a:pt x="888" y="49"/>
                </a:cubicBezTo>
                <a:cubicBezTo>
                  <a:pt x="889" y="49"/>
                  <a:pt x="889" y="49"/>
                  <a:pt x="889" y="49"/>
                </a:cubicBezTo>
                <a:cubicBezTo>
                  <a:pt x="891" y="49"/>
                  <a:pt x="891" y="49"/>
                  <a:pt x="891" y="49"/>
                </a:cubicBezTo>
                <a:cubicBezTo>
                  <a:pt x="890" y="50"/>
                  <a:pt x="890" y="50"/>
                  <a:pt x="890" y="50"/>
                </a:cubicBezTo>
                <a:cubicBezTo>
                  <a:pt x="889" y="52"/>
                  <a:pt x="889" y="52"/>
                  <a:pt x="889" y="52"/>
                </a:cubicBezTo>
                <a:cubicBezTo>
                  <a:pt x="887" y="53"/>
                  <a:pt x="887" y="53"/>
                  <a:pt x="887" y="53"/>
                </a:cubicBezTo>
                <a:cubicBezTo>
                  <a:pt x="887" y="54"/>
                  <a:pt x="887" y="54"/>
                  <a:pt x="887" y="54"/>
                </a:cubicBezTo>
                <a:cubicBezTo>
                  <a:pt x="884" y="54"/>
                  <a:pt x="884" y="54"/>
                  <a:pt x="884" y="54"/>
                </a:cubicBezTo>
                <a:cubicBezTo>
                  <a:pt x="883" y="56"/>
                  <a:pt x="883" y="56"/>
                  <a:pt x="883" y="56"/>
                </a:cubicBezTo>
                <a:cubicBezTo>
                  <a:pt x="882" y="56"/>
                  <a:pt x="882" y="56"/>
                  <a:pt x="882" y="56"/>
                </a:cubicBezTo>
                <a:cubicBezTo>
                  <a:pt x="881" y="57"/>
                  <a:pt x="881" y="57"/>
                  <a:pt x="881" y="57"/>
                </a:cubicBezTo>
                <a:cubicBezTo>
                  <a:pt x="879" y="58"/>
                  <a:pt x="879" y="58"/>
                  <a:pt x="879" y="58"/>
                </a:cubicBezTo>
                <a:cubicBezTo>
                  <a:pt x="878" y="58"/>
                  <a:pt x="878" y="58"/>
                  <a:pt x="878" y="58"/>
                </a:cubicBezTo>
                <a:cubicBezTo>
                  <a:pt x="877" y="58"/>
                  <a:pt x="877" y="58"/>
                  <a:pt x="877" y="58"/>
                </a:cubicBezTo>
                <a:cubicBezTo>
                  <a:pt x="875" y="58"/>
                  <a:pt x="875" y="58"/>
                  <a:pt x="875" y="58"/>
                </a:cubicBezTo>
                <a:cubicBezTo>
                  <a:pt x="874" y="59"/>
                  <a:pt x="874" y="59"/>
                  <a:pt x="874" y="59"/>
                </a:cubicBezTo>
                <a:cubicBezTo>
                  <a:pt x="872" y="60"/>
                  <a:pt x="872" y="60"/>
                  <a:pt x="872" y="60"/>
                </a:cubicBezTo>
                <a:cubicBezTo>
                  <a:pt x="871" y="61"/>
                  <a:pt x="871" y="61"/>
                  <a:pt x="871" y="61"/>
                </a:cubicBezTo>
                <a:cubicBezTo>
                  <a:pt x="869" y="62"/>
                  <a:pt x="869" y="62"/>
                  <a:pt x="869" y="62"/>
                </a:cubicBezTo>
                <a:cubicBezTo>
                  <a:pt x="868" y="62"/>
                  <a:pt x="868" y="62"/>
                  <a:pt x="868" y="62"/>
                </a:cubicBezTo>
                <a:cubicBezTo>
                  <a:pt x="867" y="62"/>
                  <a:pt x="867" y="62"/>
                  <a:pt x="867" y="62"/>
                </a:cubicBezTo>
                <a:cubicBezTo>
                  <a:pt x="866" y="63"/>
                  <a:pt x="866" y="63"/>
                  <a:pt x="866" y="63"/>
                </a:cubicBezTo>
                <a:cubicBezTo>
                  <a:pt x="864" y="63"/>
                  <a:pt x="864" y="63"/>
                  <a:pt x="864" y="63"/>
                </a:cubicBezTo>
                <a:cubicBezTo>
                  <a:pt x="864" y="65"/>
                  <a:pt x="864" y="65"/>
                  <a:pt x="864" y="65"/>
                </a:cubicBezTo>
                <a:cubicBezTo>
                  <a:pt x="863" y="66"/>
                  <a:pt x="863" y="66"/>
                  <a:pt x="863" y="66"/>
                </a:cubicBezTo>
                <a:cubicBezTo>
                  <a:pt x="862" y="67"/>
                  <a:pt x="862" y="67"/>
                  <a:pt x="862" y="67"/>
                </a:cubicBezTo>
                <a:cubicBezTo>
                  <a:pt x="859" y="67"/>
                  <a:pt x="859" y="67"/>
                  <a:pt x="859" y="67"/>
                </a:cubicBezTo>
                <a:cubicBezTo>
                  <a:pt x="858" y="67"/>
                  <a:pt x="858" y="67"/>
                  <a:pt x="858" y="67"/>
                </a:cubicBezTo>
                <a:cubicBezTo>
                  <a:pt x="857" y="67"/>
                  <a:pt x="857" y="67"/>
                  <a:pt x="857" y="67"/>
                </a:cubicBezTo>
                <a:cubicBezTo>
                  <a:pt x="857" y="66"/>
                  <a:pt x="857" y="66"/>
                  <a:pt x="857" y="66"/>
                </a:cubicBezTo>
                <a:cubicBezTo>
                  <a:pt x="858" y="66"/>
                  <a:pt x="858" y="66"/>
                  <a:pt x="858" y="66"/>
                </a:cubicBezTo>
                <a:cubicBezTo>
                  <a:pt x="858" y="65"/>
                  <a:pt x="858" y="65"/>
                  <a:pt x="858" y="65"/>
                </a:cubicBezTo>
                <a:cubicBezTo>
                  <a:pt x="857" y="64"/>
                  <a:pt x="857" y="64"/>
                  <a:pt x="857" y="64"/>
                </a:cubicBezTo>
                <a:cubicBezTo>
                  <a:pt x="857" y="66"/>
                  <a:pt x="857" y="66"/>
                  <a:pt x="857" y="66"/>
                </a:cubicBezTo>
                <a:cubicBezTo>
                  <a:pt x="856" y="66"/>
                  <a:pt x="856" y="66"/>
                  <a:pt x="856" y="66"/>
                </a:cubicBezTo>
                <a:cubicBezTo>
                  <a:pt x="856" y="67"/>
                  <a:pt x="856" y="67"/>
                  <a:pt x="856" y="67"/>
                </a:cubicBezTo>
                <a:cubicBezTo>
                  <a:pt x="857" y="68"/>
                  <a:pt x="857" y="68"/>
                  <a:pt x="857" y="68"/>
                </a:cubicBezTo>
                <a:cubicBezTo>
                  <a:pt x="858" y="69"/>
                  <a:pt x="858" y="69"/>
                  <a:pt x="858" y="69"/>
                </a:cubicBezTo>
                <a:cubicBezTo>
                  <a:pt x="857" y="70"/>
                  <a:pt x="857" y="70"/>
                  <a:pt x="857" y="70"/>
                </a:cubicBezTo>
                <a:cubicBezTo>
                  <a:pt x="856" y="70"/>
                  <a:pt x="856" y="70"/>
                  <a:pt x="856" y="70"/>
                </a:cubicBezTo>
                <a:cubicBezTo>
                  <a:pt x="855" y="69"/>
                  <a:pt x="855" y="69"/>
                  <a:pt x="855" y="69"/>
                </a:cubicBezTo>
                <a:cubicBezTo>
                  <a:pt x="854" y="70"/>
                  <a:pt x="854" y="70"/>
                  <a:pt x="854" y="70"/>
                </a:cubicBezTo>
                <a:cubicBezTo>
                  <a:pt x="852" y="69"/>
                  <a:pt x="852" y="69"/>
                  <a:pt x="852" y="69"/>
                </a:cubicBezTo>
                <a:cubicBezTo>
                  <a:pt x="851" y="70"/>
                  <a:pt x="851" y="70"/>
                  <a:pt x="851" y="70"/>
                </a:cubicBezTo>
                <a:cubicBezTo>
                  <a:pt x="850" y="70"/>
                  <a:pt x="850" y="70"/>
                  <a:pt x="850" y="70"/>
                </a:cubicBezTo>
                <a:cubicBezTo>
                  <a:pt x="850" y="69"/>
                  <a:pt x="850" y="69"/>
                  <a:pt x="850" y="69"/>
                </a:cubicBezTo>
                <a:cubicBezTo>
                  <a:pt x="850" y="68"/>
                  <a:pt x="850" y="68"/>
                  <a:pt x="850" y="68"/>
                </a:cubicBezTo>
                <a:cubicBezTo>
                  <a:pt x="849" y="69"/>
                  <a:pt x="849" y="69"/>
                  <a:pt x="849" y="69"/>
                </a:cubicBezTo>
                <a:cubicBezTo>
                  <a:pt x="848" y="70"/>
                  <a:pt x="848" y="70"/>
                  <a:pt x="848" y="70"/>
                </a:cubicBezTo>
                <a:cubicBezTo>
                  <a:pt x="850" y="71"/>
                  <a:pt x="850" y="71"/>
                  <a:pt x="850" y="71"/>
                </a:cubicBezTo>
                <a:cubicBezTo>
                  <a:pt x="853" y="71"/>
                  <a:pt x="853" y="71"/>
                  <a:pt x="853" y="71"/>
                </a:cubicBezTo>
                <a:cubicBezTo>
                  <a:pt x="854" y="72"/>
                  <a:pt x="854" y="72"/>
                  <a:pt x="854" y="72"/>
                </a:cubicBezTo>
                <a:cubicBezTo>
                  <a:pt x="854" y="73"/>
                  <a:pt x="854" y="73"/>
                  <a:pt x="854" y="73"/>
                </a:cubicBezTo>
                <a:cubicBezTo>
                  <a:pt x="853" y="74"/>
                  <a:pt x="853" y="74"/>
                  <a:pt x="853" y="74"/>
                </a:cubicBezTo>
                <a:cubicBezTo>
                  <a:pt x="851" y="73"/>
                  <a:pt x="851" y="73"/>
                  <a:pt x="851" y="73"/>
                </a:cubicBezTo>
                <a:cubicBezTo>
                  <a:pt x="849" y="74"/>
                  <a:pt x="849" y="74"/>
                  <a:pt x="849" y="74"/>
                </a:cubicBezTo>
                <a:cubicBezTo>
                  <a:pt x="850" y="75"/>
                  <a:pt x="850" y="75"/>
                  <a:pt x="850" y="75"/>
                </a:cubicBezTo>
                <a:cubicBezTo>
                  <a:pt x="850" y="74"/>
                  <a:pt x="850" y="74"/>
                  <a:pt x="850" y="74"/>
                </a:cubicBezTo>
                <a:cubicBezTo>
                  <a:pt x="851" y="75"/>
                  <a:pt x="851" y="75"/>
                  <a:pt x="851" y="75"/>
                </a:cubicBezTo>
                <a:cubicBezTo>
                  <a:pt x="851" y="76"/>
                  <a:pt x="851" y="76"/>
                  <a:pt x="851" y="76"/>
                </a:cubicBezTo>
                <a:cubicBezTo>
                  <a:pt x="849" y="78"/>
                  <a:pt x="849" y="78"/>
                  <a:pt x="849" y="78"/>
                </a:cubicBezTo>
                <a:cubicBezTo>
                  <a:pt x="847" y="78"/>
                  <a:pt x="847" y="78"/>
                  <a:pt x="847" y="78"/>
                </a:cubicBezTo>
                <a:cubicBezTo>
                  <a:pt x="844" y="78"/>
                  <a:pt x="844" y="78"/>
                  <a:pt x="844" y="78"/>
                </a:cubicBezTo>
                <a:cubicBezTo>
                  <a:pt x="844" y="77"/>
                  <a:pt x="844" y="77"/>
                  <a:pt x="844" y="77"/>
                </a:cubicBezTo>
                <a:cubicBezTo>
                  <a:pt x="842" y="77"/>
                  <a:pt x="842" y="77"/>
                  <a:pt x="842" y="77"/>
                </a:cubicBezTo>
                <a:cubicBezTo>
                  <a:pt x="842" y="76"/>
                  <a:pt x="842" y="76"/>
                  <a:pt x="842" y="76"/>
                </a:cubicBezTo>
                <a:cubicBezTo>
                  <a:pt x="842" y="74"/>
                  <a:pt x="842" y="74"/>
                  <a:pt x="842" y="74"/>
                </a:cubicBezTo>
                <a:cubicBezTo>
                  <a:pt x="840" y="74"/>
                  <a:pt x="840" y="74"/>
                  <a:pt x="840" y="74"/>
                </a:cubicBezTo>
                <a:cubicBezTo>
                  <a:pt x="839" y="73"/>
                  <a:pt x="839" y="73"/>
                  <a:pt x="839" y="73"/>
                </a:cubicBezTo>
                <a:cubicBezTo>
                  <a:pt x="839" y="72"/>
                  <a:pt x="839" y="72"/>
                  <a:pt x="839" y="72"/>
                </a:cubicBezTo>
                <a:cubicBezTo>
                  <a:pt x="839" y="71"/>
                  <a:pt x="839" y="71"/>
                  <a:pt x="839" y="71"/>
                </a:cubicBezTo>
                <a:cubicBezTo>
                  <a:pt x="838" y="72"/>
                  <a:pt x="838" y="72"/>
                  <a:pt x="838" y="72"/>
                </a:cubicBezTo>
                <a:cubicBezTo>
                  <a:pt x="837" y="71"/>
                  <a:pt x="837" y="71"/>
                  <a:pt x="837" y="71"/>
                </a:cubicBezTo>
                <a:cubicBezTo>
                  <a:pt x="835" y="72"/>
                  <a:pt x="835" y="72"/>
                  <a:pt x="835" y="72"/>
                </a:cubicBezTo>
                <a:cubicBezTo>
                  <a:pt x="836" y="73"/>
                  <a:pt x="836" y="73"/>
                  <a:pt x="836" y="73"/>
                </a:cubicBezTo>
                <a:cubicBezTo>
                  <a:pt x="836" y="72"/>
                  <a:pt x="836" y="72"/>
                  <a:pt x="836" y="72"/>
                </a:cubicBezTo>
                <a:cubicBezTo>
                  <a:pt x="837" y="72"/>
                  <a:pt x="837" y="72"/>
                  <a:pt x="837" y="72"/>
                </a:cubicBezTo>
                <a:cubicBezTo>
                  <a:pt x="840" y="75"/>
                  <a:pt x="840" y="75"/>
                  <a:pt x="840" y="75"/>
                </a:cubicBezTo>
                <a:cubicBezTo>
                  <a:pt x="840" y="79"/>
                  <a:pt x="840" y="79"/>
                  <a:pt x="840" y="79"/>
                </a:cubicBezTo>
                <a:cubicBezTo>
                  <a:pt x="839" y="79"/>
                  <a:pt x="839" y="79"/>
                  <a:pt x="839" y="79"/>
                </a:cubicBezTo>
                <a:cubicBezTo>
                  <a:pt x="838" y="79"/>
                  <a:pt x="838" y="79"/>
                  <a:pt x="838" y="79"/>
                </a:cubicBezTo>
                <a:cubicBezTo>
                  <a:pt x="837" y="78"/>
                  <a:pt x="837" y="78"/>
                  <a:pt x="837" y="78"/>
                </a:cubicBezTo>
                <a:cubicBezTo>
                  <a:pt x="836" y="78"/>
                  <a:pt x="836" y="78"/>
                  <a:pt x="836" y="78"/>
                </a:cubicBezTo>
                <a:cubicBezTo>
                  <a:pt x="836" y="79"/>
                  <a:pt x="836" y="79"/>
                  <a:pt x="836" y="79"/>
                </a:cubicBezTo>
                <a:cubicBezTo>
                  <a:pt x="836" y="80"/>
                  <a:pt x="836" y="80"/>
                  <a:pt x="836" y="80"/>
                </a:cubicBezTo>
                <a:cubicBezTo>
                  <a:pt x="835" y="78"/>
                  <a:pt x="835" y="78"/>
                  <a:pt x="835" y="78"/>
                </a:cubicBezTo>
                <a:cubicBezTo>
                  <a:pt x="834" y="78"/>
                  <a:pt x="834" y="78"/>
                  <a:pt x="834" y="78"/>
                </a:cubicBezTo>
                <a:cubicBezTo>
                  <a:pt x="833" y="79"/>
                  <a:pt x="833" y="79"/>
                  <a:pt x="833" y="79"/>
                </a:cubicBezTo>
                <a:cubicBezTo>
                  <a:pt x="832" y="79"/>
                  <a:pt x="832" y="79"/>
                  <a:pt x="832" y="79"/>
                </a:cubicBezTo>
                <a:cubicBezTo>
                  <a:pt x="830" y="78"/>
                  <a:pt x="830" y="78"/>
                  <a:pt x="830" y="78"/>
                </a:cubicBezTo>
                <a:cubicBezTo>
                  <a:pt x="829" y="77"/>
                  <a:pt x="829" y="77"/>
                  <a:pt x="829" y="77"/>
                </a:cubicBezTo>
                <a:cubicBezTo>
                  <a:pt x="828" y="76"/>
                  <a:pt x="828" y="76"/>
                  <a:pt x="828" y="76"/>
                </a:cubicBezTo>
                <a:cubicBezTo>
                  <a:pt x="826" y="75"/>
                  <a:pt x="826" y="75"/>
                  <a:pt x="826" y="75"/>
                </a:cubicBezTo>
                <a:cubicBezTo>
                  <a:pt x="825" y="74"/>
                  <a:pt x="825" y="74"/>
                  <a:pt x="825" y="74"/>
                </a:cubicBezTo>
                <a:cubicBezTo>
                  <a:pt x="825" y="75"/>
                  <a:pt x="825" y="75"/>
                  <a:pt x="825" y="75"/>
                </a:cubicBezTo>
                <a:cubicBezTo>
                  <a:pt x="825" y="76"/>
                  <a:pt x="825" y="76"/>
                  <a:pt x="825" y="76"/>
                </a:cubicBezTo>
                <a:cubicBezTo>
                  <a:pt x="826" y="76"/>
                  <a:pt x="826" y="76"/>
                  <a:pt x="826" y="76"/>
                </a:cubicBezTo>
                <a:cubicBezTo>
                  <a:pt x="828" y="77"/>
                  <a:pt x="828" y="77"/>
                  <a:pt x="828" y="77"/>
                </a:cubicBezTo>
                <a:cubicBezTo>
                  <a:pt x="829" y="79"/>
                  <a:pt x="829" y="79"/>
                  <a:pt x="829" y="79"/>
                </a:cubicBezTo>
                <a:cubicBezTo>
                  <a:pt x="828" y="80"/>
                  <a:pt x="828" y="80"/>
                  <a:pt x="828" y="80"/>
                </a:cubicBezTo>
                <a:cubicBezTo>
                  <a:pt x="825" y="79"/>
                  <a:pt x="825" y="79"/>
                  <a:pt x="825" y="79"/>
                </a:cubicBezTo>
                <a:cubicBezTo>
                  <a:pt x="824" y="78"/>
                  <a:pt x="824" y="78"/>
                  <a:pt x="824" y="78"/>
                </a:cubicBezTo>
                <a:cubicBezTo>
                  <a:pt x="824" y="77"/>
                  <a:pt x="824" y="77"/>
                  <a:pt x="824" y="77"/>
                </a:cubicBezTo>
                <a:cubicBezTo>
                  <a:pt x="823" y="76"/>
                  <a:pt x="823" y="76"/>
                  <a:pt x="823" y="76"/>
                </a:cubicBezTo>
                <a:cubicBezTo>
                  <a:pt x="823" y="77"/>
                  <a:pt x="823" y="77"/>
                  <a:pt x="823" y="77"/>
                </a:cubicBezTo>
                <a:cubicBezTo>
                  <a:pt x="823" y="78"/>
                  <a:pt x="823" y="78"/>
                  <a:pt x="823" y="78"/>
                </a:cubicBezTo>
                <a:cubicBezTo>
                  <a:pt x="822" y="78"/>
                  <a:pt x="822" y="78"/>
                  <a:pt x="822" y="78"/>
                </a:cubicBezTo>
                <a:cubicBezTo>
                  <a:pt x="821" y="77"/>
                  <a:pt x="821" y="77"/>
                  <a:pt x="821" y="77"/>
                </a:cubicBezTo>
                <a:cubicBezTo>
                  <a:pt x="820" y="77"/>
                  <a:pt x="820" y="77"/>
                  <a:pt x="820" y="77"/>
                </a:cubicBezTo>
                <a:cubicBezTo>
                  <a:pt x="820" y="78"/>
                  <a:pt x="820" y="78"/>
                  <a:pt x="820" y="78"/>
                </a:cubicBezTo>
                <a:cubicBezTo>
                  <a:pt x="822" y="79"/>
                  <a:pt x="822" y="79"/>
                  <a:pt x="822" y="79"/>
                </a:cubicBezTo>
                <a:cubicBezTo>
                  <a:pt x="822" y="80"/>
                  <a:pt x="822" y="80"/>
                  <a:pt x="822" y="80"/>
                </a:cubicBezTo>
                <a:cubicBezTo>
                  <a:pt x="823" y="80"/>
                  <a:pt x="823" y="80"/>
                  <a:pt x="823" y="80"/>
                </a:cubicBezTo>
                <a:cubicBezTo>
                  <a:pt x="824" y="80"/>
                  <a:pt x="824" y="80"/>
                  <a:pt x="824" y="80"/>
                </a:cubicBezTo>
                <a:cubicBezTo>
                  <a:pt x="825" y="80"/>
                  <a:pt x="825" y="80"/>
                  <a:pt x="825" y="80"/>
                </a:cubicBezTo>
                <a:cubicBezTo>
                  <a:pt x="826" y="81"/>
                  <a:pt x="826" y="81"/>
                  <a:pt x="826" y="81"/>
                </a:cubicBezTo>
                <a:cubicBezTo>
                  <a:pt x="827" y="82"/>
                  <a:pt x="827" y="82"/>
                  <a:pt x="827" y="82"/>
                </a:cubicBezTo>
                <a:cubicBezTo>
                  <a:pt x="828" y="82"/>
                  <a:pt x="828" y="82"/>
                  <a:pt x="828" y="82"/>
                </a:cubicBezTo>
                <a:cubicBezTo>
                  <a:pt x="829" y="82"/>
                  <a:pt x="829" y="82"/>
                  <a:pt x="829" y="82"/>
                </a:cubicBezTo>
                <a:cubicBezTo>
                  <a:pt x="832" y="82"/>
                  <a:pt x="832" y="82"/>
                  <a:pt x="832" y="82"/>
                </a:cubicBezTo>
                <a:cubicBezTo>
                  <a:pt x="833" y="83"/>
                  <a:pt x="833" y="83"/>
                  <a:pt x="833" y="83"/>
                </a:cubicBezTo>
                <a:cubicBezTo>
                  <a:pt x="832" y="84"/>
                  <a:pt x="832" y="84"/>
                  <a:pt x="832" y="84"/>
                </a:cubicBezTo>
                <a:cubicBezTo>
                  <a:pt x="832" y="85"/>
                  <a:pt x="832" y="85"/>
                  <a:pt x="832" y="85"/>
                </a:cubicBezTo>
                <a:cubicBezTo>
                  <a:pt x="832" y="86"/>
                  <a:pt x="832" y="86"/>
                  <a:pt x="832" y="86"/>
                </a:cubicBezTo>
                <a:cubicBezTo>
                  <a:pt x="832" y="87"/>
                  <a:pt x="832" y="87"/>
                  <a:pt x="832" y="87"/>
                </a:cubicBezTo>
                <a:cubicBezTo>
                  <a:pt x="832" y="88"/>
                  <a:pt x="832" y="88"/>
                  <a:pt x="832" y="88"/>
                </a:cubicBezTo>
                <a:cubicBezTo>
                  <a:pt x="831" y="88"/>
                  <a:pt x="831" y="88"/>
                  <a:pt x="831" y="88"/>
                </a:cubicBezTo>
                <a:cubicBezTo>
                  <a:pt x="830" y="87"/>
                  <a:pt x="830" y="87"/>
                  <a:pt x="830" y="87"/>
                </a:cubicBezTo>
                <a:cubicBezTo>
                  <a:pt x="829" y="86"/>
                  <a:pt x="829" y="86"/>
                  <a:pt x="829" y="86"/>
                </a:cubicBezTo>
                <a:cubicBezTo>
                  <a:pt x="827" y="85"/>
                  <a:pt x="827" y="85"/>
                  <a:pt x="827" y="85"/>
                </a:cubicBezTo>
                <a:cubicBezTo>
                  <a:pt x="826" y="84"/>
                  <a:pt x="826" y="84"/>
                  <a:pt x="826" y="84"/>
                </a:cubicBezTo>
                <a:cubicBezTo>
                  <a:pt x="827" y="83"/>
                  <a:pt x="827" y="83"/>
                  <a:pt x="827" y="83"/>
                </a:cubicBezTo>
                <a:cubicBezTo>
                  <a:pt x="826" y="82"/>
                  <a:pt x="826" y="82"/>
                  <a:pt x="826" y="82"/>
                </a:cubicBezTo>
                <a:cubicBezTo>
                  <a:pt x="824" y="82"/>
                  <a:pt x="824" y="82"/>
                  <a:pt x="824" y="82"/>
                </a:cubicBezTo>
                <a:cubicBezTo>
                  <a:pt x="821" y="81"/>
                  <a:pt x="821" y="81"/>
                  <a:pt x="821" y="81"/>
                </a:cubicBezTo>
                <a:cubicBezTo>
                  <a:pt x="820" y="80"/>
                  <a:pt x="820" y="80"/>
                  <a:pt x="820" y="80"/>
                </a:cubicBezTo>
                <a:cubicBezTo>
                  <a:pt x="819" y="81"/>
                  <a:pt x="819" y="81"/>
                  <a:pt x="819" y="81"/>
                </a:cubicBezTo>
                <a:cubicBezTo>
                  <a:pt x="821" y="82"/>
                  <a:pt x="821" y="82"/>
                  <a:pt x="821" y="82"/>
                </a:cubicBezTo>
                <a:cubicBezTo>
                  <a:pt x="823" y="82"/>
                  <a:pt x="823" y="82"/>
                  <a:pt x="823" y="82"/>
                </a:cubicBezTo>
                <a:cubicBezTo>
                  <a:pt x="826" y="83"/>
                  <a:pt x="826" y="83"/>
                  <a:pt x="826" y="83"/>
                </a:cubicBezTo>
                <a:cubicBezTo>
                  <a:pt x="826" y="84"/>
                  <a:pt x="826" y="84"/>
                  <a:pt x="826" y="84"/>
                </a:cubicBezTo>
                <a:cubicBezTo>
                  <a:pt x="825" y="84"/>
                  <a:pt x="825" y="84"/>
                  <a:pt x="825" y="84"/>
                </a:cubicBezTo>
                <a:cubicBezTo>
                  <a:pt x="824" y="84"/>
                  <a:pt x="824" y="84"/>
                  <a:pt x="824" y="84"/>
                </a:cubicBezTo>
                <a:cubicBezTo>
                  <a:pt x="821" y="83"/>
                  <a:pt x="821" y="83"/>
                  <a:pt x="821" y="83"/>
                </a:cubicBezTo>
                <a:cubicBezTo>
                  <a:pt x="820" y="84"/>
                  <a:pt x="820" y="84"/>
                  <a:pt x="820" y="84"/>
                </a:cubicBezTo>
                <a:cubicBezTo>
                  <a:pt x="820" y="83"/>
                  <a:pt x="820" y="83"/>
                  <a:pt x="820" y="83"/>
                </a:cubicBezTo>
                <a:cubicBezTo>
                  <a:pt x="819" y="83"/>
                  <a:pt x="819" y="83"/>
                  <a:pt x="819" y="83"/>
                </a:cubicBezTo>
                <a:cubicBezTo>
                  <a:pt x="817" y="82"/>
                  <a:pt x="817" y="82"/>
                  <a:pt x="817" y="82"/>
                </a:cubicBezTo>
                <a:cubicBezTo>
                  <a:pt x="816" y="82"/>
                  <a:pt x="816" y="82"/>
                  <a:pt x="816" y="82"/>
                </a:cubicBezTo>
                <a:cubicBezTo>
                  <a:pt x="818" y="83"/>
                  <a:pt x="818" y="83"/>
                  <a:pt x="818" y="83"/>
                </a:cubicBezTo>
                <a:cubicBezTo>
                  <a:pt x="818" y="84"/>
                  <a:pt x="818" y="84"/>
                  <a:pt x="818" y="84"/>
                </a:cubicBezTo>
                <a:cubicBezTo>
                  <a:pt x="818" y="85"/>
                  <a:pt x="818" y="85"/>
                  <a:pt x="818" y="85"/>
                </a:cubicBezTo>
                <a:cubicBezTo>
                  <a:pt x="819" y="85"/>
                  <a:pt x="819" y="85"/>
                  <a:pt x="819" y="85"/>
                </a:cubicBezTo>
                <a:cubicBezTo>
                  <a:pt x="820" y="85"/>
                  <a:pt x="820" y="85"/>
                  <a:pt x="820" y="85"/>
                </a:cubicBezTo>
                <a:cubicBezTo>
                  <a:pt x="821" y="85"/>
                  <a:pt x="821" y="85"/>
                  <a:pt x="821" y="85"/>
                </a:cubicBezTo>
                <a:cubicBezTo>
                  <a:pt x="821" y="84"/>
                  <a:pt x="821" y="84"/>
                  <a:pt x="821" y="84"/>
                </a:cubicBezTo>
                <a:cubicBezTo>
                  <a:pt x="822" y="85"/>
                  <a:pt x="822" y="85"/>
                  <a:pt x="822" y="85"/>
                </a:cubicBezTo>
                <a:cubicBezTo>
                  <a:pt x="823" y="85"/>
                  <a:pt x="823" y="85"/>
                  <a:pt x="823" y="85"/>
                </a:cubicBezTo>
                <a:cubicBezTo>
                  <a:pt x="824" y="85"/>
                  <a:pt x="824" y="85"/>
                  <a:pt x="824" y="85"/>
                </a:cubicBezTo>
                <a:cubicBezTo>
                  <a:pt x="826" y="87"/>
                  <a:pt x="826" y="87"/>
                  <a:pt x="826" y="87"/>
                </a:cubicBezTo>
                <a:cubicBezTo>
                  <a:pt x="824" y="87"/>
                  <a:pt x="824" y="87"/>
                  <a:pt x="824" y="87"/>
                </a:cubicBezTo>
                <a:cubicBezTo>
                  <a:pt x="823" y="88"/>
                  <a:pt x="823" y="88"/>
                  <a:pt x="823" y="88"/>
                </a:cubicBezTo>
                <a:cubicBezTo>
                  <a:pt x="824" y="88"/>
                  <a:pt x="824" y="88"/>
                  <a:pt x="824" y="88"/>
                </a:cubicBezTo>
                <a:cubicBezTo>
                  <a:pt x="825" y="88"/>
                  <a:pt x="825" y="88"/>
                  <a:pt x="825" y="88"/>
                </a:cubicBezTo>
                <a:cubicBezTo>
                  <a:pt x="826" y="88"/>
                  <a:pt x="826" y="88"/>
                  <a:pt x="826" y="88"/>
                </a:cubicBezTo>
                <a:cubicBezTo>
                  <a:pt x="827" y="89"/>
                  <a:pt x="827" y="89"/>
                  <a:pt x="827" y="89"/>
                </a:cubicBezTo>
                <a:cubicBezTo>
                  <a:pt x="828" y="90"/>
                  <a:pt x="828" y="90"/>
                  <a:pt x="828" y="90"/>
                </a:cubicBezTo>
                <a:cubicBezTo>
                  <a:pt x="828" y="91"/>
                  <a:pt x="828" y="91"/>
                  <a:pt x="828" y="91"/>
                </a:cubicBezTo>
                <a:cubicBezTo>
                  <a:pt x="827" y="93"/>
                  <a:pt x="827" y="93"/>
                  <a:pt x="827" y="93"/>
                </a:cubicBezTo>
                <a:cubicBezTo>
                  <a:pt x="826" y="95"/>
                  <a:pt x="826" y="95"/>
                  <a:pt x="826" y="95"/>
                </a:cubicBezTo>
                <a:cubicBezTo>
                  <a:pt x="824" y="97"/>
                  <a:pt x="824" y="97"/>
                  <a:pt x="824" y="97"/>
                </a:cubicBezTo>
                <a:cubicBezTo>
                  <a:pt x="823" y="96"/>
                  <a:pt x="823" y="96"/>
                  <a:pt x="823" y="96"/>
                </a:cubicBezTo>
                <a:cubicBezTo>
                  <a:pt x="822" y="96"/>
                  <a:pt x="822" y="96"/>
                  <a:pt x="822" y="96"/>
                </a:cubicBezTo>
                <a:cubicBezTo>
                  <a:pt x="821" y="96"/>
                  <a:pt x="821" y="96"/>
                  <a:pt x="821" y="96"/>
                </a:cubicBezTo>
                <a:cubicBezTo>
                  <a:pt x="821" y="95"/>
                  <a:pt x="821" y="95"/>
                  <a:pt x="821" y="95"/>
                </a:cubicBezTo>
                <a:cubicBezTo>
                  <a:pt x="820" y="94"/>
                  <a:pt x="820" y="94"/>
                  <a:pt x="820" y="94"/>
                </a:cubicBezTo>
                <a:cubicBezTo>
                  <a:pt x="818" y="94"/>
                  <a:pt x="818" y="94"/>
                  <a:pt x="818" y="94"/>
                </a:cubicBezTo>
                <a:cubicBezTo>
                  <a:pt x="819" y="95"/>
                  <a:pt x="819" y="95"/>
                  <a:pt x="819" y="95"/>
                </a:cubicBezTo>
                <a:cubicBezTo>
                  <a:pt x="820" y="96"/>
                  <a:pt x="820" y="96"/>
                  <a:pt x="820" y="96"/>
                </a:cubicBezTo>
                <a:cubicBezTo>
                  <a:pt x="821" y="96"/>
                  <a:pt x="821" y="96"/>
                  <a:pt x="821" y="96"/>
                </a:cubicBezTo>
                <a:cubicBezTo>
                  <a:pt x="823" y="97"/>
                  <a:pt x="823" y="97"/>
                  <a:pt x="823" y="97"/>
                </a:cubicBezTo>
                <a:cubicBezTo>
                  <a:pt x="823" y="99"/>
                  <a:pt x="823" y="99"/>
                  <a:pt x="823" y="99"/>
                </a:cubicBezTo>
                <a:cubicBezTo>
                  <a:pt x="822" y="100"/>
                  <a:pt x="822" y="100"/>
                  <a:pt x="822" y="100"/>
                </a:cubicBezTo>
                <a:cubicBezTo>
                  <a:pt x="821" y="100"/>
                  <a:pt x="821" y="100"/>
                  <a:pt x="821" y="100"/>
                </a:cubicBezTo>
                <a:cubicBezTo>
                  <a:pt x="820" y="101"/>
                  <a:pt x="820" y="101"/>
                  <a:pt x="820" y="101"/>
                </a:cubicBezTo>
                <a:cubicBezTo>
                  <a:pt x="819" y="101"/>
                  <a:pt x="819" y="101"/>
                  <a:pt x="819" y="101"/>
                </a:cubicBezTo>
                <a:cubicBezTo>
                  <a:pt x="817" y="100"/>
                  <a:pt x="817" y="100"/>
                  <a:pt x="817" y="100"/>
                </a:cubicBezTo>
                <a:cubicBezTo>
                  <a:pt x="816" y="100"/>
                  <a:pt x="816" y="100"/>
                  <a:pt x="816" y="100"/>
                </a:cubicBezTo>
                <a:cubicBezTo>
                  <a:pt x="816" y="99"/>
                  <a:pt x="816" y="99"/>
                  <a:pt x="816" y="99"/>
                </a:cubicBezTo>
                <a:cubicBezTo>
                  <a:pt x="814" y="99"/>
                  <a:pt x="814" y="99"/>
                  <a:pt x="814" y="99"/>
                </a:cubicBezTo>
                <a:cubicBezTo>
                  <a:pt x="814" y="100"/>
                  <a:pt x="814" y="100"/>
                  <a:pt x="814" y="100"/>
                </a:cubicBezTo>
                <a:cubicBezTo>
                  <a:pt x="814" y="101"/>
                  <a:pt x="814" y="101"/>
                  <a:pt x="814" y="101"/>
                </a:cubicBezTo>
                <a:cubicBezTo>
                  <a:pt x="818" y="103"/>
                  <a:pt x="818" y="103"/>
                  <a:pt x="818" y="103"/>
                </a:cubicBezTo>
                <a:cubicBezTo>
                  <a:pt x="819" y="103"/>
                  <a:pt x="819" y="103"/>
                  <a:pt x="819" y="103"/>
                </a:cubicBezTo>
                <a:cubicBezTo>
                  <a:pt x="818" y="104"/>
                  <a:pt x="818" y="104"/>
                  <a:pt x="818" y="104"/>
                </a:cubicBezTo>
                <a:cubicBezTo>
                  <a:pt x="817" y="105"/>
                  <a:pt x="817" y="105"/>
                  <a:pt x="817" y="105"/>
                </a:cubicBezTo>
                <a:cubicBezTo>
                  <a:pt x="816" y="105"/>
                  <a:pt x="816" y="105"/>
                  <a:pt x="816" y="105"/>
                </a:cubicBezTo>
                <a:cubicBezTo>
                  <a:pt x="815" y="104"/>
                  <a:pt x="815" y="104"/>
                  <a:pt x="815" y="104"/>
                </a:cubicBezTo>
                <a:cubicBezTo>
                  <a:pt x="814" y="104"/>
                  <a:pt x="814" y="104"/>
                  <a:pt x="814" y="104"/>
                </a:cubicBezTo>
                <a:cubicBezTo>
                  <a:pt x="813" y="105"/>
                  <a:pt x="813" y="105"/>
                  <a:pt x="813" y="105"/>
                </a:cubicBezTo>
                <a:cubicBezTo>
                  <a:pt x="811" y="105"/>
                  <a:pt x="811" y="105"/>
                  <a:pt x="811" y="105"/>
                </a:cubicBezTo>
                <a:cubicBezTo>
                  <a:pt x="810" y="104"/>
                  <a:pt x="810" y="104"/>
                  <a:pt x="810" y="104"/>
                </a:cubicBezTo>
                <a:cubicBezTo>
                  <a:pt x="807" y="104"/>
                  <a:pt x="807" y="104"/>
                  <a:pt x="807" y="104"/>
                </a:cubicBezTo>
                <a:cubicBezTo>
                  <a:pt x="806" y="104"/>
                  <a:pt x="806" y="104"/>
                  <a:pt x="806" y="104"/>
                </a:cubicBezTo>
                <a:cubicBezTo>
                  <a:pt x="806" y="105"/>
                  <a:pt x="806" y="105"/>
                  <a:pt x="806" y="105"/>
                </a:cubicBezTo>
                <a:cubicBezTo>
                  <a:pt x="806" y="106"/>
                  <a:pt x="806" y="106"/>
                  <a:pt x="806" y="106"/>
                </a:cubicBezTo>
                <a:cubicBezTo>
                  <a:pt x="804" y="107"/>
                  <a:pt x="804" y="107"/>
                  <a:pt x="804" y="107"/>
                </a:cubicBezTo>
                <a:cubicBezTo>
                  <a:pt x="805" y="107"/>
                  <a:pt x="805" y="107"/>
                  <a:pt x="805" y="107"/>
                </a:cubicBezTo>
                <a:cubicBezTo>
                  <a:pt x="806" y="108"/>
                  <a:pt x="806" y="108"/>
                  <a:pt x="806" y="108"/>
                </a:cubicBezTo>
                <a:cubicBezTo>
                  <a:pt x="806" y="109"/>
                  <a:pt x="806" y="109"/>
                  <a:pt x="806" y="109"/>
                </a:cubicBezTo>
                <a:cubicBezTo>
                  <a:pt x="804" y="110"/>
                  <a:pt x="804" y="110"/>
                  <a:pt x="804" y="110"/>
                </a:cubicBezTo>
                <a:cubicBezTo>
                  <a:pt x="804" y="111"/>
                  <a:pt x="804" y="111"/>
                  <a:pt x="804" y="111"/>
                </a:cubicBezTo>
                <a:cubicBezTo>
                  <a:pt x="803" y="112"/>
                  <a:pt x="803" y="112"/>
                  <a:pt x="803" y="112"/>
                </a:cubicBezTo>
                <a:cubicBezTo>
                  <a:pt x="802" y="112"/>
                  <a:pt x="802" y="112"/>
                  <a:pt x="802" y="112"/>
                </a:cubicBezTo>
                <a:cubicBezTo>
                  <a:pt x="802" y="113"/>
                  <a:pt x="802" y="113"/>
                  <a:pt x="802" y="113"/>
                </a:cubicBezTo>
                <a:cubicBezTo>
                  <a:pt x="800" y="113"/>
                  <a:pt x="800" y="113"/>
                  <a:pt x="800" y="113"/>
                </a:cubicBezTo>
                <a:cubicBezTo>
                  <a:pt x="799" y="113"/>
                  <a:pt x="799" y="113"/>
                  <a:pt x="799" y="113"/>
                </a:cubicBezTo>
                <a:cubicBezTo>
                  <a:pt x="800" y="112"/>
                  <a:pt x="800" y="112"/>
                  <a:pt x="800" y="112"/>
                </a:cubicBezTo>
                <a:cubicBezTo>
                  <a:pt x="799" y="112"/>
                  <a:pt x="799" y="112"/>
                  <a:pt x="799" y="112"/>
                </a:cubicBezTo>
                <a:cubicBezTo>
                  <a:pt x="799" y="113"/>
                  <a:pt x="799" y="113"/>
                  <a:pt x="799" y="113"/>
                </a:cubicBezTo>
                <a:cubicBezTo>
                  <a:pt x="798" y="115"/>
                  <a:pt x="798" y="115"/>
                  <a:pt x="798" y="115"/>
                </a:cubicBezTo>
                <a:cubicBezTo>
                  <a:pt x="797" y="115"/>
                  <a:pt x="797" y="115"/>
                  <a:pt x="797" y="115"/>
                </a:cubicBezTo>
                <a:cubicBezTo>
                  <a:pt x="794" y="114"/>
                  <a:pt x="794" y="114"/>
                  <a:pt x="794" y="114"/>
                </a:cubicBezTo>
                <a:cubicBezTo>
                  <a:pt x="793" y="114"/>
                  <a:pt x="793" y="114"/>
                  <a:pt x="793" y="114"/>
                </a:cubicBezTo>
                <a:cubicBezTo>
                  <a:pt x="792" y="114"/>
                  <a:pt x="792" y="114"/>
                  <a:pt x="792" y="114"/>
                </a:cubicBezTo>
                <a:cubicBezTo>
                  <a:pt x="791" y="114"/>
                  <a:pt x="791" y="114"/>
                  <a:pt x="791" y="114"/>
                </a:cubicBezTo>
                <a:cubicBezTo>
                  <a:pt x="788" y="111"/>
                  <a:pt x="788" y="111"/>
                  <a:pt x="788" y="111"/>
                </a:cubicBezTo>
                <a:cubicBezTo>
                  <a:pt x="788" y="108"/>
                  <a:pt x="788" y="108"/>
                  <a:pt x="788" y="108"/>
                </a:cubicBezTo>
                <a:cubicBezTo>
                  <a:pt x="788" y="107"/>
                  <a:pt x="788" y="107"/>
                  <a:pt x="788" y="107"/>
                </a:cubicBezTo>
                <a:cubicBezTo>
                  <a:pt x="788" y="106"/>
                  <a:pt x="788" y="106"/>
                  <a:pt x="788" y="106"/>
                </a:cubicBezTo>
                <a:cubicBezTo>
                  <a:pt x="788" y="105"/>
                  <a:pt x="788" y="105"/>
                  <a:pt x="788" y="105"/>
                </a:cubicBezTo>
                <a:cubicBezTo>
                  <a:pt x="787" y="106"/>
                  <a:pt x="787" y="106"/>
                  <a:pt x="787" y="106"/>
                </a:cubicBezTo>
                <a:cubicBezTo>
                  <a:pt x="787" y="107"/>
                  <a:pt x="787" y="107"/>
                  <a:pt x="787" y="107"/>
                </a:cubicBezTo>
                <a:cubicBezTo>
                  <a:pt x="787" y="109"/>
                  <a:pt x="787" y="109"/>
                  <a:pt x="787" y="109"/>
                </a:cubicBezTo>
                <a:cubicBezTo>
                  <a:pt x="786" y="110"/>
                  <a:pt x="786" y="110"/>
                  <a:pt x="786" y="110"/>
                </a:cubicBezTo>
                <a:cubicBezTo>
                  <a:pt x="787" y="111"/>
                  <a:pt x="787" y="111"/>
                  <a:pt x="787" y="111"/>
                </a:cubicBezTo>
                <a:cubicBezTo>
                  <a:pt x="787" y="112"/>
                  <a:pt x="787" y="112"/>
                  <a:pt x="787" y="112"/>
                </a:cubicBezTo>
                <a:cubicBezTo>
                  <a:pt x="786" y="112"/>
                  <a:pt x="786" y="112"/>
                  <a:pt x="786" y="112"/>
                </a:cubicBezTo>
                <a:cubicBezTo>
                  <a:pt x="784" y="112"/>
                  <a:pt x="784" y="112"/>
                  <a:pt x="784" y="112"/>
                </a:cubicBezTo>
                <a:cubicBezTo>
                  <a:pt x="783" y="112"/>
                  <a:pt x="783" y="112"/>
                  <a:pt x="783" y="112"/>
                </a:cubicBezTo>
                <a:cubicBezTo>
                  <a:pt x="784" y="113"/>
                  <a:pt x="784" y="113"/>
                  <a:pt x="784" y="113"/>
                </a:cubicBezTo>
                <a:cubicBezTo>
                  <a:pt x="783" y="115"/>
                  <a:pt x="783" y="115"/>
                  <a:pt x="783" y="115"/>
                </a:cubicBezTo>
                <a:cubicBezTo>
                  <a:pt x="784" y="115"/>
                  <a:pt x="784" y="115"/>
                  <a:pt x="784" y="115"/>
                </a:cubicBezTo>
                <a:cubicBezTo>
                  <a:pt x="786" y="113"/>
                  <a:pt x="786" y="113"/>
                  <a:pt x="786" y="113"/>
                </a:cubicBezTo>
                <a:cubicBezTo>
                  <a:pt x="787" y="113"/>
                  <a:pt x="787" y="113"/>
                  <a:pt x="787" y="113"/>
                </a:cubicBezTo>
                <a:cubicBezTo>
                  <a:pt x="788" y="112"/>
                  <a:pt x="788" y="112"/>
                  <a:pt x="788" y="112"/>
                </a:cubicBezTo>
                <a:cubicBezTo>
                  <a:pt x="789" y="113"/>
                  <a:pt x="789" y="113"/>
                  <a:pt x="789" y="113"/>
                </a:cubicBezTo>
                <a:cubicBezTo>
                  <a:pt x="790" y="115"/>
                  <a:pt x="790" y="115"/>
                  <a:pt x="790" y="115"/>
                </a:cubicBezTo>
                <a:cubicBezTo>
                  <a:pt x="790" y="116"/>
                  <a:pt x="790" y="116"/>
                  <a:pt x="790" y="116"/>
                </a:cubicBezTo>
                <a:cubicBezTo>
                  <a:pt x="791" y="115"/>
                  <a:pt x="791" y="115"/>
                  <a:pt x="791" y="115"/>
                </a:cubicBezTo>
                <a:cubicBezTo>
                  <a:pt x="793" y="114"/>
                  <a:pt x="793" y="114"/>
                  <a:pt x="793" y="114"/>
                </a:cubicBezTo>
                <a:cubicBezTo>
                  <a:pt x="795" y="115"/>
                  <a:pt x="795" y="115"/>
                  <a:pt x="795" y="115"/>
                </a:cubicBezTo>
                <a:cubicBezTo>
                  <a:pt x="795" y="116"/>
                  <a:pt x="795" y="116"/>
                  <a:pt x="795" y="116"/>
                </a:cubicBezTo>
                <a:cubicBezTo>
                  <a:pt x="794" y="117"/>
                  <a:pt x="794" y="117"/>
                  <a:pt x="794" y="117"/>
                </a:cubicBezTo>
                <a:cubicBezTo>
                  <a:pt x="794" y="119"/>
                  <a:pt x="794" y="119"/>
                  <a:pt x="794" y="119"/>
                </a:cubicBezTo>
                <a:cubicBezTo>
                  <a:pt x="793" y="119"/>
                  <a:pt x="793" y="119"/>
                  <a:pt x="793" y="119"/>
                </a:cubicBezTo>
                <a:cubicBezTo>
                  <a:pt x="793" y="120"/>
                  <a:pt x="793" y="120"/>
                  <a:pt x="793" y="120"/>
                </a:cubicBezTo>
                <a:cubicBezTo>
                  <a:pt x="794" y="120"/>
                  <a:pt x="794" y="120"/>
                  <a:pt x="794" y="120"/>
                </a:cubicBezTo>
                <a:cubicBezTo>
                  <a:pt x="794" y="121"/>
                  <a:pt x="794" y="121"/>
                  <a:pt x="794" y="121"/>
                </a:cubicBezTo>
                <a:cubicBezTo>
                  <a:pt x="793" y="122"/>
                  <a:pt x="793" y="122"/>
                  <a:pt x="793" y="122"/>
                </a:cubicBezTo>
                <a:cubicBezTo>
                  <a:pt x="794" y="122"/>
                  <a:pt x="794" y="122"/>
                  <a:pt x="794" y="122"/>
                </a:cubicBezTo>
                <a:cubicBezTo>
                  <a:pt x="795" y="121"/>
                  <a:pt x="795" y="121"/>
                  <a:pt x="795" y="121"/>
                </a:cubicBezTo>
                <a:cubicBezTo>
                  <a:pt x="796" y="121"/>
                  <a:pt x="796" y="121"/>
                  <a:pt x="796" y="121"/>
                </a:cubicBezTo>
                <a:cubicBezTo>
                  <a:pt x="797" y="120"/>
                  <a:pt x="797" y="120"/>
                  <a:pt x="797" y="120"/>
                </a:cubicBezTo>
                <a:cubicBezTo>
                  <a:pt x="798" y="120"/>
                  <a:pt x="798" y="120"/>
                  <a:pt x="798" y="120"/>
                </a:cubicBezTo>
                <a:cubicBezTo>
                  <a:pt x="798" y="121"/>
                  <a:pt x="798" y="121"/>
                  <a:pt x="798" y="121"/>
                </a:cubicBezTo>
                <a:cubicBezTo>
                  <a:pt x="798" y="122"/>
                  <a:pt x="798" y="122"/>
                  <a:pt x="798" y="122"/>
                </a:cubicBezTo>
                <a:cubicBezTo>
                  <a:pt x="798" y="123"/>
                  <a:pt x="798" y="123"/>
                  <a:pt x="798" y="123"/>
                </a:cubicBezTo>
                <a:cubicBezTo>
                  <a:pt x="798" y="125"/>
                  <a:pt x="798" y="125"/>
                  <a:pt x="798" y="125"/>
                </a:cubicBezTo>
                <a:cubicBezTo>
                  <a:pt x="797" y="127"/>
                  <a:pt x="797" y="127"/>
                  <a:pt x="797" y="127"/>
                </a:cubicBezTo>
                <a:cubicBezTo>
                  <a:pt x="795" y="127"/>
                  <a:pt x="795" y="127"/>
                  <a:pt x="795" y="127"/>
                </a:cubicBezTo>
                <a:cubicBezTo>
                  <a:pt x="794" y="128"/>
                  <a:pt x="794" y="128"/>
                  <a:pt x="794" y="128"/>
                </a:cubicBezTo>
                <a:cubicBezTo>
                  <a:pt x="793" y="129"/>
                  <a:pt x="793" y="129"/>
                  <a:pt x="793" y="129"/>
                </a:cubicBezTo>
                <a:cubicBezTo>
                  <a:pt x="792" y="130"/>
                  <a:pt x="792" y="130"/>
                  <a:pt x="792" y="130"/>
                </a:cubicBezTo>
                <a:cubicBezTo>
                  <a:pt x="792" y="128"/>
                  <a:pt x="792" y="128"/>
                  <a:pt x="792" y="128"/>
                </a:cubicBezTo>
                <a:cubicBezTo>
                  <a:pt x="792" y="127"/>
                  <a:pt x="792" y="127"/>
                  <a:pt x="792" y="127"/>
                </a:cubicBezTo>
                <a:cubicBezTo>
                  <a:pt x="791" y="127"/>
                  <a:pt x="791" y="127"/>
                  <a:pt x="791" y="127"/>
                </a:cubicBezTo>
                <a:cubicBezTo>
                  <a:pt x="790" y="129"/>
                  <a:pt x="790" y="129"/>
                  <a:pt x="790" y="129"/>
                </a:cubicBezTo>
                <a:cubicBezTo>
                  <a:pt x="789" y="129"/>
                  <a:pt x="789" y="129"/>
                  <a:pt x="789" y="129"/>
                </a:cubicBezTo>
                <a:cubicBezTo>
                  <a:pt x="787" y="131"/>
                  <a:pt x="787" y="131"/>
                  <a:pt x="787" y="131"/>
                </a:cubicBezTo>
                <a:cubicBezTo>
                  <a:pt x="787" y="130"/>
                  <a:pt x="787" y="130"/>
                  <a:pt x="787" y="130"/>
                </a:cubicBezTo>
                <a:cubicBezTo>
                  <a:pt x="786" y="130"/>
                  <a:pt x="786" y="130"/>
                  <a:pt x="786" y="130"/>
                </a:cubicBezTo>
                <a:cubicBezTo>
                  <a:pt x="784" y="132"/>
                  <a:pt x="784" y="132"/>
                  <a:pt x="784" y="132"/>
                </a:cubicBezTo>
                <a:cubicBezTo>
                  <a:pt x="783" y="132"/>
                  <a:pt x="783" y="132"/>
                  <a:pt x="783" y="132"/>
                </a:cubicBezTo>
                <a:cubicBezTo>
                  <a:pt x="782" y="132"/>
                  <a:pt x="782" y="132"/>
                  <a:pt x="782" y="132"/>
                </a:cubicBezTo>
                <a:cubicBezTo>
                  <a:pt x="781" y="132"/>
                  <a:pt x="781" y="132"/>
                  <a:pt x="781" y="132"/>
                </a:cubicBezTo>
                <a:cubicBezTo>
                  <a:pt x="781" y="131"/>
                  <a:pt x="781" y="131"/>
                  <a:pt x="781" y="131"/>
                </a:cubicBezTo>
                <a:cubicBezTo>
                  <a:pt x="780" y="131"/>
                  <a:pt x="780" y="131"/>
                  <a:pt x="780" y="131"/>
                </a:cubicBezTo>
                <a:cubicBezTo>
                  <a:pt x="781" y="130"/>
                  <a:pt x="781" y="130"/>
                  <a:pt x="781" y="130"/>
                </a:cubicBezTo>
                <a:cubicBezTo>
                  <a:pt x="782" y="129"/>
                  <a:pt x="782" y="129"/>
                  <a:pt x="782" y="129"/>
                </a:cubicBezTo>
                <a:cubicBezTo>
                  <a:pt x="782" y="128"/>
                  <a:pt x="782" y="128"/>
                  <a:pt x="782" y="128"/>
                </a:cubicBezTo>
                <a:cubicBezTo>
                  <a:pt x="781" y="126"/>
                  <a:pt x="781" y="126"/>
                  <a:pt x="781" y="126"/>
                </a:cubicBezTo>
                <a:cubicBezTo>
                  <a:pt x="780" y="127"/>
                  <a:pt x="780" y="127"/>
                  <a:pt x="780" y="127"/>
                </a:cubicBezTo>
                <a:cubicBezTo>
                  <a:pt x="778" y="126"/>
                  <a:pt x="778" y="126"/>
                  <a:pt x="778" y="126"/>
                </a:cubicBezTo>
                <a:cubicBezTo>
                  <a:pt x="778" y="125"/>
                  <a:pt x="778" y="125"/>
                  <a:pt x="778" y="125"/>
                </a:cubicBezTo>
                <a:cubicBezTo>
                  <a:pt x="778" y="124"/>
                  <a:pt x="778" y="124"/>
                  <a:pt x="778" y="124"/>
                </a:cubicBezTo>
                <a:cubicBezTo>
                  <a:pt x="779" y="123"/>
                  <a:pt x="779" y="123"/>
                  <a:pt x="779" y="123"/>
                </a:cubicBezTo>
                <a:cubicBezTo>
                  <a:pt x="778" y="123"/>
                  <a:pt x="778" y="123"/>
                  <a:pt x="778" y="123"/>
                </a:cubicBezTo>
                <a:cubicBezTo>
                  <a:pt x="777" y="121"/>
                  <a:pt x="777" y="121"/>
                  <a:pt x="777" y="121"/>
                </a:cubicBezTo>
                <a:cubicBezTo>
                  <a:pt x="777" y="120"/>
                  <a:pt x="777" y="120"/>
                  <a:pt x="777" y="120"/>
                </a:cubicBezTo>
                <a:cubicBezTo>
                  <a:pt x="777" y="119"/>
                  <a:pt x="777" y="119"/>
                  <a:pt x="777" y="119"/>
                </a:cubicBezTo>
                <a:cubicBezTo>
                  <a:pt x="776" y="121"/>
                  <a:pt x="776" y="121"/>
                  <a:pt x="776" y="121"/>
                </a:cubicBezTo>
                <a:cubicBezTo>
                  <a:pt x="777" y="123"/>
                  <a:pt x="777" y="123"/>
                  <a:pt x="777" y="123"/>
                </a:cubicBezTo>
                <a:cubicBezTo>
                  <a:pt x="777" y="124"/>
                  <a:pt x="777" y="124"/>
                  <a:pt x="777" y="124"/>
                </a:cubicBezTo>
                <a:cubicBezTo>
                  <a:pt x="777" y="125"/>
                  <a:pt x="777" y="125"/>
                  <a:pt x="777" y="125"/>
                </a:cubicBezTo>
                <a:cubicBezTo>
                  <a:pt x="777" y="126"/>
                  <a:pt x="777" y="126"/>
                  <a:pt x="777" y="126"/>
                </a:cubicBezTo>
                <a:cubicBezTo>
                  <a:pt x="776" y="127"/>
                  <a:pt x="776" y="127"/>
                  <a:pt x="776" y="127"/>
                </a:cubicBezTo>
                <a:cubicBezTo>
                  <a:pt x="775" y="126"/>
                  <a:pt x="775" y="126"/>
                  <a:pt x="775" y="126"/>
                </a:cubicBezTo>
                <a:cubicBezTo>
                  <a:pt x="774" y="127"/>
                  <a:pt x="774" y="127"/>
                  <a:pt x="774" y="127"/>
                </a:cubicBezTo>
                <a:cubicBezTo>
                  <a:pt x="773" y="126"/>
                  <a:pt x="773" y="126"/>
                  <a:pt x="773" y="126"/>
                </a:cubicBezTo>
                <a:cubicBezTo>
                  <a:pt x="773" y="125"/>
                  <a:pt x="773" y="125"/>
                  <a:pt x="773" y="125"/>
                </a:cubicBezTo>
                <a:cubicBezTo>
                  <a:pt x="773" y="123"/>
                  <a:pt x="773" y="123"/>
                  <a:pt x="773" y="123"/>
                </a:cubicBezTo>
                <a:cubicBezTo>
                  <a:pt x="773" y="121"/>
                  <a:pt x="773" y="121"/>
                  <a:pt x="773" y="121"/>
                </a:cubicBezTo>
                <a:cubicBezTo>
                  <a:pt x="773" y="120"/>
                  <a:pt x="773" y="120"/>
                  <a:pt x="773" y="120"/>
                </a:cubicBezTo>
                <a:cubicBezTo>
                  <a:pt x="774" y="119"/>
                  <a:pt x="774" y="119"/>
                  <a:pt x="774" y="119"/>
                </a:cubicBezTo>
                <a:cubicBezTo>
                  <a:pt x="773" y="119"/>
                  <a:pt x="773" y="119"/>
                  <a:pt x="773" y="119"/>
                </a:cubicBezTo>
                <a:cubicBezTo>
                  <a:pt x="772" y="120"/>
                  <a:pt x="772" y="120"/>
                  <a:pt x="772" y="120"/>
                </a:cubicBezTo>
                <a:cubicBezTo>
                  <a:pt x="772" y="122"/>
                  <a:pt x="772" y="122"/>
                  <a:pt x="772" y="122"/>
                </a:cubicBezTo>
                <a:cubicBezTo>
                  <a:pt x="772" y="123"/>
                  <a:pt x="772" y="123"/>
                  <a:pt x="772" y="123"/>
                </a:cubicBezTo>
                <a:cubicBezTo>
                  <a:pt x="771" y="125"/>
                  <a:pt x="771" y="125"/>
                  <a:pt x="771" y="125"/>
                </a:cubicBezTo>
                <a:cubicBezTo>
                  <a:pt x="770" y="125"/>
                  <a:pt x="770" y="125"/>
                  <a:pt x="770" y="125"/>
                </a:cubicBezTo>
                <a:cubicBezTo>
                  <a:pt x="769" y="125"/>
                  <a:pt x="769" y="125"/>
                  <a:pt x="769" y="125"/>
                </a:cubicBezTo>
                <a:cubicBezTo>
                  <a:pt x="769" y="124"/>
                  <a:pt x="769" y="124"/>
                  <a:pt x="769" y="124"/>
                </a:cubicBezTo>
                <a:cubicBezTo>
                  <a:pt x="769" y="123"/>
                  <a:pt x="769" y="123"/>
                  <a:pt x="769" y="123"/>
                </a:cubicBezTo>
                <a:cubicBezTo>
                  <a:pt x="769" y="122"/>
                  <a:pt x="769" y="122"/>
                  <a:pt x="769" y="122"/>
                </a:cubicBezTo>
                <a:cubicBezTo>
                  <a:pt x="770" y="121"/>
                  <a:pt x="770" y="121"/>
                  <a:pt x="770" y="121"/>
                </a:cubicBezTo>
                <a:cubicBezTo>
                  <a:pt x="769" y="119"/>
                  <a:pt x="769" y="119"/>
                  <a:pt x="769" y="119"/>
                </a:cubicBezTo>
                <a:cubicBezTo>
                  <a:pt x="769" y="120"/>
                  <a:pt x="769" y="120"/>
                  <a:pt x="769" y="120"/>
                </a:cubicBezTo>
                <a:cubicBezTo>
                  <a:pt x="769" y="121"/>
                  <a:pt x="769" y="121"/>
                  <a:pt x="769" y="121"/>
                </a:cubicBezTo>
                <a:cubicBezTo>
                  <a:pt x="768" y="122"/>
                  <a:pt x="768" y="122"/>
                  <a:pt x="768" y="122"/>
                </a:cubicBezTo>
                <a:cubicBezTo>
                  <a:pt x="768" y="123"/>
                  <a:pt x="768" y="123"/>
                  <a:pt x="768" y="123"/>
                </a:cubicBezTo>
                <a:cubicBezTo>
                  <a:pt x="767" y="123"/>
                  <a:pt x="767" y="123"/>
                  <a:pt x="767" y="123"/>
                </a:cubicBezTo>
                <a:cubicBezTo>
                  <a:pt x="766" y="123"/>
                  <a:pt x="766" y="123"/>
                  <a:pt x="766" y="123"/>
                </a:cubicBezTo>
                <a:cubicBezTo>
                  <a:pt x="766" y="124"/>
                  <a:pt x="766" y="124"/>
                  <a:pt x="766" y="124"/>
                </a:cubicBezTo>
                <a:cubicBezTo>
                  <a:pt x="765" y="124"/>
                  <a:pt x="765" y="124"/>
                  <a:pt x="765" y="124"/>
                </a:cubicBezTo>
                <a:cubicBezTo>
                  <a:pt x="765" y="123"/>
                  <a:pt x="765" y="123"/>
                  <a:pt x="765" y="123"/>
                </a:cubicBezTo>
                <a:cubicBezTo>
                  <a:pt x="765" y="122"/>
                  <a:pt x="765" y="122"/>
                  <a:pt x="765" y="122"/>
                </a:cubicBezTo>
                <a:cubicBezTo>
                  <a:pt x="765" y="120"/>
                  <a:pt x="765" y="120"/>
                  <a:pt x="765" y="120"/>
                </a:cubicBezTo>
                <a:cubicBezTo>
                  <a:pt x="764" y="120"/>
                  <a:pt x="764" y="120"/>
                  <a:pt x="764" y="120"/>
                </a:cubicBezTo>
                <a:cubicBezTo>
                  <a:pt x="763" y="122"/>
                  <a:pt x="763" y="122"/>
                  <a:pt x="763" y="122"/>
                </a:cubicBezTo>
                <a:cubicBezTo>
                  <a:pt x="764" y="124"/>
                  <a:pt x="764" y="124"/>
                  <a:pt x="764" y="124"/>
                </a:cubicBezTo>
                <a:cubicBezTo>
                  <a:pt x="765" y="125"/>
                  <a:pt x="765" y="125"/>
                  <a:pt x="765" y="125"/>
                </a:cubicBezTo>
                <a:cubicBezTo>
                  <a:pt x="764" y="126"/>
                  <a:pt x="764" y="126"/>
                  <a:pt x="764" y="126"/>
                </a:cubicBezTo>
                <a:cubicBezTo>
                  <a:pt x="763" y="126"/>
                  <a:pt x="763" y="126"/>
                  <a:pt x="763" y="126"/>
                </a:cubicBezTo>
                <a:cubicBezTo>
                  <a:pt x="761" y="126"/>
                  <a:pt x="761" y="126"/>
                  <a:pt x="761" y="126"/>
                </a:cubicBezTo>
                <a:cubicBezTo>
                  <a:pt x="760" y="125"/>
                  <a:pt x="760" y="125"/>
                  <a:pt x="760" y="125"/>
                </a:cubicBezTo>
                <a:cubicBezTo>
                  <a:pt x="758" y="124"/>
                  <a:pt x="758" y="124"/>
                  <a:pt x="758" y="124"/>
                </a:cubicBezTo>
                <a:cubicBezTo>
                  <a:pt x="757" y="124"/>
                  <a:pt x="757" y="124"/>
                  <a:pt x="757" y="124"/>
                </a:cubicBezTo>
                <a:cubicBezTo>
                  <a:pt x="757" y="123"/>
                  <a:pt x="757" y="123"/>
                  <a:pt x="757" y="123"/>
                </a:cubicBezTo>
                <a:cubicBezTo>
                  <a:pt x="756" y="123"/>
                  <a:pt x="756" y="123"/>
                  <a:pt x="756" y="123"/>
                </a:cubicBezTo>
                <a:cubicBezTo>
                  <a:pt x="756" y="122"/>
                  <a:pt x="756" y="122"/>
                  <a:pt x="756" y="122"/>
                </a:cubicBezTo>
                <a:cubicBezTo>
                  <a:pt x="756" y="121"/>
                  <a:pt x="756" y="121"/>
                  <a:pt x="756" y="121"/>
                </a:cubicBezTo>
                <a:cubicBezTo>
                  <a:pt x="757" y="121"/>
                  <a:pt x="757" y="121"/>
                  <a:pt x="757" y="121"/>
                </a:cubicBezTo>
                <a:cubicBezTo>
                  <a:pt x="757" y="120"/>
                  <a:pt x="757" y="120"/>
                  <a:pt x="757" y="120"/>
                </a:cubicBezTo>
                <a:cubicBezTo>
                  <a:pt x="756" y="120"/>
                  <a:pt x="756" y="120"/>
                  <a:pt x="756" y="120"/>
                </a:cubicBezTo>
                <a:cubicBezTo>
                  <a:pt x="755" y="120"/>
                  <a:pt x="755" y="120"/>
                  <a:pt x="755" y="120"/>
                </a:cubicBezTo>
                <a:cubicBezTo>
                  <a:pt x="755" y="121"/>
                  <a:pt x="755" y="121"/>
                  <a:pt x="755" y="121"/>
                </a:cubicBezTo>
                <a:cubicBezTo>
                  <a:pt x="755" y="122"/>
                  <a:pt x="755" y="122"/>
                  <a:pt x="755" y="122"/>
                </a:cubicBezTo>
                <a:cubicBezTo>
                  <a:pt x="754" y="122"/>
                  <a:pt x="754" y="122"/>
                  <a:pt x="754" y="122"/>
                </a:cubicBezTo>
                <a:cubicBezTo>
                  <a:pt x="753" y="121"/>
                  <a:pt x="753" y="121"/>
                  <a:pt x="753" y="121"/>
                </a:cubicBezTo>
                <a:cubicBezTo>
                  <a:pt x="753" y="120"/>
                  <a:pt x="753" y="120"/>
                  <a:pt x="753" y="120"/>
                </a:cubicBezTo>
                <a:cubicBezTo>
                  <a:pt x="753" y="119"/>
                  <a:pt x="753" y="119"/>
                  <a:pt x="753" y="119"/>
                </a:cubicBezTo>
                <a:cubicBezTo>
                  <a:pt x="754" y="118"/>
                  <a:pt x="754" y="118"/>
                  <a:pt x="754" y="118"/>
                </a:cubicBezTo>
                <a:cubicBezTo>
                  <a:pt x="753" y="117"/>
                  <a:pt x="753" y="117"/>
                  <a:pt x="753" y="117"/>
                </a:cubicBezTo>
                <a:cubicBezTo>
                  <a:pt x="753" y="118"/>
                  <a:pt x="753" y="118"/>
                  <a:pt x="753" y="118"/>
                </a:cubicBezTo>
                <a:cubicBezTo>
                  <a:pt x="752" y="119"/>
                  <a:pt x="752" y="119"/>
                  <a:pt x="752" y="119"/>
                </a:cubicBezTo>
                <a:cubicBezTo>
                  <a:pt x="752" y="120"/>
                  <a:pt x="752" y="120"/>
                  <a:pt x="752" y="120"/>
                </a:cubicBezTo>
                <a:cubicBezTo>
                  <a:pt x="752" y="121"/>
                  <a:pt x="752" y="121"/>
                  <a:pt x="752" y="121"/>
                </a:cubicBezTo>
                <a:cubicBezTo>
                  <a:pt x="751" y="121"/>
                  <a:pt x="751" y="121"/>
                  <a:pt x="751" y="121"/>
                </a:cubicBezTo>
                <a:cubicBezTo>
                  <a:pt x="750" y="120"/>
                  <a:pt x="750" y="120"/>
                  <a:pt x="750" y="120"/>
                </a:cubicBezTo>
                <a:cubicBezTo>
                  <a:pt x="749" y="120"/>
                  <a:pt x="749" y="120"/>
                  <a:pt x="749" y="120"/>
                </a:cubicBezTo>
                <a:cubicBezTo>
                  <a:pt x="749" y="119"/>
                  <a:pt x="749" y="119"/>
                  <a:pt x="749" y="119"/>
                </a:cubicBezTo>
                <a:cubicBezTo>
                  <a:pt x="749" y="118"/>
                  <a:pt x="749" y="118"/>
                  <a:pt x="749" y="118"/>
                </a:cubicBezTo>
                <a:cubicBezTo>
                  <a:pt x="750" y="117"/>
                  <a:pt x="750" y="117"/>
                  <a:pt x="750" y="117"/>
                </a:cubicBezTo>
                <a:cubicBezTo>
                  <a:pt x="750" y="116"/>
                  <a:pt x="750" y="116"/>
                  <a:pt x="750" y="116"/>
                </a:cubicBezTo>
                <a:cubicBezTo>
                  <a:pt x="750" y="115"/>
                  <a:pt x="750" y="115"/>
                  <a:pt x="750" y="115"/>
                </a:cubicBezTo>
                <a:cubicBezTo>
                  <a:pt x="751" y="113"/>
                  <a:pt x="751" y="113"/>
                  <a:pt x="751" y="113"/>
                </a:cubicBezTo>
                <a:cubicBezTo>
                  <a:pt x="750" y="113"/>
                  <a:pt x="750" y="113"/>
                  <a:pt x="750" y="113"/>
                </a:cubicBezTo>
                <a:cubicBezTo>
                  <a:pt x="750" y="114"/>
                  <a:pt x="750" y="114"/>
                  <a:pt x="750" y="114"/>
                </a:cubicBezTo>
                <a:cubicBezTo>
                  <a:pt x="749" y="116"/>
                  <a:pt x="749" y="116"/>
                  <a:pt x="749" y="116"/>
                </a:cubicBezTo>
                <a:cubicBezTo>
                  <a:pt x="749" y="118"/>
                  <a:pt x="749" y="118"/>
                  <a:pt x="749" y="118"/>
                </a:cubicBezTo>
                <a:cubicBezTo>
                  <a:pt x="748" y="119"/>
                  <a:pt x="748" y="119"/>
                  <a:pt x="748" y="119"/>
                </a:cubicBezTo>
                <a:cubicBezTo>
                  <a:pt x="748" y="117"/>
                  <a:pt x="748" y="117"/>
                  <a:pt x="748" y="117"/>
                </a:cubicBezTo>
                <a:cubicBezTo>
                  <a:pt x="747" y="119"/>
                  <a:pt x="747" y="119"/>
                  <a:pt x="747" y="119"/>
                </a:cubicBezTo>
                <a:cubicBezTo>
                  <a:pt x="746" y="119"/>
                  <a:pt x="746" y="119"/>
                  <a:pt x="746" y="119"/>
                </a:cubicBezTo>
                <a:cubicBezTo>
                  <a:pt x="746" y="118"/>
                  <a:pt x="746" y="118"/>
                  <a:pt x="746" y="118"/>
                </a:cubicBezTo>
                <a:cubicBezTo>
                  <a:pt x="746" y="116"/>
                  <a:pt x="746" y="116"/>
                  <a:pt x="746" y="116"/>
                </a:cubicBezTo>
                <a:cubicBezTo>
                  <a:pt x="745" y="116"/>
                  <a:pt x="745" y="116"/>
                  <a:pt x="745" y="116"/>
                </a:cubicBezTo>
                <a:cubicBezTo>
                  <a:pt x="745" y="115"/>
                  <a:pt x="745" y="115"/>
                  <a:pt x="745" y="115"/>
                </a:cubicBezTo>
                <a:cubicBezTo>
                  <a:pt x="747" y="114"/>
                  <a:pt x="747" y="114"/>
                  <a:pt x="747" y="114"/>
                </a:cubicBezTo>
                <a:cubicBezTo>
                  <a:pt x="747" y="113"/>
                  <a:pt x="747" y="113"/>
                  <a:pt x="747" y="113"/>
                </a:cubicBezTo>
                <a:cubicBezTo>
                  <a:pt x="747" y="112"/>
                  <a:pt x="747" y="112"/>
                  <a:pt x="747" y="112"/>
                </a:cubicBezTo>
                <a:cubicBezTo>
                  <a:pt x="747" y="111"/>
                  <a:pt x="747" y="111"/>
                  <a:pt x="747" y="111"/>
                </a:cubicBezTo>
                <a:cubicBezTo>
                  <a:pt x="748" y="111"/>
                  <a:pt x="748" y="111"/>
                  <a:pt x="748" y="111"/>
                </a:cubicBezTo>
                <a:cubicBezTo>
                  <a:pt x="749" y="110"/>
                  <a:pt x="749" y="110"/>
                  <a:pt x="749" y="110"/>
                </a:cubicBezTo>
                <a:cubicBezTo>
                  <a:pt x="750" y="110"/>
                  <a:pt x="750" y="110"/>
                  <a:pt x="750" y="110"/>
                </a:cubicBezTo>
                <a:cubicBezTo>
                  <a:pt x="752" y="110"/>
                  <a:pt x="752" y="110"/>
                  <a:pt x="752" y="110"/>
                </a:cubicBezTo>
                <a:cubicBezTo>
                  <a:pt x="752" y="109"/>
                  <a:pt x="752" y="109"/>
                  <a:pt x="752" y="109"/>
                </a:cubicBezTo>
                <a:cubicBezTo>
                  <a:pt x="753" y="108"/>
                  <a:pt x="753" y="108"/>
                  <a:pt x="753" y="108"/>
                </a:cubicBezTo>
                <a:cubicBezTo>
                  <a:pt x="754" y="108"/>
                  <a:pt x="754" y="108"/>
                  <a:pt x="754" y="108"/>
                </a:cubicBezTo>
                <a:cubicBezTo>
                  <a:pt x="754" y="107"/>
                  <a:pt x="754" y="107"/>
                  <a:pt x="754" y="107"/>
                </a:cubicBezTo>
                <a:cubicBezTo>
                  <a:pt x="755" y="107"/>
                  <a:pt x="755" y="107"/>
                  <a:pt x="755" y="107"/>
                </a:cubicBezTo>
                <a:cubicBezTo>
                  <a:pt x="756" y="107"/>
                  <a:pt x="756" y="107"/>
                  <a:pt x="756" y="107"/>
                </a:cubicBezTo>
                <a:cubicBezTo>
                  <a:pt x="757" y="108"/>
                  <a:pt x="757" y="108"/>
                  <a:pt x="757" y="108"/>
                </a:cubicBezTo>
                <a:cubicBezTo>
                  <a:pt x="759" y="108"/>
                  <a:pt x="759" y="108"/>
                  <a:pt x="759" y="108"/>
                </a:cubicBezTo>
                <a:cubicBezTo>
                  <a:pt x="760" y="107"/>
                  <a:pt x="760" y="107"/>
                  <a:pt x="760" y="107"/>
                </a:cubicBezTo>
                <a:cubicBezTo>
                  <a:pt x="761" y="107"/>
                  <a:pt x="761" y="107"/>
                  <a:pt x="761" y="107"/>
                </a:cubicBezTo>
                <a:cubicBezTo>
                  <a:pt x="762" y="109"/>
                  <a:pt x="762" y="109"/>
                  <a:pt x="762" y="109"/>
                </a:cubicBezTo>
                <a:cubicBezTo>
                  <a:pt x="763" y="109"/>
                  <a:pt x="763" y="109"/>
                  <a:pt x="763" y="109"/>
                </a:cubicBezTo>
                <a:cubicBezTo>
                  <a:pt x="763" y="108"/>
                  <a:pt x="763" y="108"/>
                  <a:pt x="763" y="108"/>
                </a:cubicBezTo>
                <a:cubicBezTo>
                  <a:pt x="765" y="109"/>
                  <a:pt x="765" y="109"/>
                  <a:pt x="765" y="109"/>
                </a:cubicBezTo>
                <a:cubicBezTo>
                  <a:pt x="765" y="108"/>
                  <a:pt x="765" y="108"/>
                  <a:pt x="765" y="108"/>
                </a:cubicBezTo>
                <a:cubicBezTo>
                  <a:pt x="766" y="109"/>
                  <a:pt x="766" y="109"/>
                  <a:pt x="766" y="109"/>
                </a:cubicBezTo>
                <a:cubicBezTo>
                  <a:pt x="767" y="108"/>
                  <a:pt x="767" y="108"/>
                  <a:pt x="767" y="108"/>
                </a:cubicBezTo>
                <a:cubicBezTo>
                  <a:pt x="766" y="108"/>
                  <a:pt x="766" y="108"/>
                  <a:pt x="766" y="108"/>
                </a:cubicBezTo>
                <a:cubicBezTo>
                  <a:pt x="765" y="108"/>
                  <a:pt x="765" y="108"/>
                  <a:pt x="765" y="108"/>
                </a:cubicBezTo>
                <a:cubicBezTo>
                  <a:pt x="765" y="107"/>
                  <a:pt x="765" y="107"/>
                  <a:pt x="765" y="107"/>
                </a:cubicBezTo>
                <a:cubicBezTo>
                  <a:pt x="764" y="107"/>
                  <a:pt x="764" y="107"/>
                  <a:pt x="764" y="107"/>
                </a:cubicBezTo>
                <a:cubicBezTo>
                  <a:pt x="765" y="106"/>
                  <a:pt x="765" y="106"/>
                  <a:pt x="765" y="106"/>
                </a:cubicBezTo>
                <a:cubicBezTo>
                  <a:pt x="765" y="105"/>
                  <a:pt x="765" y="105"/>
                  <a:pt x="765" y="105"/>
                </a:cubicBezTo>
                <a:cubicBezTo>
                  <a:pt x="766" y="104"/>
                  <a:pt x="766" y="104"/>
                  <a:pt x="766" y="104"/>
                </a:cubicBezTo>
                <a:cubicBezTo>
                  <a:pt x="764" y="104"/>
                  <a:pt x="764" y="104"/>
                  <a:pt x="764" y="104"/>
                </a:cubicBezTo>
                <a:cubicBezTo>
                  <a:pt x="763" y="104"/>
                  <a:pt x="763" y="104"/>
                  <a:pt x="763" y="104"/>
                </a:cubicBezTo>
                <a:cubicBezTo>
                  <a:pt x="763" y="103"/>
                  <a:pt x="763" y="103"/>
                  <a:pt x="763" y="103"/>
                </a:cubicBezTo>
                <a:cubicBezTo>
                  <a:pt x="764" y="102"/>
                  <a:pt x="764" y="102"/>
                  <a:pt x="764" y="102"/>
                </a:cubicBezTo>
                <a:cubicBezTo>
                  <a:pt x="764" y="101"/>
                  <a:pt x="764" y="101"/>
                  <a:pt x="764" y="101"/>
                </a:cubicBezTo>
                <a:cubicBezTo>
                  <a:pt x="763" y="101"/>
                  <a:pt x="763" y="101"/>
                  <a:pt x="763" y="101"/>
                </a:cubicBezTo>
                <a:cubicBezTo>
                  <a:pt x="763" y="100"/>
                  <a:pt x="763" y="100"/>
                  <a:pt x="763" y="100"/>
                </a:cubicBezTo>
                <a:cubicBezTo>
                  <a:pt x="763" y="98"/>
                  <a:pt x="763" y="98"/>
                  <a:pt x="763" y="98"/>
                </a:cubicBezTo>
                <a:cubicBezTo>
                  <a:pt x="763" y="97"/>
                  <a:pt x="763" y="97"/>
                  <a:pt x="763" y="97"/>
                </a:cubicBezTo>
                <a:cubicBezTo>
                  <a:pt x="763" y="96"/>
                  <a:pt x="763" y="96"/>
                  <a:pt x="763" y="96"/>
                </a:cubicBezTo>
                <a:cubicBezTo>
                  <a:pt x="763" y="95"/>
                  <a:pt x="763" y="95"/>
                  <a:pt x="763" y="95"/>
                </a:cubicBezTo>
                <a:cubicBezTo>
                  <a:pt x="764" y="95"/>
                  <a:pt x="764" y="95"/>
                  <a:pt x="764" y="95"/>
                </a:cubicBezTo>
                <a:cubicBezTo>
                  <a:pt x="765" y="95"/>
                  <a:pt x="765" y="95"/>
                  <a:pt x="765" y="95"/>
                </a:cubicBezTo>
                <a:cubicBezTo>
                  <a:pt x="767" y="95"/>
                  <a:pt x="767" y="95"/>
                  <a:pt x="767" y="95"/>
                </a:cubicBezTo>
                <a:cubicBezTo>
                  <a:pt x="769" y="95"/>
                  <a:pt x="769" y="95"/>
                  <a:pt x="769" y="95"/>
                </a:cubicBezTo>
                <a:cubicBezTo>
                  <a:pt x="770" y="95"/>
                  <a:pt x="770" y="95"/>
                  <a:pt x="770" y="95"/>
                </a:cubicBezTo>
                <a:cubicBezTo>
                  <a:pt x="771" y="97"/>
                  <a:pt x="771" y="97"/>
                  <a:pt x="771" y="97"/>
                </a:cubicBezTo>
                <a:cubicBezTo>
                  <a:pt x="772" y="99"/>
                  <a:pt x="772" y="99"/>
                  <a:pt x="772" y="99"/>
                </a:cubicBezTo>
                <a:cubicBezTo>
                  <a:pt x="772" y="103"/>
                  <a:pt x="772" y="103"/>
                  <a:pt x="772" y="103"/>
                </a:cubicBezTo>
                <a:cubicBezTo>
                  <a:pt x="771" y="104"/>
                  <a:pt x="771" y="104"/>
                  <a:pt x="771" y="104"/>
                </a:cubicBezTo>
                <a:cubicBezTo>
                  <a:pt x="772" y="105"/>
                  <a:pt x="772" y="105"/>
                  <a:pt x="772" y="105"/>
                </a:cubicBezTo>
                <a:cubicBezTo>
                  <a:pt x="775" y="106"/>
                  <a:pt x="775" y="106"/>
                  <a:pt x="775" y="106"/>
                </a:cubicBezTo>
                <a:cubicBezTo>
                  <a:pt x="775" y="107"/>
                  <a:pt x="775" y="107"/>
                  <a:pt x="775" y="107"/>
                </a:cubicBezTo>
                <a:cubicBezTo>
                  <a:pt x="776" y="107"/>
                  <a:pt x="776" y="107"/>
                  <a:pt x="776" y="107"/>
                </a:cubicBezTo>
                <a:cubicBezTo>
                  <a:pt x="779" y="107"/>
                  <a:pt x="779" y="107"/>
                  <a:pt x="779" y="107"/>
                </a:cubicBezTo>
                <a:cubicBezTo>
                  <a:pt x="780" y="108"/>
                  <a:pt x="780" y="108"/>
                  <a:pt x="780" y="108"/>
                </a:cubicBezTo>
                <a:cubicBezTo>
                  <a:pt x="781" y="108"/>
                  <a:pt x="781" y="108"/>
                  <a:pt x="781" y="108"/>
                </a:cubicBezTo>
                <a:cubicBezTo>
                  <a:pt x="780" y="107"/>
                  <a:pt x="780" y="107"/>
                  <a:pt x="780" y="107"/>
                </a:cubicBezTo>
                <a:cubicBezTo>
                  <a:pt x="781" y="106"/>
                  <a:pt x="781" y="106"/>
                  <a:pt x="781" y="106"/>
                </a:cubicBezTo>
                <a:cubicBezTo>
                  <a:pt x="783" y="105"/>
                  <a:pt x="783" y="105"/>
                  <a:pt x="783" y="105"/>
                </a:cubicBezTo>
                <a:cubicBezTo>
                  <a:pt x="783" y="105"/>
                  <a:pt x="783" y="105"/>
                  <a:pt x="785" y="103"/>
                </a:cubicBezTo>
                <a:cubicBezTo>
                  <a:pt x="785" y="103"/>
                  <a:pt x="785" y="103"/>
                  <a:pt x="786" y="102"/>
                </a:cubicBezTo>
                <a:cubicBezTo>
                  <a:pt x="787" y="102"/>
                  <a:pt x="787" y="102"/>
                  <a:pt x="787" y="102"/>
                </a:cubicBezTo>
                <a:cubicBezTo>
                  <a:pt x="789" y="100"/>
                  <a:pt x="789" y="100"/>
                  <a:pt x="789" y="100"/>
                </a:cubicBezTo>
                <a:cubicBezTo>
                  <a:pt x="789" y="99"/>
                  <a:pt x="789" y="99"/>
                  <a:pt x="789" y="99"/>
                </a:cubicBezTo>
                <a:cubicBezTo>
                  <a:pt x="790" y="98"/>
                  <a:pt x="790" y="98"/>
                  <a:pt x="790" y="98"/>
                </a:cubicBezTo>
                <a:cubicBezTo>
                  <a:pt x="789" y="98"/>
                  <a:pt x="789" y="98"/>
                  <a:pt x="789" y="98"/>
                </a:cubicBezTo>
                <a:cubicBezTo>
                  <a:pt x="788" y="99"/>
                  <a:pt x="788" y="99"/>
                  <a:pt x="788" y="99"/>
                </a:cubicBezTo>
                <a:cubicBezTo>
                  <a:pt x="788" y="100"/>
                  <a:pt x="788" y="100"/>
                  <a:pt x="788" y="100"/>
                </a:cubicBezTo>
                <a:cubicBezTo>
                  <a:pt x="786" y="102"/>
                  <a:pt x="786" y="102"/>
                  <a:pt x="786" y="102"/>
                </a:cubicBezTo>
                <a:cubicBezTo>
                  <a:pt x="786" y="102"/>
                  <a:pt x="786" y="102"/>
                  <a:pt x="786" y="102"/>
                </a:cubicBezTo>
                <a:cubicBezTo>
                  <a:pt x="785" y="103"/>
                  <a:pt x="785" y="103"/>
                  <a:pt x="784" y="103"/>
                </a:cubicBezTo>
                <a:cubicBezTo>
                  <a:pt x="784" y="103"/>
                  <a:pt x="784" y="103"/>
                  <a:pt x="783" y="105"/>
                </a:cubicBezTo>
                <a:cubicBezTo>
                  <a:pt x="781" y="105"/>
                  <a:pt x="781" y="105"/>
                  <a:pt x="781" y="105"/>
                </a:cubicBezTo>
                <a:cubicBezTo>
                  <a:pt x="780" y="105"/>
                  <a:pt x="780" y="105"/>
                  <a:pt x="780" y="105"/>
                </a:cubicBezTo>
                <a:cubicBezTo>
                  <a:pt x="779" y="105"/>
                  <a:pt x="779" y="105"/>
                  <a:pt x="779" y="105"/>
                </a:cubicBezTo>
                <a:cubicBezTo>
                  <a:pt x="778" y="105"/>
                  <a:pt x="778" y="105"/>
                  <a:pt x="778" y="105"/>
                </a:cubicBezTo>
                <a:cubicBezTo>
                  <a:pt x="776" y="104"/>
                  <a:pt x="776" y="104"/>
                  <a:pt x="776" y="104"/>
                </a:cubicBezTo>
                <a:cubicBezTo>
                  <a:pt x="776" y="103"/>
                  <a:pt x="776" y="103"/>
                  <a:pt x="776" y="103"/>
                </a:cubicBezTo>
                <a:cubicBezTo>
                  <a:pt x="777" y="103"/>
                  <a:pt x="777" y="103"/>
                  <a:pt x="777" y="103"/>
                </a:cubicBezTo>
                <a:cubicBezTo>
                  <a:pt x="778" y="102"/>
                  <a:pt x="778" y="102"/>
                  <a:pt x="778" y="102"/>
                </a:cubicBezTo>
                <a:cubicBezTo>
                  <a:pt x="778" y="101"/>
                  <a:pt x="778" y="101"/>
                  <a:pt x="778" y="101"/>
                </a:cubicBezTo>
                <a:cubicBezTo>
                  <a:pt x="777" y="102"/>
                  <a:pt x="777" y="102"/>
                  <a:pt x="777" y="102"/>
                </a:cubicBezTo>
                <a:cubicBezTo>
                  <a:pt x="776" y="103"/>
                  <a:pt x="776" y="103"/>
                  <a:pt x="776" y="103"/>
                </a:cubicBezTo>
                <a:cubicBezTo>
                  <a:pt x="775" y="102"/>
                  <a:pt x="775" y="102"/>
                  <a:pt x="775" y="102"/>
                </a:cubicBezTo>
                <a:cubicBezTo>
                  <a:pt x="775" y="101"/>
                  <a:pt x="775" y="101"/>
                  <a:pt x="775" y="101"/>
                </a:cubicBezTo>
                <a:cubicBezTo>
                  <a:pt x="775" y="100"/>
                  <a:pt x="775" y="100"/>
                  <a:pt x="775" y="100"/>
                </a:cubicBezTo>
                <a:cubicBezTo>
                  <a:pt x="777" y="100"/>
                  <a:pt x="777" y="100"/>
                  <a:pt x="777" y="100"/>
                </a:cubicBezTo>
                <a:cubicBezTo>
                  <a:pt x="777" y="99"/>
                  <a:pt x="777" y="99"/>
                  <a:pt x="777" y="99"/>
                </a:cubicBezTo>
                <a:cubicBezTo>
                  <a:pt x="778" y="99"/>
                  <a:pt x="778" y="99"/>
                  <a:pt x="778" y="99"/>
                </a:cubicBezTo>
                <a:cubicBezTo>
                  <a:pt x="778" y="98"/>
                  <a:pt x="778" y="98"/>
                  <a:pt x="778" y="98"/>
                </a:cubicBezTo>
                <a:cubicBezTo>
                  <a:pt x="777" y="98"/>
                  <a:pt x="777" y="98"/>
                  <a:pt x="777" y="98"/>
                </a:cubicBezTo>
                <a:cubicBezTo>
                  <a:pt x="776" y="97"/>
                  <a:pt x="776" y="97"/>
                  <a:pt x="776" y="97"/>
                </a:cubicBezTo>
                <a:cubicBezTo>
                  <a:pt x="776" y="98"/>
                  <a:pt x="776" y="98"/>
                  <a:pt x="776" y="98"/>
                </a:cubicBezTo>
                <a:cubicBezTo>
                  <a:pt x="775" y="98"/>
                  <a:pt x="775" y="98"/>
                  <a:pt x="775" y="98"/>
                </a:cubicBezTo>
                <a:cubicBezTo>
                  <a:pt x="774" y="97"/>
                  <a:pt x="774" y="97"/>
                  <a:pt x="774" y="97"/>
                </a:cubicBezTo>
                <a:cubicBezTo>
                  <a:pt x="775" y="96"/>
                  <a:pt x="775" y="96"/>
                  <a:pt x="775" y="96"/>
                </a:cubicBezTo>
                <a:cubicBezTo>
                  <a:pt x="776" y="96"/>
                  <a:pt x="776" y="96"/>
                  <a:pt x="776" y="96"/>
                </a:cubicBezTo>
                <a:cubicBezTo>
                  <a:pt x="777" y="95"/>
                  <a:pt x="777" y="95"/>
                  <a:pt x="777" y="95"/>
                </a:cubicBezTo>
                <a:cubicBezTo>
                  <a:pt x="778" y="96"/>
                  <a:pt x="778" y="96"/>
                  <a:pt x="778" y="96"/>
                </a:cubicBezTo>
                <a:cubicBezTo>
                  <a:pt x="779" y="96"/>
                  <a:pt x="779" y="96"/>
                  <a:pt x="779" y="96"/>
                </a:cubicBezTo>
                <a:cubicBezTo>
                  <a:pt x="780" y="95"/>
                  <a:pt x="780" y="95"/>
                  <a:pt x="780" y="95"/>
                </a:cubicBezTo>
                <a:cubicBezTo>
                  <a:pt x="779" y="95"/>
                  <a:pt x="779" y="95"/>
                  <a:pt x="779" y="95"/>
                </a:cubicBezTo>
                <a:cubicBezTo>
                  <a:pt x="780" y="94"/>
                  <a:pt x="780" y="94"/>
                  <a:pt x="780" y="94"/>
                </a:cubicBezTo>
                <a:cubicBezTo>
                  <a:pt x="781" y="94"/>
                  <a:pt x="781" y="94"/>
                  <a:pt x="781" y="94"/>
                </a:cubicBezTo>
                <a:cubicBezTo>
                  <a:pt x="781" y="93"/>
                  <a:pt x="781" y="93"/>
                  <a:pt x="781" y="93"/>
                </a:cubicBezTo>
                <a:cubicBezTo>
                  <a:pt x="780" y="93"/>
                  <a:pt x="780" y="93"/>
                  <a:pt x="780" y="93"/>
                </a:cubicBezTo>
                <a:cubicBezTo>
                  <a:pt x="780" y="92"/>
                  <a:pt x="780" y="92"/>
                  <a:pt x="780" y="92"/>
                </a:cubicBezTo>
                <a:cubicBezTo>
                  <a:pt x="781" y="91"/>
                  <a:pt x="781" y="91"/>
                  <a:pt x="781" y="91"/>
                </a:cubicBezTo>
                <a:cubicBezTo>
                  <a:pt x="782" y="91"/>
                  <a:pt x="782" y="91"/>
                  <a:pt x="782" y="91"/>
                </a:cubicBezTo>
                <a:cubicBezTo>
                  <a:pt x="781" y="90"/>
                  <a:pt x="781" y="90"/>
                  <a:pt x="781" y="90"/>
                </a:cubicBezTo>
                <a:cubicBezTo>
                  <a:pt x="783" y="88"/>
                  <a:pt x="783" y="88"/>
                  <a:pt x="783" y="88"/>
                </a:cubicBezTo>
                <a:cubicBezTo>
                  <a:pt x="784" y="87"/>
                  <a:pt x="784" y="87"/>
                  <a:pt x="784" y="87"/>
                </a:cubicBezTo>
                <a:cubicBezTo>
                  <a:pt x="784" y="86"/>
                  <a:pt x="784" y="86"/>
                  <a:pt x="784" y="86"/>
                </a:cubicBezTo>
                <a:cubicBezTo>
                  <a:pt x="783" y="87"/>
                  <a:pt x="783" y="87"/>
                  <a:pt x="783" y="87"/>
                </a:cubicBezTo>
                <a:cubicBezTo>
                  <a:pt x="781" y="89"/>
                  <a:pt x="781" y="89"/>
                  <a:pt x="781" y="89"/>
                </a:cubicBezTo>
                <a:cubicBezTo>
                  <a:pt x="780" y="91"/>
                  <a:pt x="780" y="91"/>
                  <a:pt x="780" y="91"/>
                </a:cubicBezTo>
                <a:cubicBezTo>
                  <a:pt x="778" y="93"/>
                  <a:pt x="778" y="93"/>
                  <a:pt x="778" y="93"/>
                </a:cubicBezTo>
                <a:cubicBezTo>
                  <a:pt x="777" y="94"/>
                  <a:pt x="777" y="94"/>
                  <a:pt x="777" y="94"/>
                </a:cubicBezTo>
                <a:cubicBezTo>
                  <a:pt x="776" y="94"/>
                  <a:pt x="776" y="94"/>
                  <a:pt x="776" y="94"/>
                </a:cubicBezTo>
                <a:cubicBezTo>
                  <a:pt x="774" y="94"/>
                  <a:pt x="774" y="94"/>
                  <a:pt x="774" y="94"/>
                </a:cubicBezTo>
                <a:cubicBezTo>
                  <a:pt x="774" y="93"/>
                  <a:pt x="774" y="93"/>
                  <a:pt x="774" y="93"/>
                </a:cubicBezTo>
                <a:cubicBezTo>
                  <a:pt x="775" y="92"/>
                  <a:pt x="775" y="92"/>
                  <a:pt x="775" y="92"/>
                </a:cubicBezTo>
                <a:cubicBezTo>
                  <a:pt x="776" y="91"/>
                  <a:pt x="776" y="91"/>
                  <a:pt x="776" y="91"/>
                </a:cubicBezTo>
                <a:cubicBezTo>
                  <a:pt x="776" y="90"/>
                  <a:pt x="776" y="90"/>
                  <a:pt x="776" y="90"/>
                </a:cubicBezTo>
                <a:cubicBezTo>
                  <a:pt x="774" y="91"/>
                  <a:pt x="774" y="91"/>
                  <a:pt x="774" y="91"/>
                </a:cubicBezTo>
                <a:cubicBezTo>
                  <a:pt x="773" y="91"/>
                  <a:pt x="773" y="91"/>
                  <a:pt x="773" y="91"/>
                </a:cubicBezTo>
                <a:cubicBezTo>
                  <a:pt x="773" y="92"/>
                  <a:pt x="773" y="92"/>
                  <a:pt x="773" y="92"/>
                </a:cubicBezTo>
                <a:cubicBezTo>
                  <a:pt x="772" y="93"/>
                  <a:pt x="772" y="93"/>
                  <a:pt x="772" y="93"/>
                </a:cubicBezTo>
                <a:cubicBezTo>
                  <a:pt x="770" y="93"/>
                  <a:pt x="770" y="93"/>
                  <a:pt x="770" y="93"/>
                </a:cubicBezTo>
                <a:cubicBezTo>
                  <a:pt x="768" y="91"/>
                  <a:pt x="768" y="91"/>
                  <a:pt x="768" y="91"/>
                </a:cubicBezTo>
                <a:cubicBezTo>
                  <a:pt x="769" y="91"/>
                  <a:pt x="769" y="91"/>
                  <a:pt x="769" y="91"/>
                </a:cubicBezTo>
                <a:cubicBezTo>
                  <a:pt x="770" y="90"/>
                  <a:pt x="770" y="90"/>
                  <a:pt x="770" y="90"/>
                </a:cubicBezTo>
                <a:cubicBezTo>
                  <a:pt x="769" y="90"/>
                  <a:pt x="769" y="90"/>
                  <a:pt x="769" y="90"/>
                </a:cubicBezTo>
                <a:cubicBezTo>
                  <a:pt x="769" y="88"/>
                  <a:pt x="769" y="88"/>
                  <a:pt x="769" y="88"/>
                </a:cubicBezTo>
                <a:cubicBezTo>
                  <a:pt x="771" y="87"/>
                  <a:pt x="771" y="87"/>
                  <a:pt x="771" y="87"/>
                </a:cubicBezTo>
                <a:cubicBezTo>
                  <a:pt x="771" y="86"/>
                  <a:pt x="771" y="86"/>
                  <a:pt x="771" y="86"/>
                </a:cubicBezTo>
                <a:cubicBezTo>
                  <a:pt x="772" y="86"/>
                  <a:pt x="772" y="86"/>
                  <a:pt x="772" y="86"/>
                </a:cubicBezTo>
                <a:cubicBezTo>
                  <a:pt x="774" y="85"/>
                  <a:pt x="774" y="85"/>
                  <a:pt x="774" y="85"/>
                </a:cubicBezTo>
                <a:cubicBezTo>
                  <a:pt x="775" y="85"/>
                  <a:pt x="775" y="85"/>
                  <a:pt x="775" y="85"/>
                </a:cubicBezTo>
                <a:cubicBezTo>
                  <a:pt x="775" y="83"/>
                  <a:pt x="775" y="83"/>
                  <a:pt x="775" y="83"/>
                </a:cubicBezTo>
                <a:cubicBezTo>
                  <a:pt x="776" y="82"/>
                  <a:pt x="776" y="82"/>
                  <a:pt x="776" y="82"/>
                </a:cubicBezTo>
                <a:cubicBezTo>
                  <a:pt x="777" y="80"/>
                  <a:pt x="777" y="80"/>
                  <a:pt x="777" y="80"/>
                </a:cubicBezTo>
                <a:cubicBezTo>
                  <a:pt x="778" y="80"/>
                  <a:pt x="778" y="80"/>
                  <a:pt x="778" y="80"/>
                </a:cubicBezTo>
                <a:cubicBezTo>
                  <a:pt x="781" y="79"/>
                  <a:pt x="781" y="79"/>
                  <a:pt x="781" y="79"/>
                </a:cubicBezTo>
                <a:cubicBezTo>
                  <a:pt x="783" y="80"/>
                  <a:pt x="783" y="80"/>
                  <a:pt x="783" y="80"/>
                </a:cubicBezTo>
                <a:cubicBezTo>
                  <a:pt x="784" y="79"/>
                  <a:pt x="784" y="79"/>
                  <a:pt x="784" y="79"/>
                </a:cubicBezTo>
                <a:cubicBezTo>
                  <a:pt x="785" y="79"/>
                  <a:pt x="785" y="79"/>
                  <a:pt x="785" y="79"/>
                </a:cubicBezTo>
                <a:cubicBezTo>
                  <a:pt x="786" y="78"/>
                  <a:pt x="786" y="78"/>
                  <a:pt x="786" y="78"/>
                </a:cubicBezTo>
                <a:cubicBezTo>
                  <a:pt x="787" y="78"/>
                  <a:pt x="787" y="78"/>
                  <a:pt x="787" y="78"/>
                </a:cubicBezTo>
                <a:cubicBezTo>
                  <a:pt x="787" y="79"/>
                  <a:pt x="787" y="79"/>
                  <a:pt x="787" y="79"/>
                </a:cubicBezTo>
                <a:cubicBezTo>
                  <a:pt x="789" y="80"/>
                  <a:pt x="789" y="80"/>
                  <a:pt x="789" y="80"/>
                </a:cubicBezTo>
                <a:cubicBezTo>
                  <a:pt x="792" y="82"/>
                  <a:pt x="792" y="82"/>
                  <a:pt x="792" y="82"/>
                </a:cubicBezTo>
                <a:cubicBezTo>
                  <a:pt x="793" y="83"/>
                  <a:pt x="793" y="83"/>
                  <a:pt x="793" y="83"/>
                </a:cubicBezTo>
                <a:cubicBezTo>
                  <a:pt x="793" y="84"/>
                  <a:pt x="793" y="84"/>
                  <a:pt x="793" y="84"/>
                </a:cubicBezTo>
                <a:cubicBezTo>
                  <a:pt x="794" y="84"/>
                  <a:pt x="794" y="84"/>
                  <a:pt x="794" y="84"/>
                </a:cubicBezTo>
                <a:cubicBezTo>
                  <a:pt x="796" y="87"/>
                  <a:pt x="796" y="87"/>
                  <a:pt x="796" y="87"/>
                </a:cubicBezTo>
                <a:cubicBezTo>
                  <a:pt x="796" y="85"/>
                  <a:pt x="796" y="85"/>
                  <a:pt x="796" y="85"/>
                </a:cubicBezTo>
                <a:cubicBezTo>
                  <a:pt x="797" y="85"/>
                  <a:pt x="797" y="85"/>
                  <a:pt x="797" y="85"/>
                </a:cubicBezTo>
                <a:cubicBezTo>
                  <a:pt x="797" y="84"/>
                  <a:pt x="797" y="84"/>
                  <a:pt x="797" y="84"/>
                </a:cubicBezTo>
                <a:cubicBezTo>
                  <a:pt x="795" y="84"/>
                  <a:pt x="795" y="84"/>
                  <a:pt x="795" y="84"/>
                </a:cubicBezTo>
                <a:cubicBezTo>
                  <a:pt x="795" y="83"/>
                  <a:pt x="795" y="83"/>
                  <a:pt x="795" y="83"/>
                </a:cubicBezTo>
                <a:cubicBezTo>
                  <a:pt x="796" y="82"/>
                  <a:pt x="796" y="82"/>
                  <a:pt x="796" y="82"/>
                </a:cubicBezTo>
                <a:cubicBezTo>
                  <a:pt x="798" y="82"/>
                  <a:pt x="798" y="82"/>
                  <a:pt x="798" y="82"/>
                </a:cubicBezTo>
                <a:cubicBezTo>
                  <a:pt x="800" y="83"/>
                  <a:pt x="800" y="83"/>
                  <a:pt x="800" y="83"/>
                </a:cubicBezTo>
                <a:cubicBezTo>
                  <a:pt x="800" y="82"/>
                  <a:pt x="800" y="82"/>
                  <a:pt x="800" y="82"/>
                </a:cubicBezTo>
                <a:cubicBezTo>
                  <a:pt x="800" y="81"/>
                  <a:pt x="800" y="81"/>
                  <a:pt x="800" y="81"/>
                </a:cubicBezTo>
                <a:cubicBezTo>
                  <a:pt x="801" y="80"/>
                  <a:pt x="801" y="80"/>
                  <a:pt x="801" y="80"/>
                </a:cubicBezTo>
                <a:cubicBezTo>
                  <a:pt x="801" y="79"/>
                  <a:pt x="801" y="79"/>
                  <a:pt x="801" y="79"/>
                </a:cubicBezTo>
                <a:cubicBezTo>
                  <a:pt x="800" y="79"/>
                  <a:pt x="800" y="79"/>
                  <a:pt x="800" y="79"/>
                </a:cubicBezTo>
                <a:cubicBezTo>
                  <a:pt x="800" y="80"/>
                  <a:pt x="800" y="80"/>
                  <a:pt x="800" y="80"/>
                </a:cubicBezTo>
                <a:cubicBezTo>
                  <a:pt x="798" y="81"/>
                  <a:pt x="798" y="81"/>
                  <a:pt x="798" y="81"/>
                </a:cubicBezTo>
                <a:cubicBezTo>
                  <a:pt x="798" y="82"/>
                  <a:pt x="798" y="82"/>
                  <a:pt x="798" y="82"/>
                </a:cubicBezTo>
                <a:cubicBezTo>
                  <a:pt x="795" y="81"/>
                  <a:pt x="795" y="81"/>
                  <a:pt x="795" y="81"/>
                </a:cubicBezTo>
                <a:cubicBezTo>
                  <a:pt x="793" y="81"/>
                  <a:pt x="793" y="81"/>
                  <a:pt x="793" y="81"/>
                </a:cubicBezTo>
                <a:cubicBezTo>
                  <a:pt x="793" y="80"/>
                  <a:pt x="793" y="80"/>
                  <a:pt x="793" y="80"/>
                </a:cubicBezTo>
                <a:cubicBezTo>
                  <a:pt x="792" y="80"/>
                  <a:pt x="792" y="80"/>
                  <a:pt x="792" y="80"/>
                </a:cubicBezTo>
                <a:cubicBezTo>
                  <a:pt x="790" y="80"/>
                  <a:pt x="790" y="80"/>
                  <a:pt x="790" y="80"/>
                </a:cubicBezTo>
                <a:cubicBezTo>
                  <a:pt x="788" y="77"/>
                  <a:pt x="788" y="77"/>
                  <a:pt x="788" y="77"/>
                </a:cubicBezTo>
                <a:cubicBezTo>
                  <a:pt x="788" y="75"/>
                  <a:pt x="788" y="75"/>
                  <a:pt x="788" y="75"/>
                </a:cubicBezTo>
                <a:cubicBezTo>
                  <a:pt x="789" y="74"/>
                  <a:pt x="789" y="74"/>
                  <a:pt x="789" y="74"/>
                </a:cubicBezTo>
                <a:cubicBezTo>
                  <a:pt x="790" y="75"/>
                  <a:pt x="790" y="75"/>
                  <a:pt x="790" y="75"/>
                </a:cubicBezTo>
                <a:cubicBezTo>
                  <a:pt x="790" y="76"/>
                  <a:pt x="790" y="76"/>
                  <a:pt x="790" y="76"/>
                </a:cubicBezTo>
                <a:cubicBezTo>
                  <a:pt x="791" y="77"/>
                  <a:pt x="791" y="77"/>
                  <a:pt x="791" y="77"/>
                </a:cubicBezTo>
                <a:cubicBezTo>
                  <a:pt x="792" y="75"/>
                  <a:pt x="792" y="75"/>
                  <a:pt x="792" y="75"/>
                </a:cubicBezTo>
                <a:cubicBezTo>
                  <a:pt x="792" y="74"/>
                  <a:pt x="792" y="74"/>
                  <a:pt x="792" y="74"/>
                </a:cubicBezTo>
                <a:cubicBezTo>
                  <a:pt x="791" y="74"/>
                  <a:pt x="791" y="74"/>
                  <a:pt x="791" y="74"/>
                </a:cubicBezTo>
                <a:cubicBezTo>
                  <a:pt x="791" y="72"/>
                  <a:pt x="791" y="72"/>
                  <a:pt x="791" y="72"/>
                </a:cubicBezTo>
                <a:cubicBezTo>
                  <a:pt x="792" y="70"/>
                  <a:pt x="792" y="70"/>
                  <a:pt x="792" y="70"/>
                </a:cubicBezTo>
                <a:cubicBezTo>
                  <a:pt x="792" y="69"/>
                  <a:pt x="792" y="69"/>
                  <a:pt x="792" y="69"/>
                </a:cubicBezTo>
                <a:cubicBezTo>
                  <a:pt x="793" y="67"/>
                  <a:pt x="793" y="67"/>
                  <a:pt x="793" y="67"/>
                </a:cubicBezTo>
                <a:cubicBezTo>
                  <a:pt x="792" y="63"/>
                  <a:pt x="792" y="63"/>
                  <a:pt x="792" y="63"/>
                </a:cubicBezTo>
                <a:cubicBezTo>
                  <a:pt x="792" y="62"/>
                  <a:pt x="792" y="62"/>
                  <a:pt x="792" y="62"/>
                </a:cubicBezTo>
                <a:cubicBezTo>
                  <a:pt x="791" y="61"/>
                  <a:pt x="791" y="61"/>
                  <a:pt x="791" y="61"/>
                </a:cubicBezTo>
                <a:cubicBezTo>
                  <a:pt x="791" y="60"/>
                  <a:pt x="791" y="60"/>
                  <a:pt x="791" y="60"/>
                </a:cubicBezTo>
                <a:cubicBezTo>
                  <a:pt x="791" y="59"/>
                  <a:pt x="791" y="59"/>
                  <a:pt x="791" y="59"/>
                </a:cubicBezTo>
                <a:cubicBezTo>
                  <a:pt x="792" y="59"/>
                  <a:pt x="792" y="59"/>
                  <a:pt x="792" y="59"/>
                </a:cubicBezTo>
                <a:cubicBezTo>
                  <a:pt x="792" y="58"/>
                  <a:pt x="792" y="58"/>
                  <a:pt x="792" y="58"/>
                </a:cubicBezTo>
                <a:cubicBezTo>
                  <a:pt x="793" y="59"/>
                  <a:pt x="793" y="59"/>
                  <a:pt x="793" y="59"/>
                </a:cubicBezTo>
                <a:cubicBezTo>
                  <a:pt x="794" y="59"/>
                  <a:pt x="794" y="59"/>
                  <a:pt x="794" y="59"/>
                </a:cubicBezTo>
                <a:cubicBezTo>
                  <a:pt x="795" y="61"/>
                  <a:pt x="795" y="61"/>
                  <a:pt x="795" y="61"/>
                </a:cubicBezTo>
                <a:cubicBezTo>
                  <a:pt x="795" y="60"/>
                  <a:pt x="795" y="60"/>
                  <a:pt x="795" y="60"/>
                </a:cubicBezTo>
                <a:cubicBezTo>
                  <a:pt x="795" y="59"/>
                  <a:pt x="795" y="59"/>
                  <a:pt x="795" y="59"/>
                </a:cubicBezTo>
                <a:cubicBezTo>
                  <a:pt x="794" y="58"/>
                  <a:pt x="794" y="58"/>
                  <a:pt x="794" y="58"/>
                </a:cubicBezTo>
                <a:cubicBezTo>
                  <a:pt x="793" y="58"/>
                  <a:pt x="793" y="58"/>
                  <a:pt x="793" y="58"/>
                </a:cubicBezTo>
                <a:cubicBezTo>
                  <a:pt x="792" y="57"/>
                  <a:pt x="792" y="57"/>
                  <a:pt x="792" y="57"/>
                </a:cubicBezTo>
                <a:cubicBezTo>
                  <a:pt x="792" y="56"/>
                  <a:pt x="792" y="56"/>
                  <a:pt x="792" y="56"/>
                </a:cubicBezTo>
                <a:cubicBezTo>
                  <a:pt x="793" y="54"/>
                  <a:pt x="793" y="54"/>
                  <a:pt x="793" y="54"/>
                </a:cubicBezTo>
                <a:cubicBezTo>
                  <a:pt x="797" y="50"/>
                  <a:pt x="797" y="50"/>
                  <a:pt x="797" y="50"/>
                </a:cubicBezTo>
                <a:cubicBezTo>
                  <a:pt x="798" y="50"/>
                  <a:pt x="798" y="50"/>
                  <a:pt x="798" y="50"/>
                </a:cubicBezTo>
                <a:cubicBezTo>
                  <a:pt x="799" y="50"/>
                  <a:pt x="799" y="50"/>
                  <a:pt x="799" y="50"/>
                </a:cubicBezTo>
                <a:cubicBezTo>
                  <a:pt x="800" y="51"/>
                  <a:pt x="800" y="51"/>
                  <a:pt x="800" y="51"/>
                </a:cubicBezTo>
                <a:cubicBezTo>
                  <a:pt x="801" y="53"/>
                  <a:pt x="801" y="53"/>
                  <a:pt x="801" y="53"/>
                </a:cubicBezTo>
                <a:cubicBezTo>
                  <a:pt x="802" y="53"/>
                  <a:pt x="802" y="53"/>
                  <a:pt x="802" y="53"/>
                </a:cubicBezTo>
                <a:cubicBezTo>
                  <a:pt x="805" y="54"/>
                  <a:pt x="805" y="54"/>
                  <a:pt x="805" y="54"/>
                </a:cubicBezTo>
                <a:cubicBezTo>
                  <a:pt x="805" y="56"/>
                  <a:pt x="805" y="56"/>
                  <a:pt x="805" y="56"/>
                </a:cubicBezTo>
                <a:cubicBezTo>
                  <a:pt x="807" y="57"/>
                  <a:pt x="807" y="57"/>
                  <a:pt x="807" y="57"/>
                </a:cubicBezTo>
                <a:cubicBezTo>
                  <a:pt x="807" y="60"/>
                  <a:pt x="807" y="60"/>
                  <a:pt x="807" y="60"/>
                </a:cubicBezTo>
                <a:cubicBezTo>
                  <a:pt x="807" y="63"/>
                  <a:pt x="807" y="63"/>
                  <a:pt x="807" y="63"/>
                </a:cubicBezTo>
                <a:cubicBezTo>
                  <a:pt x="807" y="65"/>
                  <a:pt x="807" y="65"/>
                  <a:pt x="807" y="65"/>
                </a:cubicBezTo>
                <a:cubicBezTo>
                  <a:pt x="808" y="66"/>
                  <a:pt x="808" y="66"/>
                  <a:pt x="808" y="66"/>
                </a:cubicBezTo>
                <a:cubicBezTo>
                  <a:pt x="809" y="65"/>
                  <a:pt x="809" y="65"/>
                  <a:pt x="809" y="65"/>
                </a:cubicBezTo>
                <a:cubicBezTo>
                  <a:pt x="810" y="66"/>
                  <a:pt x="810" y="66"/>
                  <a:pt x="810" y="66"/>
                </a:cubicBezTo>
                <a:cubicBezTo>
                  <a:pt x="811" y="67"/>
                  <a:pt x="811" y="67"/>
                  <a:pt x="811" y="67"/>
                </a:cubicBezTo>
                <a:cubicBezTo>
                  <a:pt x="812" y="66"/>
                  <a:pt x="812" y="66"/>
                  <a:pt x="812" y="66"/>
                </a:cubicBezTo>
                <a:cubicBezTo>
                  <a:pt x="811" y="65"/>
                  <a:pt x="811" y="65"/>
                  <a:pt x="811" y="65"/>
                </a:cubicBezTo>
                <a:cubicBezTo>
                  <a:pt x="810" y="64"/>
                  <a:pt x="810" y="64"/>
                  <a:pt x="810" y="64"/>
                </a:cubicBezTo>
                <a:cubicBezTo>
                  <a:pt x="809" y="64"/>
                  <a:pt x="809" y="64"/>
                  <a:pt x="809" y="64"/>
                </a:cubicBezTo>
                <a:cubicBezTo>
                  <a:pt x="809" y="63"/>
                  <a:pt x="809" y="63"/>
                  <a:pt x="809" y="63"/>
                </a:cubicBezTo>
                <a:cubicBezTo>
                  <a:pt x="810" y="62"/>
                  <a:pt x="810" y="62"/>
                  <a:pt x="810" y="62"/>
                </a:cubicBezTo>
                <a:cubicBezTo>
                  <a:pt x="810" y="61"/>
                  <a:pt x="810" y="61"/>
                  <a:pt x="810" y="61"/>
                </a:cubicBezTo>
                <a:cubicBezTo>
                  <a:pt x="810" y="56"/>
                  <a:pt x="810" y="56"/>
                  <a:pt x="810" y="56"/>
                </a:cubicBezTo>
                <a:cubicBezTo>
                  <a:pt x="809" y="55"/>
                  <a:pt x="809" y="55"/>
                  <a:pt x="809" y="55"/>
                </a:cubicBezTo>
                <a:cubicBezTo>
                  <a:pt x="810" y="54"/>
                  <a:pt x="810" y="54"/>
                  <a:pt x="810" y="54"/>
                </a:cubicBezTo>
                <a:cubicBezTo>
                  <a:pt x="812" y="54"/>
                  <a:pt x="812" y="54"/>
                  <a:pt x="812" y="54"/>
                </a:cubicBezTo>
                <a:cubicBezTo>
                  <a:pt x="813" y="54"/>
                  <a:pt x="813" y="54"/>
                  <a:pt x="813" y="54"/>
                </a:cubicBezTo>
                <a:cubicBezTo>
                  <a:pt x="815" y="55"/>
                  <a:pt x="815" y="55"/>
                  <a:pt x="815" y="55"/>
                </a:cubicBezTo>
                <a:cubicBezTo>
                  <a:pt x="816" y="55"/>
                  <a:pt x="816" y="55"/>
                  <a:pt x="816" y="55"/>
                </a:cubicBezTo>
                <a:cubicBezTo>
                  <a:pt x="818" y="55"/>
                  <a:pt x="818" y="55"/>
                  <a:pt x="818" y="55"/>
                </a:cubicBezTo>
                <a:cubicBezTo>
                  <a:pt x="821" y="55"/>
                  <a:pt x="821" y="55"/>
                  <a:pt x="821" y="55"/>
                </a:cubicBezTo>
                <a:cubicBezTo>
                  <a:pt x="823" y="54"/>
                  <a:pt x="823" y="54"/>
                  <a:pt x="823" y="54"/>
                </a:cubicBezTo>
                <a:cubicBezTo>
                  <a:pt x="824" y="55"/>
                  <a:pt x="824" y="55"/>
                  <a:pt x="824" y="55"/>
                </a:cubicBezTo>
                <a:cubicBezTo>
                  <a:pt x="825" y="56"/>
                  <a:pt x="825" y="56"/>
                  <a:pt x="825" y="56"/>
                </a:cubicBezTo>
                <a:cubicBezTo>
                  <a:pt x="828" y="56"/>
                  <a:pt x="828" y="56"/>
                  <a:pt x="828" y="56"/>
                </a:cubicBezTo>
                <a:cubicBezTo>
                  <a:pt x="829" y="57"/>
                  <a:pt x="829" y="57"/>
                  <a:pt x="829" y="57"/>
                </a:cubicBezTo>
                <a:cubicBezTo>
                  <a:pt x="830" y="56"/>
                  <a:pt x="830" y="56"/>
                  <a:pt x="830" y="56"/>
                </a:cubicBezTo>
                <a:cubicBezTo>
                  <a:pt x="829" y="55"/>
                  <a:pt x="829" y="55"/>
                  <a:pt x="829" y="55"/>
                </a:cubicBezTo>
                <a:cubicBezTo>
                  <a:pt x="827" y="55"/>
                  <a:pt x="827" y="55"/>
                  <a:pt x="827" y="55"/>
                </a:cubicBezTo>
                <a:cubicBezTo>
                  <a:pt x="825" y="54"/>
                  <a:pt x="825" y="54"/>
                  <a:pt x="825" y="54"/>
                </a:cubicBezTo>
                <a:cubicBezTo>
                  <a:pt x="825" y="53"/>
                  <a:pt x="825" y="53"/>
                  <a:pt x="825" y="53"/>
                </a:cubicBezTo>
                <a:cubicBezTo>
                  <a:pt x="826" y="53"/>
                  <a:pt x="826" y="53"/>
                  <a:pt x="826" y="53"/>
                </a:cubicBezTo>
                <a:cubicBezTo>
                  <a:pt x="828" y="53"/>
                  <a:pt x="828" y="53"/>
                  <a:pt x="828" y="53"/>
                </a:cubicBezTo>
                <a:cubicBezTo>
                  <a:pt x="832" y="52"/>
                  <a:pt x="832" y="52"/>
                  <a:pt x="832" y="52"/>
                </a:cubicBezTo>
                <a:cubicBezTo>
                  <a:pt x="835" y="52"/>
                  <a:pt x="835" y="52"/>
                  <a:pt x="835" y="52"/>
                </a:cubicBezTo>
                <a:cubicBezTo>
                  <a:pt x="837" y="53"/>
                  <a:pt x="837" y="53"/>
                  <a:pt x="837" y="53"/>
                </a:cubicBezTo>
                <a:cubicBezTo>
                  <a:pt x="839" y="54"/>
                  <a:pt x="839" y="54"/>
                  <a:pt x="839" y="54"/>
                </a:cubicBezTo>
                <a:cubicBezTo>
                  <a:pt x="840" y="53"/>
                  <a:pt x="840" y="53"/>
                  <a:pt x="840" y="53"/>
                </a:cubicBezTo>
                <a:cubicBezTo>
                  <a:pt x="841" y="53"/>
                  <a:pt x="841" y="53"/>
                  <a:pt x="841" y="53"/>
                </a:cubicBezTo>
                <a:cubicBezTo>
                  <a:pt x="840" y="52"/>
                  <a:pt x="840" y="52"/>
                  <a:pt x="840" y="52"/>
                </a:cubicBezTo>
                <a:cubicBezTo>
                  <a:pt x="839" y="52"/>
                  <a:pt x="839" y="52"/>
                  <a:pt x="839" y="52"/>
                </a:cubicBezTo>
                <a:cubicBezTo>
                  <a:pt x="839" y="51"/>
                  <a:pt x="839" y="51"/>
                  <a:pt x="839" y="51"/>
                </a:cubicBezTo>
                <a:cubicBezTo>
                  <a:pt x="838" y="50"/>
                  <a:pt x="838" y="50"/>
                  <a:pt x="838" y="50"/>
                </a:cubicBezTo>
                <a:cubicBezTo>
                  <a:pt x="836" y="50"/>
                  <a:pt x="836" y="50"/>
                  <a:pt x="836" y="50"/>
                </a:cubicBezTo>
                <a:cubicBezTo>
                  <a:pt x="835" y="50"/>
                  <a:pt x="835" y="50"/>
                  <a:pt x="835" y="50"/>
                </a:cubicBezTo>
                <a:cubicBezTo>
                  <a:pt x="832" y="50"/>
                  <a:pt x="832" y="50"/>
                  <a:pt x="832" y="50"/>
                </a:cubicBezTo>
                <a:cubicBezTo>
                  <a:pt x="833" y="49"/>
                  <a:pt x="833" y="49"/>
                  <a:pt x="833" y="49"/>
                </a:cubicBezTo>
                <a:cubicBezTo>
                  <a:pt x="833" y="47"/>
                  <a:pt x="833" y="47"/>
                  <a:pt x="833" y="47"/>
                </a:cubicBezTo>
                <a:cubicBezTo>
                  <a:pt x="835" y="47"/>
                  <a:pt x="835" y="47"/>
                  <a:pt x="835" y="47"/>
                </a:cubicBezTo>
                <a:cubicBezTo>
                  <a:pt x="836" y="46"/>
                  <a:pt x="836" y="46"/>
                  <a:pt x="836" y="46"/>
                </a:cubicBezTo>
                <a:cubicBezTo>
                  <a:pt x="837" y="44"/>
                  <a:pt x="837" y="44"/>
                  <a:pt x="837" y="44"/>
                </a:cubicBezTo>
                <a:cubicBezTo>
                  <a:pt x="840" y="42"/>
                  <a:pt x="840" y="42"/>
                  <a:pt x="840" y="42"/>
                </a:cubicBezTo>
                <a:cubicBezTo>
                  <a:pt x="839" y="42"/>
                  <a:pt x="839" y="42"/>
                  <a:pt x="839" y="42"/>
                </a:cubicBezTo>
                <a:cubicBezTo>
                  <a:pt x="836" y="44"/>
                  <a:pt x="836" y="44"/>
                  <a:pt x="836" y="44"/>
                </a:cubicBezTo>
                <a:cubicBezTo>
                  <a:pt x="835" y="46"/>
                  <a:pt x="835" y="46"/>
                  <a:pt x="835" y="46"/>
                </a:cubicBezTo>
                <a:cubicBezTo>
                  <a:pt x="834" y="44"/>
                  <a:pt x="834" y="44"/>
                  <a:pt x="834" y="44"/>
                </a:cubicBezTo>
                <a:cubicBezTo>
                  <a:pt x="833" y="45"/>
                  <a:pt x="833" y="45"/>
                  <a:pt x="833" y="45"/>
                </a:cubicBezTo>
                <a:cubicBezTo>
                  <a:pt x="832" y="46"/>
                  <a:pt x="832" y="46"/>
                  <a:pt x="832" y="46"/>
                </a:cubicBezTo>
                <a:cubicBezTo>
                  <a:pt x="830" y="48"/>
                  <a:pt x="830" y="48"/>
                  <a:pt x="830" y="48"/>
                </a:cubicBezTo>
                <a:cubicBezTo>
                  <a:pt x="831" y="48"/>
                  <a:pt x="831" y="48"/>
                  <a:pt x="831" y="48"/>
                </a:cubicBezTo>
                <a:cubicBezTo>
                  <a:pt x="829" y="50"/>
                  <a:pt x="829" y="50"/>
                  <a:pt x="829" y="50"/>
                </a:cubicBezTo>
                <a:cubicBezTo>
                  <a:pt x="828" y="50"/>
                  <a:pt x="828" y="50"/>
                  <a:pt x="828" y="50"/>
                </a:cubicBezTo>
                <a:cubicBezTo>
                  <a:pt x="823" y="52"/>
                  <a:pt x="823" y="52"/>
                  <a:pt x="823" y="52"/>
                </a:cubicBezTo>
                <a:cubicBezTo>
                  <a:pt x="822" y="52"/>
                  <a:pt x="822" y="52"/>
                  <a:pt x="822" y="52"/>
                </a:cubicBezTo>
                <a:cubicBezTo>
                  <a:pt x="821" y="52"/>
                  <a:pt x="821" y="52"/>
                  <a:pt x="821" y="52"/>
                </a:cubicBezTo>
                <a:cubicBezTo>
                  <a:pt x="817" y="52"/>
                  <a:pt x="817" y="52"/>
                  <a:pt x="817" y="52"/>
                </a:cubicBezTo>
                <a:cubicBezTo>
                  <a:pt x="815" y="50"/>
                  <a:pt x="815" y="50"/>
                  <a:pt x="815" y="50"/>
                </a:cubicBezTo>
                <a:cubicBezTo>
                  <a:pt x="814" y="51"/>
                  <a:pt x="814" y="51"/>
                  <a:pt x="814" y="51"/>
                </a:cubicBezTo>
                <a:cubicBezTo>
                  <a:pt x="813" y="51"/>
                  <a:pt x="813" y="51"/>
                  <a:pt x="813" y="51"/>
                </a:cubicBezTo>
                <a:cubicBezTo>
                  <a:pt x="812" y="49"/>
                  <a:pt x="812" y="49"/>
                  <a:pt x="812" y="49"/>
                </a:cubicBezTo>
                <a:cubicBezTo>
                  <a:pt x="814" y="48"/>
                  <a:pt x="814" y="48"/>
                  <a:pt x="814" y="48"/>
                </a:cubicBezTo>
                <a:cubicBezTo>
                  <a:pt x="816" y="48"/>
                  <a:pt x="816" y="48"/>
                  <a:pt x="816" y="48"/>
                </a:cubicBezTo>
                <a:cubicBezTo>
                  <a:pt x="817" y="47"/>
                  <a:pt x="817" y="47"/>
                  <a:pt x="817" y="47"/>
                </a:cubicBezTo>
                <a:cubicBezTo>
                  <a:pt x="818" y="47"/>
                  <a:pt x="818" y="47"/>
                  <a:pt x="818" y="47"/>
                </a:cubicBezTo>
                <a:cubicBezTo>
                  <a:pt x="819" y="47"/>
                  <a:pt x="819" y="47"/>
                  <a:pt x="819" y="47"/>
                </a:cubicBezTo>
                <a:cubicBezTo>
                  <a:pt x="820" y="46"/>
                  <a:pt x="820" y="46"/>
                  <a:pt x="820" y="46"/>
                </a:cubicBezTo>
                <a:cubicBezTo>
                  <a:pt x="819" y="46"/>
                  <a:pt x="819" y="46"/>
                  <a:pt x="819" y="46"/>
                </a:cubicBezTo>
                <a:cubicBezTo>
                  <a:pt x="818" y="47"/>
                  <a:pt x="818" y="47"/>
                  <a:pt x="818" y="47"/>
                </a:cubicBezTo>
                <a:cubicBezTo>
                  <a:pt x="816" y="46"/>
                  <a:pt x="816" y="46"/>
                  <a:pt x="816" y="46"/>
                </a:cubicBezTo>
                <a:cubicBezTo>
                  <a:pt x="815" y="47"/>
                  <a:pt x="815" y="47"/>
                  <a:pt x="815" y="47"/>
                </a:cubicBezTo>
                <a:cubicBezTo>
                  <a:pt x="814" y="47"/>
                  <a:pt x="814" y="47"/>
                  <a:pt x="814" y="47"/>
                </a:cubicBezTo>
                <a:cubicBezTo>
                  <a:pt x="814" y="46"/>
                  <a:pt x="814" y="46"/>
                  <a:pt x="814" y="46"/>
                </a:cubicBezTo>
                <a:cubicBezTo>
                  <a:pt x="815" y="45"/>
                  <a:pt x="815" y="45"/>
                  <a:pt x="815" y="45"/>
                </a:cubicBezTo>
                <a:cubicBezTo>
                  <a:pt x="814" y="45"/>
                  <a:pt x="814" y="45"/>
                  <a:pt x="814" y="45"/>
                </a:cubicBezTo>
                <a:cubicBezTo>
                  <a:pt x="812" y="45"/>
                  <a:pt x="812" y="45"/>
                  <a:pt x="812" y="45"/>
                </a:cubicBezTo>
                <a:cubicBezTo>
                  <a:pt x="812" y="47"/>
                  <a:pt x="812" y="47"/>
                  <a:pt x="812" y="47"/>
                </a:cubicBezTo>
                <a:cubicBezTo>
                  <a:pt x="810" y="49"/>
                  <a:pt x="810" y="49"/>
                  <a:pt x="810" y="49"/>
                </a:cubicBezTo>
                <a:cubicBezTo>
                  <a:pt x="808" y="49"/>
                  <a:pt x="808" y="49"/>
                  <a:pt x="808" y="49"/>
                </a:cubicBezTo>
                <a:cubicBezTo>
                  <a:pt x="805" y="48"/>
                  <a:pt x="805" y="48"/>
                  <a:pt x="805" y="48"/>
                </a:cubicBezTo>
                <a:cubicBezTo>
                  <a:pt x="803" y="48"/>
                  <a:pt x="803" y="48"/>
                  <a:pt x="803" y="48"/>
                </a:cubicBezTo>
                <a:cubicBezTo>
                  <a:pt x="802" y="47"/>
                  <a:pt x="802" y="47"/>
                  <a:pt x="802" y="47"/>
                </a:cubicBezTo>
                <a:cubicBezTo>
                  <a:pt x="802" y="46"/>
                  <a:pt x="802" y="46"/>
                  <a:pt x="802" y="46"/>
                </a:cubicBezTo>
                <a:cubicBezTo>
                  <a:pt x="800" y="46"/>
                  <a:pt x="800" y="46"/>
                  <a:pt x="800" y="46"/>
                </a:cubicBezTo>
                <a:cubicBezTo>
                  <a:pt x="799" y="45"/>
                  <a:pt x="799" y="45"/>
                  <a:pt x="799" y="45"/>
                </a:cubicBezTo>
                <a:cubicBezTo>
                  <a:pt x="799" y="44"/>
                  <a:pt x="799" y="44"/>
                  <a:pt x="799" y="44"/>
                </a:cubicBezTo>
                <a:cubicBezTo>
                  <a:pt x="800" y="43"/>
                  <a:pt x="800" y="43"/>
                  <a:pt x="800" y="43"/>
                </a:cubicBezTo>
                <a:cubicBezTo>
                  <a:pt x="801" y="42"/>
                  <a:pt x="801" y="42"/>
                  <a:pt x="801" y="42"/>
                </a:cubicBezTo>
                <a:cubicBezTo>
                  <a:pt x="803" y="41"/>
                  <a:pt x="803" y="41"/>
                  <a:pt x="803" y="41"/>
                </a:cubicBezTo>
                <a:cubicBezTo>
                  <a:pt x="804" y="39"/>
                  <a:pt x="804" y="39"/>
                  <a:pt x="804" y="39"/>
                </a:cubicBezTo>
                <a:cubicBezTo>
                  <a:pt x="806" y="38"/>
                  <a:pt x="806" y="38"/>
                  <a:pt x="806" y="38"/>
                </a:cubicBezTo>
                <a:cubicBezTo>
                  <a:pt x="808" y="38"/>
                  <a:pt x="808" y="38"/>
                  <a:pt x="808" y="38"/>
                </a:cubicBezTo>
                <a:cubicBezTo>
                  <a:pt x="810" y="38"/>
                  <a:pt x="810" y="38"/>
                  <a:pt x="810" y="38"/>
                </a:cubicBezTo>
                <a:cubicBezTo>
                  <a:pt x="811" y="38"/>
                  <a:pt x="811" y="38"/>
                  <a:pt x="811" y="38"/>
                </a:cubicBezTo>
                <a:cubicBezTo>
                  <a:pt x="812" y="38"/>
                  <a:pt x="812" y="38"/>
                  <a:pt x="812" y="38"/>
                </a:cubicBezTo>
                <a:cubicBezTo>
                  <a:pt x="815" y="39"/>
                  <a:pt x="815" y="39"/>
                  <a:pt x="815" y="39"/>
                </a:cubicBezTo>
                <a:cubicBezTo>
                  <a:pt x="817" y="39"/>
                  <a:pt x="817" y="39"/>
                  <a:pt x="817" y="39"/>
                </a:cubicBezTo>
                <a:cubicBezTo>
                  <a:pt x="818" y="40"/>
                  <a:pt x="818" y="40"/>
                  <a:pt x="818" y="40"/>
                </a:cubicBezTo>
                <a:cubicBezTo>
                  <a:pt x="820" y="39"/>
                  <a:pt x="820" y="39"/>
                  <a:pt x="820" y="39"/>
                </a:cubicBezTo>
                <a:cubicBezTo>
                  <a:pt x="819" y="38"/>
                  <a:pt x="819" y="38"/>
                  <a:pt x="819" y="38"/>
                </a:cubicBezTo>
                <a:cubicBezTo>
                  <a:pt x="817" y="39"/>
                  <a:pt x="817" y="39"/>
                  <a:pt x="817" y="39"/>
                </a:cubicBezTo>
                <a:cubicBezTo>
                  <a:pt x="814" y="38"/>
                  <a:pt x="814" y="38"/>
                  <a:pt x="814" y="38"/>
                </a:cubicBezTo>
                <a:cubicBezTo>
                  <a:pt x="813" y="37"/>
                  <a:pt x="813" y="37"/>
                  <a:pt x="813" y="37"/>
                </a:cubicBezTo>
                <a:cubicBezTo>
                  <a:pt x="811" y="37"/>
                  <a:pt x="811" y="37"/>
                  <a:pt x="811" y="37"/>
                </a:cubicBezTo>
                <a:cubicBezTo>
                  <a:pt x="809" y="37"/>
                  <a:pt x="809" y="37"/>
                  <a:pt x="809" y="37"/>
                </a:cubicBezTo>
                <a:cubicBezTo>
                  <a:pt x="806" y="37"/>
                  <a:pt x="806" y="37"/>
                  <a:pt x="806" y="37"/>
                </a:cubicBezTo>
                <a:cubicBezTo>
                  <a:pt x="805" y="37"/>
                  <a:pt x="805" y="37"/>
                  <a:pt x="805" y="37"/>
                </a:cubicBezTo>
                <a:cubicBezTo>
                  <a:pt x="803" y="39"/>
                  <a:pt x="803" y="39"/>
                  <a:pt x="803" y="39"/>
                </a:cubicBezTo>
                <a:cubicBezTo>
                  <a:pt x="801" y="40"/>
                  <a:pt x="801" y="40"/>
                  <a:pt x="801" y="40"/>
                </a:cubicBezTo>
                <a:cubicBezTo>
                  <a:pt x="799" y="41"/>
                  <a:pt x="799" y="41"/>
                  <a:pt x="799" y="41"/>
                </a:cubicBezTo>
                <a:cubicBezTo>
                  <a:pt x="797" y="43"/>
                  <a:pt x="797" y="43"/>
                  <a:pt x="797" y="43"/>
                </a:cubicBezTo>
                <a:cubicBezTo>
                  <a:pt x="796" y="43"/>
                  <a:pt x="796" y="43"/>
                  <a:pt x="796" y="43"/>
                </a:cubicBezTo>
                <a:cubicBezTo>
                  <a:pt x="794" y="41"/>
                  <a:pt x="794" y="41"/>
                  <a:pt x="794" y="41"/>
                </a:cubicBezTo>
                <a:cubicBezTo>
                  <a:pt x="793" y="41"/>
                  <a:pt x="793" y="41"/>
                  <a:pt x="793" y="41"/>
                </a:cubicBezTo>
                <a:cubicBezTo>
                  <a:pt x="793" y="40"/>
                  <a:pt x="793" y="40"/>
                  <a:pt x="793" y="40"/>
                </a:cubicBezTo>
                <a:cubicBezTo>
                  <a:pt x="792" y="38"/>
                  <a:pt x="792" y="38"/>
                  <a:pt x="792" y="38"/>
                </a:cubicBezTo>
                <a:close/>
                <a:moveTo>
                  <a:pt x="757" y="119"/>
                </a:moveTo>
                <a:cubicBezTo>
                  <a:pt x="757" y="117"/>
                  <a:pt x="757" y="117"/>
                  <a:pt x="757" y="117"/>
                </a:cubicBezTo>
                <a:cubicBezTo>
                  <a:pt x="756" y="117"/>
                  <a:pt x="756" y="117"/>
                  <a:pt x="756" y="117"/>
                </a:cubicBezTo>
                <a:cubicBezTo>
                  <a:pt x="756" y="118"/>
                  <a:pt x="756" y="118"/>
                  <a:pt x="756" y="118"/>
                </a:cubicBezTo>
                <a:cubicBezTo>
                  <a:pt x="757" y="119"/>
                  <a:pt x="757" y="119"/>
                  <a:pt x="757" y="119"/>
                </a:cubicBezTo>
                <a:close/>
                <a:moveTo>
                  <a:pt x="845" y="40"/>
                </a:moveTo>
                <a:cubicBezTo>
                  <a:pt x="841" y="42"/>
                  <a:pt x="841" y="42"/>
                  <a:pt x="841" y="42"/>
                </a:cubicBezTo>
                <a:cubicBezTo>
                  <a:pt x="842" y="42"/>
                  <a:pt x="842" y="42"/>
                  <a:pt x="842" y="42"/>
                </a:cubicBezTo>
                <a:cubicBezTo>
                  <a:pt x="845" y="41"/>
                  <a:pt x="845" y="41"/>
                  <a:pt x="845" y="41"/>
                </a:cubicBezTo>
                <a:cubicBezTo>
                  <a:pt x="845" y="40"/>
                  <a:pt x="845" y="40"/>
                  <a:pt x="845" y="40"/>
                </a:cubicBezTo>
                <a:close/>
                <a:moveTo>
                  <a:pt x="802" y="35"/>
                </a:moveTo>
                <a:cubicBezTo>
                  <a:pt x="802" y="36"/>
                  <a:pt x="802" y="36"/>
                  <a:pt x="802" y="36"/>
                </a:cubicBezTo>
                <a:cubicBezTo>
                  <a:pt x="804" y="36"/>
                  <a:pt x="804" y="36"/>
                  <a:pt x="804" y="36"/>
                </a:cubicBezTo>
                <a:cubicBezTo>
                  <a:pt x="805" y="35"/>
                  <a:pt x="805" y="35"/>
                  <a:pt x="805" y="35"/>
                </a:cubicBezTo>
                <a:cubicBezTo>
                  <a:pt x="807" y="36"/>
                  <a:pt x="807" y="36"/>
                  <a:pt x="807" y="36"/>
                </a:cubicBezTo>
                <a:cubicBezTo>
                  <a:pt x="807" y="35"/>
                  <a:pt x="807" y="35"/>
                  <a:pt x="807" y="35"/>
                </a:cubicBezTo>
                <a:cubicBezTo>
                  <a:pt x="808" y="35"/>
                  <a:pt x="808" y="35"/>
                  <a:pt x="808" y="35"/>
                </a:cubicBezTo>
                <a:cubicBezTo>
                  <a:pt x="809" y="34"/>
                  <a:pt x="809" y="34"/>
                  <a:pt x="809" y="34"/>
                </a:cubicBezTo>
                <a:cubicBezTo>
                  <a:pt x="811" y="34"/>
                  <a:pt x="811" y="34"/>
                  <a:pt x="811" y="34"/>
                </a:cubicBezTo>
                <a:cubicBezTo>
                  <a:pt x="814" y="34"/>
                  <a:pt x="814" y="34"/>
                  <a:pt x="814" y="34"/>
                </a:cubicBezTo>
                <a:cubicBezTo>
                  <a:pt x="814" y="33"/>
                  <a:pt x="814" y="33"/>
                  <a:pt x="814" y="33"/>
                </a:cubicBezTo>
                <a:cubicBezTo>
                  <a:pt x="814" y="32"/>
                  <a:pt x="814" y="32"/>
                  <a:pt x="814" y="32"/>
                </a:cubicBezTo>
                <a:cubicBezTo>
                  <a:pt x="813" y="32"/>
                  <a:pt x="813" y="32"/>
                  <a:pt x="813" y="32"/>
                </a:cubicBezTo>
                <a:cubicBezTo>
                  <a:pt x="813" y="33"/>
                  <a:pt x="813" y="33"/>
                  <a:pt x="813" y="33"/>
                </a:cubicBezTo>
                <a:cubicBezTo>
                  <a:pt x="812" y="33"/>
                  <a:pt x="812" y="33"/>
                  <a:pt x="812" y="33"/>
                </a:cubicBezTo>
                <a:cubicBezTo>
                  <a:pt x="810" y="33"/>
                  <a:pt x="810" y="33"/>
                  <a:pt x="810" y="33"/>
                </a:cubicBezTo>
                <a:cubicBezTo>
                  <a:pt x="808" y="33"/>
                  <a:pt x="808" y="33"/>
                  <a:pt x="808" y="33"/>
                </a:cubicBezTo>
                <a:cubicBezTo>
                  <a:pt x="806" y="34"/>
                  <a:pt x="806" y="34"/>
                  <a:pt x="806" y="34"/>
                </a:cubicBezTo>
                <a:cubicBezTo>
                  <a:pt x="805" y="35"/>
                  <a:pt x="805" y="35"/>
                  <a:pt x="805" y="35"/>
                </a:cubicBezTo>
                <a:cubicBezTo>
                  <a:pt x="803" y="34"/>
                  <a:pt x="803" y="34"/>
                  <a:pt x="803" y="34"/>
                </a:cubicBezTo>
                <a:cubicBezTo>
                  <a:pt x="802" y="35"/>
                  <a:pt x="802" y="35"/>
                  <a:pt x="802" y="35"/>
                </a:cubicBezTo>
                <a:close/>
                <a:moveTo>
                  <a:pt x="776" y="99"/>
                </a:moveTo>
                <a:cubicBezTo>
                  <a:pt x="776" y="99"/>
                  <a:pt x="776" y="99"/>
                  <a:pt x="777" y="99"/>
                </a:cubicBezTo>
                <a:cubicBezTo>
                  <a:pt x="777" y="99"/>
                  <a:pt x="777" y="99"/>
                  <a:pt x="776" y="98"/>
                </a:cubicBezTo>
                <a:cubicBezTo>
                  <a:pt x="776" y="98"/>
                  <a:pt x="776" y="98"/>
                  <a:pt x="776" y="99"/>
                </a:cubicBezTo>
                <a:close/>
                <a:moveTo>
                  <a:pt x="796" y="458"/>
                </a:moveTo>
                <a:cubicBezTo>
                  <a:pt x="797" y="458"/>
                  <a:pt x="797" y="458"/>
                  <a:pt x="797" y="458"/>
                </a:cubicBezTo>
                <a:cubicBezTo>
                  <a:pt x="798" y="458"/>
                  <a:pt x="798" y="458"/>
                  <a:pt x="798" y="458"/>
                </a:cubicBezTo>
                <a:cubicBezTo>
                  <a:pt x="799" y="457"/>
                  <a:pt x="799" y="457"/>
                  <a:pt x="799" y="457"/>
                </a:cubicBezTo>
                <a:cubicBezTo>
                  <a:pt x="798" y="456"/>
                  <a:pt x="798" y="456"/>
                  <a:pt x="798" y="456"/>
                </a:cubicBezTo>
                <a:cubicBezTo>
                  <a:pt x="797" y="456"/>
                  <a:pt x="797" y="456"/>
                  <a:pt x="797" y="456"/>
                </a:cubicBezTo>
                <a:cubicBezTo>
                  <a:pt x="796" y="458"/>
                  <a:pt x="796" y="458"/>
                  <a:pt x="796" y="458"/>
                </a:cubicBezTo>
                <a:close/>
                <a:moveTo>
                  <a:pt x="775" y="104"/>
                </a:moveTo>
                <a:cubicBezTo>
                  <a:pt x="775" y="104"/>
                  <a:pt x="775" y="104"/>
                  <a:pt x="775" y="103"/>
                </a:cubicBezTo>
                <a:cubicBezTo>
                  <a:pt x="775" y="103"/>
                  <a:pt x="775" y="103"/>
                  <a:pt x="774" y="102"/>
                </a:cubicBezTo>
                <a:cubicBezTo>
                  <a:pt x="774" y="102"/>
                  <a:pt x="774" y="102"/>
                  <a:pt x="774" y="103"/>
                </a:cubicBezTo>
                <a:cubicBezTo>
                  <a:pt x="774" y="103"/>
                  <a:pt x="774" y="103"/>
                  <a:pt x="774" y="105"/>
                </a:cubicBezTo>
                <a:cubicBezTo>
                  <a:pt x="774" y="105"/>
                  <a:pt x="774" y="105"/>
                  <a:pt x="775" y="105"/>
                </a:cubicBezTo>
                <a:cubicBezTo>
                  <a:pt x="775" y="105"/>
                  <a:pt x="775" y="105"/>
                  <a:pt x="775" y="104"/>
                </a:cubicBezTo>
                <a:close/>
                <a:moveTo>
                  <a:pt x="828" y="449"/>
                </a:moveTo>
                <a:cubicBezTo>
                  <a:pt x="828" y="449"/>
                  <a:pt x="828" y="449"/>
                  <a:pt x="827" y="449"/>
                </a:cubicBezTo>
                <a:cubicBezTo>
                  <a:pt x="827" y="449"/>
                  <a:pt x="827" y="449"/>
                  <a:pt x="827" y="450"/>
                </a:cubicBezTo>
                <a:cubicBezTo>
                  <a:pt x="827" y="450"/>
                  <a:pt x="827" y="450"/>
                  <a:pt x="828" y="450"/>
                </a:cubicBezTo>
                <a:cubicBezTo>
                  <a:pt x="828" y="450"/>
                  <a:pt x="828" y="450"/>
                  <a:pt x="828" y="449"/>
                </a:cubicBezTo>
                <a:close/>
                <a:moveTo>
                  <a:pt x="830" y="93"/>
                </a:moveTo>
                <a:cubicBezTo>
                  <a:pt x="830" y="92"/>
                  <a:pt x="830" y="92"/>
                  <a:pt x="830" y="92"/>
                </a:cubicBezTo>
                <a:cubicBezTo>
                  <a:pt x="829" y="91"/>
                  <a:pt x="829" y="91"/>
                  <a:pt x="829" y="91"/>
                </a:cubicBezTo>
                <a:cubicBezTo>
                  <a:pt x="828" y="92"/>
                  <a:pt x="828" y="92"/>
                  <a:pt x="828" y="92"/>
                </a:cubicBezTo>
                <a:cubicBezTo>
                  <a:pt x="829" y="93"/>
                  <a:pt x="829" y="93"/>
                  <a:pt x="829" y="93"/>
                </a:cubicBezTo>
                <a:cubicBezTo>
                  <a:pt x="830" y="93"/>
                  <a:pt x="830" y="93"/>
                  <a:pt x="830" y="93"/>
                </a:cubicBezTo>
                <a:close/>
                <a:moveTo>
                  <a:pt x="725" y="309"/>
                </a:moveTo>
                <a:cubicBezTo>
                  <a:pt x="726" y="308"/>
                  <a:pt x="726" y="308"/>
                  <a:pt x="726" y="308"/>
                </a:cubicBezTo>
                <a:cubicBezTo>
                  <a:pt x="727" y="308"/>
                  <a:pt x="727" y="308"/>
                  <a:pt x="727" y="308"/>
                </a:cubicBezTo>
                <a:cubicBezTo>
                  <a:pt x="728" y="308"/>
                  <a:pt x="728" y="308"/>
                  <a:pt x="728" y="308"/>
                </a:cubicBezTo>
                <a:cubicBezTo>
                  <a:pt x="728" y="307"/>
                  <a:pt x="728" y="307"/>
                  <a:pt x="728" y="307"/>
                </a:cubicBezTo>
                <a:cubicBezTo>
                  <a:pt x="728" y="306"/>
                  <a:pt x="728" y="306"/>
                  <a:pt x="728" y="306"/>
                </a:cubicBezTo>
                <a:cubicBezTo>
                  <a:pt x="728" y="305"/>
                  <a:pt x="728" y="305"/>
                  <a:pt x="728" y="305"/>
                </a:cubicBezTo>
                <a:cubicBezTo>
                  <a:pt x="728" y="304"/>
                  <a:pt x="728" y="304"/>
                  <a:pt x="728" y="304"/>
                </a:cubicBezTo>
                <a:cubicBezTo>
                  <a:pt x="726" y="304"/>
                  <a:pt x="726" y="304"/>
                  <a:pt x="726" y="304"/>
                </a:cubicBezTo>
                <a:cubicBezTo>
                  <a:pt x="725" y="303"/>
                  <a:pt x="725" y="303"/>
                  <a:pt x="725" y="303"/>
                </a:cubicBezTo>
                <a:cubicBezTo>
                  <a:pt x="723" y="303"/>
                  <a:pt x="723" y="303"/>
                  <a:pt x="723" y="303"/>
                </a:cubicBezTo>
                <a:cubicBezTo>
                  <a:pt x="723" y="304"/>
                  <a:pt x="723" y="304"/>
                  <a:pt x="723" y="304"/>
                </a:cubicBezTo>
                <a:cubicBezTo>
                  <a:pt x="723" y="305"/>
                  <a:pt x="723" y="305"/>
                  <a:pt x="723" y="305"/>
                </a:cubicBezTo>
                <a:cubicBezTo>
                  <a:pt x="724" y="306"/>
                  <a:pt x="724" y="306"/>
                  <a:pt x="724" y="306"/>
                </a:cubicBezTo>
                <a:cubicBezTo>
                  <a:pt x="724" y="307"/>
                  <a:pt x="724" y="307"/>
                  <a:pt x="724" y="307"/>
                </a:cubicBezTo>
                <a:cubicBezTo>
                  <a:pt x="725" y="307"/>
                  <a:pt x="725" y="307"/>
                  <a:pt x="725" y="307"/>
                </a:cubicBezTo>
                <a:cubicBezTo>
                  <a:pt x="725" y="308"/>
                  <a:pt x="725" y="308"/>
                  <a:pt x="725" y="308"/>
                </a:cubicBezTo>
                <a:cubicBezTo>
                  <a:pt x="725" y="309"/>
                  <a:pt x="725" y="309"/>
                  <a:pt x="725" y="309"/>
                </a:cubicBezTo>
                <a:close/>
                <a:moveTo>
                  <a:pt x="808" y="106"/>
                </a:moveTo>
                <a:cubicBezTo>
                  <a:pt x="807" y="105"/>
                  <a:pt x="807" y="105"/>
                  <a:pt x="807" y="105"/>
                </a:cubicBezTo>
                <a:cubicBezTo>
                  <a:pt x="806" y="105"/>
                  <a:pt x="806" y="105"/>
                  <a:pt x="806" y="105"/>
                </a:cubicBezTo>
                <a:cubicBezTo>
                  <a:pt x="807" y="106"/>
                  <a:pt x="807" y="106"/>
                  <a:pt x="807" y="106"/>
                </a:cubicBezTo>
                <a:cubicBezTo>
                  <a:pt x="808" y="106"/>
                  <a:pt x="808" y="106"/>
                  <a:pt x="808" y="106"/>
                </a:cubicBezTo>
                <a:close/>
                <a:moveTo>
                  <a:pt x="695" y="381"/>
                </a:moveTo>
                <a:cubicBezTo>
                  <a:pt x="695" y="380"/>
                  <a:pt x="695" y="380"/>
                  <a:pt x="695" y="380"/>
                </a:cubicBezTo>
                <a:cubicBezTo>
                  <a:pt x="696" y="379"/>
                  <a:pt x="696" y="379"/>
                  <a:pt x="696" y="379"/>
                </a:cubicBezTo>
                <a:cubicBezTo>
                  <a:pt x="696" y="378"/>
                  <a:pt x="696" y="378"/>
                  <a:pt x="696" y="378"/>
                </a:cubicBezTo>
                <a:cubicBezTo>
                  <a:pt x="695" y="378"/>
                  <a:pt x="695" y="378"/>
                  <a:pt x="695" y="378"/>
                </a:cubicBezTo>
                <a:cubicBezTo>
                  <a:pt x="694" y="380"/>
                  <a:pt x="694" y="380"/>
                  <a:pt x="694" y="380"/>
                </a:cubicBezTo>
                <a:cubicBezTo>
                  <a:pt x="693" y="381"/>
                  <a:pt x="693" y="381"/>
                  <a:pt x="693" y="381"/>
                </a:cubicBezTo>
                <a:cubicBezTo>
                  <a:pt x="693" y="382"/>
                  <a:pt x="693" y="382"/>
                  <a:pt x="693" y="382"/>
                </a:cubicBezTo>
                <a:cubicBezTo>
                  <a:pt x="692" y="383"/>
                  <a:pt x="692" y="383"/>
                  <a:pt x="692" y="383"/>
                </a:cubicBezTo>
                <a:cubicBezTo>
                  <a:pt x="692" y="384"/>
                  <a:pt x="692" y="384"/>
                  <a:pt x="692" y="384"/>
                </a:cubicBezTo>
                <a:cubicBezTo>
                  <a:pt x="693" y="383"/>
                  <a:pt x="693" y="383"/>
                  <a:pt x="693" y="383"/>
                </a:cubicBezTo>
                <a:cubicBezTo>
                  <a:pt x="694" y="382"/>
                  <a:pt x="694" y="382"/>
                  <a:pt x="694" y="382"/>
                </a:cubicBezTo>
                <a:cubicBezTo>
                  <a:pt x="693" y="384"/>
                  <a:pt x="693" y="384"/>
                  <a:pt x="693" y="384"/>
                </a:cubicBezTo>
                <a:cubicBezTo>
                  <a:pt x="694" y="384"/>
                  <a:pt x="694" y="384"/>
                  <a:pt x="694" y="384"/>
                </a:cubicBezTo>
                <a:cubicBezTo>
                  <a:pt x="695" y="383"/>
                  <a:pt x="695" y="383"/>
                  <a:pt x="695" y="383"/>
                </a:cubicBezTo>
                <a:cubicBezTo>
                  <a:pt x="696" y="382"/>
                  <a:pt x="696" y="382"/>
                  <a:pt x="696" y="382"/>
                </a:cubicBezTo>
                <a:cubicBezTo>
                  <a:pt x="695" y="382"/>
                  <a:pt x="695" y="382"/>
                  <a:pt x="695" y="382"/>
                </a:cubicBezTo>
                <a:cubicBezTo>
                  <a:pt x="695" y="381"/>
                  <a:pt x="695" y="381"/>
                  <a:pt x="695" y="381"/>
                </a:cubicBezTo>
                <a:close/>
                <a:moveTo>
                  <a:pt x="700" y="381"/>
                </a:moveTo>
                <a:cubicBezTo>
                  <a:pt x="700" y="381"/>
                  <a:pt x="700" y="381"/>
                  <a:pt x="700" y="379"/>
                </a:cubicBezTo>
                <a:cubicBezTo>
                  <a:pt x="700" y="379"/>
                  <a:pt x="700" y="379"/>
                  <a:pt x="699" y="380"/>
                </a:cubicBezTo>
                <a:cubicBezTo>
                  <a:pt x="699" y="379"/>
                  <a:pt x="699" y="379"/>
                  <a:pt x="699" y="379"/>
                </a:cubicBezTo>
                <a:cubicBezTo>
                  <a:pt x="699" y="378"/>
                  <a:pt x="699" y="378"/>
                  <a:pt x="699" y="378"/>
                </a:cubicBezTo>
                <a:cubicBezTo>
                  <a:pt x="698" y="378"/>
                  <a:pt x="698" y="378"/>
                  <a:pt x="698" y="378"/>
                </a:cubicBezTo>
                <a:cubicBezTo>
                  <a:pt x="698" y="377"/>
                  <a:pt x="698" y="377"/>
                  <a:pt x="698" y="377"/>
                </a:cubicBezTo>
                <a:cubicBezTo>
                  <a:pt x="697" y="377"/>
                  <a:pt x="697" y="377"/>
                  <a:pt x="697" y="377"/>
                </a:cubicBezTo>
                <a:cubicBezTo>
                  <a:pt x="697" y="379"/>
                  <a:pt x="697" y="379"/>
                  <a:pt x="697" y="379"/>
                </a:cubicBezTo>
                <a:cubicBezTo>
                  <a:pt x="696" y="380"/>
                  <a:pt x="696" y="380"/>
                  <a:pt x="696" y="380"/>
                </a:cubicBezTo>
                <a:cubicBezTo>
                  <a:pt x="695" y="381"/>
                  <a:pt x="695" y="381"/>
                  <a:pt x="695" y="381"/>
                </a:cubicBezTo>
                <a:cubicBezTo>
                  <a:pt x="697" y="380"/>
                  <a:pt x="697" y="380"/>
                  <a:pt x="697" y="380"/>
                </a:cubicBezTo>
                <a:cubicBezTo>
                  <a:pt x="696" y="381"/>
                  <a:pt x="696" y="381"/>
                  <a:pt x="696" y="381"/>
                </a:cubicBezTo>
                <a:cubicBezTo>
                  <a:pt x="696" y="382"/>
                  <a:pt x="696" y="382"/>
                  <a:pt x="696" y="382"/>
                </a:cubicBezTo>
                <a:cubicBezTo>
                  <a:pt x="698" y="380"/>
                  <a:pt x="698" y="380"/>
                  <a:pt x="698" y="380"/>
                </a:cubicBezTo>
                <a:cubicBezTo>
                  <a:pt x="697" y="382"/>
                  <a:pt x="697" y="382"/>
                  <a:pt x="697" y="382"/>
                </a:cubicBezTo>
                <a:cubicBezTo>
                  <a:pt x="699" y="381"/>
                  <a:pt x="699" y="381"/>
                  <a:pt x="699" y="381"/>
                </a:cubicBezTo>
                <a:cubicBezTo>
                  <a:pt x="699" y="382"/>
                  <a:pt x="699" y="382"/>
                  <a:pt x="699" y="382"/>
                </a:cubicBezTo>
                <a:cubicBezTo>
                  <a:pt x="699" y="382"/>
                  <a:pt x="699" y="382"/>
                  <a:pt x="700" y="381"/>
                </a:cubicBezTo>
                <a:close/>
                <a:moveTo>
                  <a:pt x="676" y="408"/>
                </a:moveTo>
                <a:cubicBezTo>
                  <a:pt x="676" y="408"/>
                  <a:pt x="676" y="408"/>
                  <a:pt x="675" y="409"/>
                </a:cubicBezTo>
                <a:cubicBezTo>
                  <a:pt x="675" y="409"/>
                  <a:pt x="675" y="409"/>
                  <a:pt x="675" y="410"/>
                </a:cubicBezTo>
                <a:cubicBezTo>
                  <a:pt x="675" y="410"/>
                  <a:pt x="675" y="410"/>
                  <a:pt x="674" y="410"/>
                </a:cubicBezTo>
                <a:cubicBezTo>
                  <a:pt x="674" y="410"/>
                  <a:pt x="674" y="410"/>
                  <a:pt x="673" y="411"/>
                </a:cubicBezTo>
                <a:cubicBezTo>
                  <a:pt x="673" y="411"/>
                  <a:pt x="673" y="411"/>
                  <a:pt x="673" y="412"/>
                </a:cubicBezTo>
                <a:cubicBezTo>
                  <a:pt x="673" y="412"/>
                  <a:pt x="673" y="412"/>
                  <a:pt x="674" y="411"/>
                </a:cubicBezTo>
                <a:cubicBezTo>
                  <a:pt x="674" y="411"/>
                  <a:pt x="674" y="411"/>
                  <a:pt x="675" y="412"/>
                </a:cubicBezTo>
                <a:cubicBezTo>
                  <a:pt x="675" y="412"/>
                  <a:pt x="675" y="412"/>
                  <a:pt x="675" y="411"/>
                </a:cubicBezTo>
                <a:cubicBezTo>
                  <a:pt x="675" y="411"/>
                  <a:pt x="675" y="411"/>
                  <a:pt x="676" y="412"/>
                </a:cubicBezTo>
                <a:cubicBezTo>
                  <a:pt x="676" y="412"/>
                  <a:pt x="676" y="412"/>
                  <a:pt x="677" y="412"/>
                </a:cubicBezTo>
                <a:cubicBezTo>
                  <a:pt x="677" y="412"/>
                  <a:pt x="677" y="412"/>
                  <a:pt x="680" y="413"/>
                </a:cubicBezTo>
                <a:cubicBezTo>
                  <a:pt x="680" y="413"/>
                  <a:pt x="680" y="413"/>
                  <a:pt x="681" y="412"/>
                </a:cubicBezTo>
                <a:cubicBezTo>
                  <a:pt x="681" y="412"/>
                  <a:pt x="681" y="412"/>
                  <a:pt x="680" y="411"/>
                </a:cubicBezTo>
                <a:cubicBezTo>
                  <a:pt x="680" y="411"/>
                  <a:pt x="680" y="411"/>
                  <a:pt x="680" y="410"/>
                </a:cubicBezTo>
                <a:cubicBezTo>
                  <a:pt x="680" y="410"/>
                  <a:pt x="680" y="410"/>
                  <a:pt x="679" y="409"/>
                </a:cubicBezTo>
                <a:cubicBezTo>
                  <a:pt x="679" y="409"/>
                  <a:pt x="679" y="409"/>
                  <a:pt x="677" y="409"/>
                </a:cubicBezTo>
                <a:cubicBezTo>
                  <a:pt x="677" y="409"/>
                  <a:pt x="677" y="409"/>
                  <a:pt x="677" y="408"/>
                </a:cubicBezTo>
                <a:cubicBezTo>
                  <a:pt x="677" y="408"/>
                  <a:pt x="677" y="408"/>
                  <a:pt x="676" y="408"/>
                </a:cubicBezTo>
                <a:close/>
                <a:moveTo>
                  <a:pt x="693" y="380"/>
                </a:moveTo>
                <a:cubicBezTo>
                  <a:pt x="693" y="380"/>
                  <a:pt x="693" y="380"/>
                  <a:pt x="694" y="379"/>
                </a:cubicBezTo>
                <a:cubicBezTo>
                  <a:pt x="694" y="379"/>
                  <a:pt x="694" y="379"/>
                  <a:pt x="695" y="377"/>
                </a:cubicBezTo>
                <a:cubicBezTo>
                  <a:pt x="695" y="377"/>
                  <a:pt x="695" y="377"/>
                  <a:pt x="694" y="378"/>
                </a:cubicBezTo>
                <a:cubicBezTo>
                  <a:pt x="694" y="378"/>
                  <a:pt x="694" y="378"/>
                  <a:pt x="693" y="378"/>
                </a:cubicBezTo>
                <a:cubicBezTo>
                  <a:pt x="693" y="378"/>
                  <a:pt x="693" y="378"/>
                  <a:pt x="693" y="379"/>
                </a:cubicBezTo>
                <a:cubicBezTo>
                  <a:pt x="693" y="379"/>
                  <a:pt x="693" y="379"/>
                  <a:pt x="692" y="379"/>
                </a:cubicBezTo>
                <a:cubicBezTo>
                  <a:pt x="692" y="379"/>
                  <a:pt x="692" y="379"/>
                  <a:pt x="691" y="380"/>
                </a:cubicBezTo>
                <a:cubicBezTo>
                  <a:pt x="691" y="380"/>
                  <a:pt x="691" y="380"/>
                  <a:pt x="692" y="380"/>
                </a:cubicBezTo>
                <a:cubicBezTo>
                  <a:pt x="692" y="380"/>
                  <a:pt x="692" y="380"/>
                  <a:pt x="693" y="380"/>
                </a:cubicBezTo>
                <a:close/>
                <a:moveTo>
                  <a:pt x="710" y="324"/>
                </a:moveTo>
                <a:cubicBezTo>
                  <a:pt x="711" y="324"/>
                  <a:pt x="711" y="324"/>
                  <a:pt x="711" y="324"/>
                </a:cubicBezTo>
                <a:cubicBezTo>
                  <a:pt x="711" y="323"/>
                  <a:pt x="711" y="323"/>
                  <a:pt x="711" y="323"/>
                </a:cubicBezTo>
                <a:cubicBezTo>
                  <a:pt x="712" y="322"/>
                  <a:pt x="712" y="322"/>
                  <a:pt x="712" y="322"/>
                </a:cubicBezTo>
                <a:cubicBezTo>
                  <a:pt x="712" y="321"/>
                  <a:pt x="712" y="321"/>
                  <a:pt x="712" y="321"/>
                </a:cubicBezTo>
                <a:cubicBezTo>
                  <a:pt x="713" y="320"/>
                  <a:pt x="713" y="320"/>
                  <a:pt x="713" y="320"/>
                </a:cubicBezTo>
                <a:cubicBezTo>
                  <a:pt x="714" y="319"/>
                  <a:pt x="714" y="319"/>
                  <a:pt x="714" y="319"/>
                </a:cubicBezTo>
                <a:cubicBezTo>
                  <a:pt x="714" y="318"/>
                  <a:pt x="714" y="318"/>
                  <a:pt x="714" y="318"/>
                </a:cubicBezTo>
                <a:cubicBezTo>
                  <a:pt x="714" y="317"/>
                  <a:pt x="714" y="317"/>
                  <a:pt x="714" y="317"/>
                </a:cubicBezTo>
                <a:cubicBezTo>
                  <a:pt x="715" y="317"/>
                  <a:pt x="715" y="317"/>
                  <a:pt x="715" y="317"/>
                </a:cubicBezTo>
                <a:cubicBezTo>
                  <a:pt x="715" y="316"/>
                  <a:pt x="715" y="316"/>
                  <a:pt x="715" y="316"/>
                </a:cubicBezTo>
                <a:cubicBezTo>
                  <a:pt x="715" y="315"/>
                  <a:pt x="715" y="315"/>
                  <a:pt x="715" y="315"/>
                </a:cubicBezTo>
                <a:cubicBezTo>
                  <a:pt x="715" y="314"/>
                  <a:pt x="715" y="314"/>
                  <a:pt x="715" y="314"/>
                </a:cubicBezTo>
                <a:cubicBezTo>
                  <a:pt x="714" y="314"/>
                  <a:pt x="714" y="314"/>
                  <a:pt x="714" y="314"/>
                </a:cubicBezTo>
                <a:cubicBezTo>
                  <a:pt x="713" y="314"/>
                  <a:pt x="713" y="314"/>
                  <a:pt x="713" y="314"/>
                </a:cubicBezTo>
                <a:cubicBezTo>
                  <a:pt x="713" y="313"/>
                  <a:pt x="713" y="313"/>
                  <a:pt x="713" y="313"/>
                </a:cubicBezTo>
                <a:cubicBezTo>
                  <a:pt x="712" y="314"/>
                  <a:pt x="712" y="314"/>
                  <a:pt x="712" y="314"/>
                </a:cubicBezTo>
                <a:cubicBezTo>
                  <a:pt x="711" y="315"/>
                  <a:pt x="711" y="315"/>
                  <a:pt x="711" y="315"/>
                </a:cubicBezTo>
                <a:cubicBezTo>
                  <a:pt x="710" y="315"/>
                  <a:pt x="710" y="315"/>
                  <a:pt x="710" y="315"/>
                </a:cubicBezTo>
                <a:cubicBezTo>
                  <a:pt x="710" y="316"/>
                  <a:pt x="710" y="316"/>
                  <a:pt x="710" y="316"/>
                </a:cubicBezTo>
                <a:cubicBezTo>
                  <a:pt x="709" y="317"/>
                  <a:pt x="709" y="317"/>
                  <a:pt x="709" y="317"/>
                </a:cubicBezTo>
                <a:cubicBezTo>
                  <a:pt x="710" y="318"/>
                  <a:pt x="710" y="318"/>
                  <a:pt x="710" y="318"/>
                </a:cubicBezTo>
                <a:cubicBezTo>
                  <a:pt x="709" y="318"/>
                  <a:pt x="709" y="318"/>
                  <a:pt x="709" y="318"/>
                </a:cubicBezTo>
                <a:cubicBezTo>
                  <a:pt x="709" y="319"/>
                  <a:pt x="709" y="319"/>
                  <a:pt x="709" y="319"/>
                </a:cubicBezTo>
                <a:cubicBezTo>
                  <a:pt x="709" y="320"/>
                  <a:pt x="709" y="320"/>
                  <a:pt x="709" y="320"/>
                </a:cubicBezTo>
                <a:cubicBezTo>
                  <a:pt x="708" y="321"/>
                  <a:pt x="708" y="321"/>
                  <a:pt x="708" y="321"/>
                </a:cubicBezTo>
                <a:cubicBezTo>
                  <a:pt x="709" y="321"/>
                  <a:pt x="709" y="321"/>
                  <a:pt x="709" y="321"/>
                </a:cubicBezTo>
                <a:cubicBezTo>
                  <a:pt x="709" y="322"/>
                  <a:pt x="709" y="322"/>
                  <a:pt x="709" y="322"/>
                </a:cubicBezTo>
                <a:cubicBezTo>
                  <a:pt x="710" y="322"/>
                  <a:pt x="710" y="322"/>
                  <a:pt x="710" y="322"/>
                </a:cubicBezTo>
                <a:cubicBezTo>
                  <a:pt x="710" y="323"/>
                  <a:pt x="710" y="323"/>
                  <a:pt x="710" y="323"/>
                </a:cubicBezTo>
                <a:cubicBezTo>
                  <a:pt x="710" y="324"/>
                  <a:pt x="710" y="324"/>
                  <a:pt x="710" y="324"/>
                </a:cubicBezTo>
                <a:close/>
                <a:moveTo>
                  <a:pt x="723" y="314"/>
                </a:moveTo>
                <a:cubicBezTo>
                  <a:pt x="724" y="314"/>
                  <a:pt x="724" y="314"/>
                  <a:pt x="724" y="314"/>
                </a:cubicBezTo>
                <a:cubicBezTo>
                  <a:pt x="725" y="314"/>
                  <a:pt x="725" y="314"/>
                  <a:pt x="725" y="314"/>
                </a:cubicBezTo>
                <a:cubicBezTo>
                  <a:pt x="723" y="313"/>
                  <a:pt x="723" y="313"/>
                  <a:pt x="723" y="313"/>
                </a:cubicBezTo>
                <a:cubicBezTo>
                  <a:pt x="723" y="314"/>
                  <a:pt x="723" y="314"/>
                  <a:pt x="723" y="314"/>
                </a:cubicBezTo>
                <a:close/>
                <a:moveTo>
                  <a:pt x="725" y="246"/>
                </a:moveTo>
                <a:cubicBezTo>
                  <a:pt x="726" y="246"/>
                  <a:pt x="726" y="246"/>
                  <a:pt x="726" y="246"/>
                </a:cubicBezTo>
                <a:cubicBezTo>
                  <a:pt x="726" y="246"/>
                  <a:pt x="726" y="246"/>
                  <a:pt x="726" y="245"/>
                </a:cubicBezTo>
                <a:cubicBezTo>
                  <a:pt x="726" y="245"/>
                  <a:pt x="726" y="245"/>
                  <a:pt x="725" y="245"/>
                </a:cubicBezTo>
                <a:cubicBezTo>
                  <a:pt x="725" y="245"/>
                  <a:pt x="725" y="245"/>
                  <a:pt x="725" y="246"/>
                </a:cubicBezTo>
                <a:close/>
                <a:moveTo>
                  <a:pt x="716" y="298"/>
                </a:moveTo>
                <a:cubicBezTo>
                  <a:pt x="715" y="298"/>
                  <a:pt x="715" y="298"/>
                  <a:pt x="715" y="298"/>
                </a:cubicBezTo>
                <a:cubicBezTo>
                  <a:pt x="714" y="297"/>
                  <a:pt x="714" y="297"/>
                  <a:pt x="714" y="297"/>
                </a:cubicBezTo>
                <a:cubicBezTo>
                  <a:pt x="715" y="297"/>
                  <a:pt x="715" y="297"/>
                  <a:pt x="715" y="297"/>
                </a:cubicBezTo>
                <a:cubicBezTo>
                  <a:pt x="715" y="296"/>
                  <a:pt x="715" y="296"/>
                  <a:pt x="715" y="296"/>
                </a:cubicBezTo>
                <a:cubicBezTo>
                  <a:pt x="714" y="295"/>
                  <a:pt x="714" y="295"/>
                  <a:pt x="714" y="295"/>
                </a:cubicBezTo>
                <a:cubicBezTo>
                  <a:pt x="714" y="296"/>
                  <a:pt x="714" y="296"/>
                  <a:pt x="714" y="296"/>
                </a:cubicBezTo>
                <a:cubicBezTo>
                  <a:pt x="713" y="296"/>
                  <a:pt x="713" y="296"/>
                  <a:pt x="713" y="296"/>
                </a:cubicBezTo>
                <a:cubicBezTo>
                  <a:pt x="712" y="295"/>
                  <a:pt x="712" y="295"/>
                  <a:pt x="712" y="295"/>
                </a:cubicBezTo>
                <a:cubicBezTo>
                  <a:pt x="711" y="295"/>
                  <a:pt x="711" y="295"/>
                  <a:pt x="711" y="295"/>
                </a:cubicBezTo>
                <a:cubicBezTo>
                  <a:pt x="710" y="296"/>
                  <a:pt x="710" y="296"/>
                  <a:pt x="710" y="296"/>
                </a:cubicBezTo>
                <a:cubicBezTo>
                  <a:pt x="708" y="296"/>
                  <a:pt x="708" y="296"/>
                  <a:pt x="708" y="296"/>
                </a:cubicBezTo>
                <a:cubicBezTo>
                  <a:pt x="708" y="295"/>
                  <a:pt x="708" y="295"/>
                  <a:pt x="708" y="295"/>
                </a:cubicBezTo>
                <a:cubicBezTo>
                  <a:pt x="709" y="294"/>
                  <a:pt x="709" y="294"/>
                  <a:pt x="709" y="294"/>
                </a:cubicBezTo>
                <a:cubicBezTo>
                  <a:pt x="710" y="294"/>
                  <a:pt x="710" y="294"/>
                  <a:pt x="710" y="294"/>
                </a:cubicBezTo>
                <a:cubicBezTo>
                  <a:pt x="710" y="293"/>
                  <a:pt x="710" y="293"/>
                  <a:pt x="710" y="293"/>
                </a:cubicBezTo>
                <a:cubicBezTo>
                  <a:pt x="710" y="292"/>
                  <a:pt x="710" y="292"/>
                  <a:pt x="710" y="292"/>
                </a:cubicBezTo>
                <a:cubicBezTo>
                  <a:pt x="710" y="291"/>
                  <a:pt x="710" y="291"/>
                  <a:pt x="710" y="291"/>
                </a:cubicBezTo>
                <a:cubicBezTo>
                  <a:pt x="710" y="290"/>
                  <a:pt x="710" y="290"/>
                  <a:pt x="710" y="290"/>
                </a:cubicBezTo>
                <a:cubicBezTo>
                  <a:pt x="710" y="289"/>
                  <a:pt x="710" y="289"/>
                  <a:pt x="710" y="289"/>
                </a:cubicBezTo>
                <a:cubicBezTo>
                  <a:pt x="710" y="288"/>
                  <a:pt x="710" y="288"/>
                  <a:pt x="710" y="288"/>
                </a:cubicBezTo>
                <a:cubicBezTo>
                  <a:pt x="708" y="286"/>
                  <a:pt x="708" y="286"/>
                  <a:pt x="708" y="286"/>
                </a:cubicBezTo>
                <a:cubicBezTo>
                  <a:pt x="706" y="286"/>
                  <a:pt x="706" y="286"/>
                  <a:pt x="706" y="286"/>
                </a:cubicBezTo>
                <a:cubicBezTo>
                  <a:pt x="706" y="285"/>
                  <a:pt x="706" y="285"/>
                  <a:pt x="706" y="285"/>
                </a:cubicBezTo>
                <a:cubicBezTo>
                  <a:pt x="706" y="284"/>
                  <a:pt x="706" y="284"/>
                  <a:pt x="706" y="284"/>
                </a:cubicBezTo>
                <a:cubicBezTo>
                  <a:pt x="705" y="284"/>
                  <a:pt x="705" y="284"/>
                  <a:pt x="705" y="284"/>
                </a:cubicBezTo>
                <a:cubicBezTo>
                  <a:pt x="705" y="283"/>
                  <a:pt x="705" y="283"/>
                  <a:pt x="705" y="283"/>
                </a:cubicBezTo>
                <a:cubicBezTo>
                  <a:pt x="705" y="282"/>
                  <a:pt x="705" y="282"/>
                  <a:pt x="705" y="282"/>
                </a:cubicBezTo>
                <a:cubicBezTo>
                  <a:pt x="705" y="281"/>
                  <a:pt x="705" y="281"/>
                  <a:pt x="705" y="281"/>
                </a:cubicBezTo>
                <a:cubicBezTo>
                  <a:pt x="703" y="281"/>
                  <a:pt x="703" y="281"/>
                  <a:pt x="703" y="281"/>
                </a:cubicBezTo>
                <a:cubicBezTo>
                  <a:pt x="701" y="280"/>
                  <a:pt x="701" y="280"/>
                  <a:pt x="701" y="280"/>
                </a:cubicBezTo>
                <a:cubicBezTo>
                  <a:pt x="700" y="279"/>
                  <a:pt x="700" y="279"/>
                  <a:pt x="700" y="279"/>
                </a:cubicBezTo>
                <a:cubicBezTo>
                  <a:pt x="701" y="278"/>
                  <a:pt x="701" y="278"/>
                  <a:pt x="701" y="278"/>
                </a:cubicBezTo>
                <a:cubicBezTo>
                  <a:pt x="701" y="277"/>
                  <a:pt x="701" y="277"/>
                  <a:pt x="701" y="277"/>
                </a:cubicBezTo>
                <a:cubicBezTo>
                  <a:pt x="700" y="277"/>
                  <a:pt x="700" y="277"/>
                  <a:pt x="700" y="277"/>
                </a:cubicBezTo>
                <a:cubicBezTo>
                  <a:pt x="700" y="276"/>
                  <a:pt x="700" y="276"/>
                  <a:pt x="700" y="276"/>
                </a:cubicBezTo>
                <a:cubicBezTo>
                  <a:pt x="699" y="276"/>
                  <a:pt x="699" y="276"/>
                  <a:pt x="699" y="276"/>
                </a:cubicBezTo>
                <a:cubicBezTo>
                  <a:pt x="698" y="277"/>
                  <a:pt x="698" y="277"/>
                  <a:pt x="698" y="277"/>
                </a:cubicBezTo>
                <a:cubicBezTo>
                  <a:pt x="698" y="278"/>
                  <a:pt x="698" y="278"/>
                  <a:pt x="698" y="278"/>
                </a:cubicBezTo>
                <a:cubicBezTo>
                  <a:pt x="697" y="279"/>
                  <a:pt x="697" y="279"/>
                  <a:pt x="697" y="279"/>
                </a:cubicBezTo>
                <a:cubicBezTo>
                  <a:pt x="697" y="278"/>
                  <a:pt x="697" y="278"/>
                  <a:pt x="697" y="278"/>
                </a:cubicBezTo>
                <a:cubicBezTo>
                  <a:pt x="697" y="277"/>
                  <a:pt x="697" y="277"/>
                  <a:pt x="697" y="277"/>
                </a:cubicBezTo>
                <a:cubicBezTo>
                  <a:pt x="696" y="276"/>
                  <a:pt x="696" y="276"/>
                  <a:pt x="696" y="276"/>
                </a:cubicBezTo>
                <a:cubicBezTo>
                  <a:pt x="696" y="275"/>
                  <a:pt x="696" y="275"/>
                  <a:pt x="696" y="275"/>
                </a:cubicBezTo>
                <a:cubicBezTo>
                  <a:pt x="697" y="275"/>
                  <a:pt x="697" y="275"/>
                  <a:pt x="697" y="275"/>
                </a:cubicBezTo>
                <a:cubicBezTo>
                  <a:pt x="698" y="275"/>
                  <a:pt x="698" y="275"/>
                  <a:pt x="698" y="275"/>
                </a:cubicBezTo>
                <a:cubicBezTo>
                  <a:pt x="698" y="274"/>
                  <a:pt x="698" y="274"/>
                  <a:pt x="698" y="274"/>
                </a:cubicBezTo>
                <a:cubicBezTo>
                  <a:pt x="698" y="273"/>
                  <a:pt x="698" y="273"/>
                  <a:pt x="698" y="273"/>
                </a:cubicBezTo>
                <a:cubicBezTo>
                  <a:pt x="698" y="272"/>
                  <a:pt x="698" y="272"/>
                  <a:pt x="698" y="272"/>
                </a:cubicBezTo>
                <a:cubicBezTo>
                  <a:pt x="696" y="272"/>
                  <a:pt x="696" y="272"/>
                  <a:pt x="696" y="272"/>
                </a:cubicBezTo>
                <a:cubicBezTo>
                  <a:pt x="696" y="271"/>
                  <a:pt x="696" y="271"/>
                  <a:pt x="696" y="271"/>
                </a:cubicBezTo>
                <a:cubicBezTo>
                  <a:pt x="697" y="270"/>
                  <a:pt x="697" y="270"/>
                  <a:pt x="697" y="270"/>
                </a:cubicBezTo>
                <a:cubicBezTo>
                  <a:pt x="694" y="271"/>
                  <a:pt x="694" y="271"/>
                  <a:pt x="694" y="271"/>
                </a:cubicBezTo>
                <a:cubicBezTo>
                  <a:pt x="693" y="272"/>
                  <a:pt x="693" y="272"/>
                  <a:pt x="693" y="272"/>
                </a:cubicBezTo>
                <a:cubicBezTo>
                  <a:pt x="692" y="274"/>
                  <a:pt x="692" y="274"/>
                  <a:pt x="692" y="274"/>
                </a:cubicBezTo>
                <a:cubicBezTo>
                  <a:pt x="691" y="276"/>
                  <a:pt x="691" y="276"/>
                  <a:pt x="691" y="276"/>
                </a:cubicBezTo>
                <a:cubicBezTo>
                  <a:pt x="691" y="277"/>
                  <a:pt x="691" y="277"/>
                  <a:pt x="691" y="277"/>
                </a:cubicBezTo>
                <a:cubicBezTo>
                  <a:pt x="690" y="278"/>
                  <a:pt x="690" y="278"/>
                  <a:pt x="690" y="278"/>
                </a:cubicBezTo>
                <a:cubicBezTo>
                  <a:pt x="690" y="279"/>
                  <a:pt x="690" y="279"/>
                  <a:pt x="690" y="279"/>
                </a:cubicBezTo>
                <a:cubicBezTo>
                  <a:pt x="689" y="281"/>
                  <a:pt x="689" y="281"/>
                  <a:pt x="689" y="281"/>
                </a:cubicBezTo>
                <a:cubicBezTo>
                  <a:pt x="689" y="282"/>
                  <a:pt x="689" y="282"/>
                  <a:pt x="689" y="282"/>
                </a:cubicBezTo>
                <a:cubicBezTo>
                  <a:pt x="688" y="283"/>
                  <a:pt x="688" y="283"/>
                  <a:pt x="688" y="283"/>
                </a:cubicBezTo>
                <a:cubicBezTo>
                  <a:pt x="688" y="284"/>
                  <a:pt x="688" y="284"/>
                  <a:pt x="688" y="284"/>
                </a:cubicBezTo>
                <a:cubicBezTo>
                  <a:pt x="687" y="286"/>
                  <a:pt x="687" y="286"/>
                  <a:pt x="687" y="286"/>
                </a:cubicBezTo>
                <a:cubicBezTo>
                  <a:pt x="686" y="287"/>
                  <a:pt x="686" y="287"/>
                  <a:pt x="686" y="287"/>
                </a:cubicBezTo>
                <a:cubicBezTo>
                  <a:pt x="686" y="288"/>
                  <a:pt x="686" y="288"/>
                  <a:pt x="686" y="288"/>
                </a:cubicBezTo>
                <a:cubicBezTo>
                  <a:pt x="686" y="289"/>
                  <a:pt x="686" y="289"/>
                  <a:pt x="686" y="289"/>
                </a:cubicBezTo>
                <a:cubicBezTo>
                  <a:pt x="686" y="291"/>
                  <a:pt x="686" y="291"/>
                  <a:pt x="686" y="291"/>
                </a:cubicBezTo>
                <a:cubicBezTo>
                  <a:pt x="685" y="292"/>
                  <a:pt x="685" y="292"/>
                  <a:pt x="685" y="292"/>
                </a:cubicBezTo>
                <a:cubicBezTo>
                  <a:pt x="684" y="292"/>
                  <a:pt x="684" y="292"/>
                  <a:pt x="684" y="292"/>
                </a:cubicBezTo>
                <a:cubicBezTo>
                  <a:pt x="682" y="293"/>
                  <a:pt x="682" y="293"/>
                  <a:pt x="682" y="293"/>
                </a:cubicBezTo>
                <a:cubicBezTo>
                  <a:pt x="682" y="294"/>
                  <a:pt x="682" y="294"/>
                  <a:pt x="682" y="294"/>
                </a:cubicBezTo>
                <a:cubicBezTo>
                  <a:pt x="681" y="296"/>
                  <a:pt x="681" y="296"/>
                  <a:pt x="681" y="296"/>
                </a:cubicBezTo>
                <a:cubicBezTo>
                  <a:pt x="681" y="297"/>
                  <a:pt x="681" y="297"/>
                  <a:pt x="681" y="297"/>
                </a:cubicBezTo>
                <a:cubicBezTo>
                  <a:pt x="682" y="297"/>
                  <a:pt x="682" y="297"/>
                  <a:pt x="682" y="297"/>
                </a:cubicBezTo>
                <a:cubicBezTo>
                  <a:pt x="682" y="296"/>
                  <a:pt x="682" y="296"/>
                  <a:pt x="682" y="296"/>
                </a:cubicBezTo>
                <a:cubicBezTo>
                  <a:pt x="683" y="296"/>
                  <a:pt x="683" y="296"/>
                  <a:pt x="683" y="296"/>
                </a:cubicBezTo>
                <a:cubicBezTo>
                  <a:pt x="684" y="297"/>
                  <a:pt x="684" y="297"/>
                  <a:pt x="684" y="297"/>
                </a:cubicBezTo>
                <a:cubicBezTo>
                  <a:pt x="685" y="297"/>
                  <a:pt x="685" y="297"/>
                  <a:pt x="685" y="297"/>
                </a:cubicBezTo>
                <a:cubicBezTo>
                  <a:pt x="685" y="296"/>
                  <a:pt x="685" y="296"/>
                  <a:pt x="685" y="296"/>
                </a:cubicBezTo>
                <a:cubicBezTo>
                  <a:pt x="686" y="296"/>
                  <a:pt x="686" y="296"/>
                  <a:pt x="686" y="296"/>
                </a:cubicBezTo>
                <a:cubicBezTo>
                  <a:pt x="687" y="297"/>
                  <a:pt x="687" y="297"/>
                  <a:pt x="687" y="297"/>
                </a:cubicBezTo>
                <a:cubicBezTo>
                  <a:pt x="687" y="298"/>
                  <a:pt x="687" y="298"/>
                  <a:pt x="687" y="298"/>
                </a:cubicBezTo>
                <a:cubicBezTo>
                  <a:pt x="686" y="299"/>
                  <a:pt x="686" y="299"/>
                  <a:pt x="686" y="299"/>
                </a:cubicBezTo>
                <a:cubicBezTo>
                  <a:pt x="686" y="300"/>
                  <a:pt x="686" y="300"/>
                  <a:pt x="686" y="300"/>
                </a:cubicBezTo>
                <a:cubicBezTo>
                  <a:pt x="685" y="301"/>
                  <a:pt x="685" y="301"/>
                  <a:pt x="685" y="301"/>
                </a:cubicBezTo>
                <a:cubicBezTo>
                  <a:pt x="685" y="302"/>
                  <a:pt x="685" y="302"/>
                  <a:pt x="685" y="302"/>
                </a:cubicBezTo>
                <a:cubicBezTo>
                  <a:pt x="686" y="303"/>
                  <a:pt x="686" y="303"/>
                  <a:pt x="686" y="303"/>
                </a:cubicBezTo>
                <a:cubicBezTo>
                  <a:pt x="687" y="303"/>
                  <a:pt x="687" y="303"/>
                  <a:pt x="687" y="303"/>
                </a:cubicBezTo>
                <a:cubicBezTo>
                  <a:pt x="688" y="303"/>
                  <a:pt x="688" y="303"/>
                  <a:pt x="688" y="303"/>
                </a:cubicBezTo>
                <a:cubicBezTo>
                  <a:pt x="688" y="302"/>
                  <a:pt x="688" y="302"/>
                  <a:pt x="688" y="302"/>
                </a:cubicBezTo>
                <a:cubicBezTo>
                  <a:pt x="689" y="303"/>
                  <a:pt x="689" y="303"/>
                  <a:pt x="689" y="303"/>
                </a:cubicBezTo>
                <a:cubicBezTo>
                  <a:pt x="690" y="302"/>
                  <a:pt x="690" y="302"/>
                  <a:pt x="690" y="302"/>
                </a:cubicBezTo>
                <a:cubicBezTo>
                  <a:pt x="691" y="301"/>
                  <a:pt x="691" y="301"/>
                  <a:pt x="691" y="301"/>
                </a:cubicBezTo>
                <a:cubicBezTo>
                  <a:pt x="691" y="302"/>
                  <a:pt x="691" y="302"/>
                  <a:pt x="691" y="302"/>
                </a:cubicBezTo>
                <a:cubicBezTo>
                  <a:pt x="692" y="301"/>
                  <a:pt x="692" y="301"/>
                  <a:pt x="692" y="301"/>
                </a:cubicBezTo>
                <a:cubicBezTo>
                  <a:pt x="693" y="299"/>
                  <a:pt x="693" y="299"/>
                  <a:pt x="693" y="299"/>
                </a:cubicBezTo>
                <a:cubicBezTo>
                  <a:pt x="694" y="298"/>
                  <a:pt x="694" y="298"/>
                  <a:pt x="694" y="298"/>
                </a:cubicBezTo>
                <a:cubicBezTo>
                  <a:pt x="695" y="298"/>
                  <a:pt x="695" y="298"/>
                  <a:pt x="695" y="298"/>
                </a:cubicBezTo>
                <a:cubicBezTo>
                  <a:pt x="696" y="297"/>
                  <a:pt x="696" y="297"/>
                  <a:pt x="696" y="297"/>
                </a:cubicBezTo>
                <a:cubicBezTo>
                  <a:pt x="697" y="297"/>
                  <a:pt x="697" y="297"/>
                  <a:pt x="697" y="297"/>
                </a:cubicBezTo>
                <a:cubicBezTo>
                  <a:pt x="698" y="297"/>
                  <a:pt x="698" y="297"/>
                  <a:pt x="698" y="297"/>
                </a:cubicBezTo>
                <a:cubicBezTo>
                  <a:pt x="698" y="296"/>
                  <a:pt x="698" y="296"/>
                  <a:pt x="698" y="296"/>
                </a:cubicBezTo>
                <a:cubicBezTo>
                  <a:pt x="698" y="294"/>
                  <a:pt x="698" y="294"/>
                  <a:pt x="698" y="294"/>
                </a:cubicBezTo>
                <a:cubicBezTo>
                  <a:pt x="699" y="293"/>
                  <a:pt x="699" y="293"/>
                  <a:pt x="699" y="293"/>
                </a:cubicBezTo>
                <a:cubicBezTo>
                  <a:pt x="699" y="292"/>
                  <a:pt x="699" y="292"/>
                  <a:pt x="699" y="292"/>
                </a:cubicBezTo>
                <a:cubicBezTo>
                  <a:pt x="700" y="292"/>
                  <a:pt x="700" y="292"/>
                  <a:pt x="700" y="292"/>
                </a:cubicBezTo>
                <a:cubicBezTo>
                  <a:pt x="701" y="293"/>
                  <a:pt x="701" y="293"/>
                  <a:pt x="701" y="293"/>
                </a:cubicBezTo>
                <a:cubicBezTo>
                  <a:pt x="701" y="292"/>
                  <a:pt x="701" y="292"/>
                  <a:pt x="701" y="292"/>
                </a:cubicBezTo>
                <a:cubicBezTo>
                  <a:pt x="702" y="292"/>
                  <a:pt x="702" y="292"/>
                  <a:pt x="702" y="292"/>
                </a:cubicBezTo>
                <a:cubicBezTo>
                  <a:pt x="703" y="292"/>
                  <a:pt x="703" y="292"/>
                  <a:pt x="703" y="292"/>
                </a:cubicBezTo>
                <a:cubicBezTo>
                  <a:pt x="703" y="293"/>
                  <a:pt x="703" y="293"/>
                  <a:pt x="703" y="293"/>
                </a:cubicBezTo>
                <a:cubicBezTo>
                  <a:pt x="702" y="294"/>
                  <a:pt x="702" y="294"/>
                  <a:pt x="702" y="294"/>
                </a:cubicBezTo>
                <a:cubicBezTo>
                  <a:pt x="701" y="295"/>
                  <a:pt x="701" y="295"/>
                  <a:pt x="701" y="295"/>
                </a:cubicBezTo>
                <a:cubicBezTo>
                  <a:pt x="702" y="295"/>
                  <a:pt x="702" y="295"/>
                  <a:pt x="702" y="295"/>
                </a:cubicBezTo>
                <a:cubicBezTo>
                  <a:pt x="704" y="295"/>
                  <a:pt x="704" y="295"/>
                  <a:pt x="704" y="295"/>
                </a:cubicBezTo>
                <a:cubicBezTo>
                  <a:pt x="705" y="296"/>
                  <a:pt x="705" y="296"/>
                  <a:pt x="705" y="296"/>
                </a:cubicBezTo>
                <a:cubicBezTo>
                  <a:pt x="705" y="297"/>
                  <a:pt x="705" y="297"/>
                  <a:pt x="705" y="297"/>
                </a:cubicBezTo>
                <a:cubicBezTo>
                  <a:pt x="705" y="298"/>
                  <a:pt x="705" y="298"/>
                  <a:pt x="705" y="298"/>
                </a:cubicBezTo>
                <a:cubicBezTo>
                  <a:pt x="704" y="298"/>
                  <a:pt x="704" y="298"/>
                  <a:pt x="704" y="298"/>
                </a:cubicBezTo>
                <a:cubicBezTo>
                  <a:pt x="704" y="299"/>
                  <a:pt x="704" y="299"/>
                  <a:pt x="704" y="299"/>
                </a:cubicBezTo>
                <a:cubicBezTo>
                  <a:pt x="704" y="300"/>
                  <a:pt x="704" y="300"/>
                  <a:pt x="704" y="300"/>
                </a:cubicBezTo>
                <a:cubicBezTo>
                  <a:pt x="705" y="299"/>
                  <a:pt x="705" y="299"/>
                  <a:pt x="705" y="299"/>
                </a:cubicBezTo>
                <a:cubicBezTo>
                  <a:pt x="706" y="299"/>
                  <a:pt x="706" y="299"/>
                  <a:pt x="706" y="299"/>
                </a:cubicBezTo>
                <a:cubicBezTo>
                  <a:pt x="706" y="300"/>
                  <a:pt x="706" y="300"/>
                  <a:pt x="706" y="300"/>
                </a:cubicBezTo>
                <a:cubicBezTo>
                  <a:pt x="707" y="300"/>
                  <a:pt x="707" y="300"/>
                  <a:pt x="707" y="300"/>
                </a:cubicBezTo>
                <a:cubicBezTo>
                  <a:pt x="708" y="300"/>
                  <a:pt x="708" y="300"/>
                  <a:pt x="708" y="300"/>
                </a:cubicBezTo>
                <a:cubicBezTo>
                  <a:pt x="709" y="301"/>
                  <a:pt x="709" y="301"/>
                  <a:pt x="709" y="301"/>
                </a:cubicBezTo>
                <a:cubicBezTo>
                  <a:pt x="710" y="301"/>
                  <a:pt x="710" y="301"/>
                  <a:pt x="710" y="301"/>
                </a:cubicBezTo>
                <a:cubicBezTo>
                  <a:pt x="711" y="302"/>
                  <a:pt x="711" y="302"/>
                  <a:pt x="711" y="302"/>
                </a:cubicBezTo>
                <a:cubicBezTo>
                  <a:pt x="712" y="302"/>
                  <a:pt x="712" y="302"/>
                  <a:pt x="712" y="302"/>
                </a:cubicBezTo>
                <a:cubicBezTo>
                  <a:pt x="713" y="300"/>
                  <a:pt x="713" y="300"/>
                  <a:pt x="713" y="300"/>
                </a:cubicBezTo>
                <a:cubicBezTo>
                  <a:pt x="714" y="299"/>
                  <a:pt x="714" y="299"/>
                  <a:pt x="714" y="299"/>
                </a:cubicBezTo>
                <a:cubicBezTo>
                  <a:pt x="715" y="299"/>
                  <a:pt x="715" y="299"/>
                  <a:pt x="715" y="299"/>
                </a:cubicBezTo>
                <a:cubicBezTo>
                  <a:pt x="716" y="298"/>
                  <a:pt x="716" y="298"/>
                  <a:pt x="716" y="298"/>
                </a:cubicBezTo>
                <a:close/>
                <a:moveTo>
                  <a:pt x="704" y="269"/>
                </a:moveTo>
                <a:cubicBezTo>
                  <a:pt x="704" y="270"/>
                  <a:pt x="704" y="270"/>
                  <a:pt x="704" y="270"/>
                </a:cubicBezTo>
                <a:cubicBezTo>
                  <a:pt x="704" y="270"/>
                  <a:pt x="704" y="270"/>
                  <a:pt x="705" y="271"/>
                </a:cubicBezTo>
                <a:cubicBezTo>
                  <a:pt x="705" y="271"/>
                  <a:pt x="705" y="271"/>
                  <a:pt x="705" y="272"/>
                </a:cubicBezTo>
                <a:cubicBezTo>
                  <a:pt x="705" y="272"/>
                  <a:pt x="705" y="272"/>
                  <a:pt x="706" y="273"/>
                </a:cubicBezTo>
                <a:cubicBezTo>
                  <a:pt x="706" y="273"/>
                  <a:pt x="706" y="273"/>
                  <a:pt x="706" y="274"/>
                </a:cubicBezTo>
                <a:cubicBezTo>
                  <a:pt x="706" y="274"/>
                  <a:pt x="706" y="274"/>
                  <a:pt x="707" y="274"/>
                </a:cubicBezTo>
                <a:cubicBezTo>
                  <a:pt x="707" y="274"/>
                  <a:pt x="707" y="274"/>
                  <a:pt x="709" y="274"/>
                </a:cubicBezTo>
                <a:cubicBezTo>
                  <a:pt x="709" y="274"/>
                  <a:pt x="709" y="274"/>
                  <a:pt x="709" y="273"/>
                </a:cubicBezTo>
                <a:cubicBezTo>
                  <a:pt x="709" y="273"/>
                  <a:pt x="709" y="273"/>
                  <a:pt x="708" y="273"/>
                </a:cubicBezTo>
                <a:cubicBezTo>
                  <a:pt x="708" y="273"/>
                  <a:pt x="708" y="273"/>
                  <a:pt x="707" y="273"/>
                </a:cubicBezTo>
                <a:cubicBezTo>
                  <a:pt x="707" y="273"/>
                  <a:pt x="707" y="273"/>
                  <a:pt x="707" y="271"/>
                </a:cubicBezTo>
                <a:cubicBezTo>
                  <a:pt x="707" y="271"/>
                  <a:pt x="707" y="271"/>
                  <a:pt x="706" y="270"/>
                </a:cubicBezTo>
                <a:cubicBezTo>
                  <a:pt x="706" y="270"/>
                  <a:pt x="706" y="270"/>
                  <a:pt x="706" y="269"/>
                </a:cubicBezTo>
                <a:cubicBezTo>
                  <a:pt x="706" y="269"/>
                  <a:pt x="706" y="269"/>
                  <a:pt x="704" y="269"/>
                </a:cubicBezTo>
                <a:close/>
                <a:moveTo>
                  <a:pt x="711" y="267"/>
                </a:moveTo>
                <a:cubicBezTo>
                  <a:pt x="711" y="268"/>
                  <a:pt x="711" y="268"/>
                  <a:pt x="711" y="268"/>
                </a:cubicBezTo>
                <a:cubicBezTo>
                  <a:pt x="712" y="268"/>
                  <a:pt x="712" y="268"/>
                  <a:pt x="712" y="268"/>
                </a:cubicBezTo>
                <a:cubicBezTo>
                  <a:pt x="711" y="267"/>
                  <a:pt x="711" y="267"/>
                  <a:pt x="711" y="267"/>
                </a:cubicBezTo>
                <a:close/>
                <a:moveTo>
                  <a:pt x="701" y="270"/>
                </a:moveTo>
                <a:cubicBezTo>
                  <a:pt x="701" y="270"/>
                  <a:pt x="701" y="270"/>
                  <a:pt x="700" y="269"/>
                </a:cubicBezTo>
                <a:cubicBezTo>
                  <a:pt x="700" y="269"/>
                  <a:pt x="700" y="269"/>
                  <a:pt x="699" y="270"/>
                </a:cubicBezTo>
                <a:cubicBezTo>
                  <a:pt x="699" y="270"/>
                  <a:pt x="699" y="270"/>
                  <a:pt x="699" y="271"/>
                </a:cubicBezTo>
                <a:cubicBezTo>
                  <a:pt x="699" y="271"/>
                  <a:pt x="699" y="271"/>
                  <a:pt x="699" y="272"/>
                </a:cubicBezTo>
                <a:cubicBezTo>
                  <a:pt x="699" y="272"/>
                  <a:pt x="699" y="272"/>
                  <a:pt x="699" y="273"/>
                </a:cubicBezTo>
                <a:cubicBezTo>
                  <a:pt x="699" y="273"/>
                  <a:pt x="699" y="273"/>
                  <a:pt x="699" y="274"/>
                </a:cubicBezTo>
                <a:cubicBezTo>
                  <a:pt x="699" y="274"/>
                  <a:pt x="699" y="274"/>
                  <a:pt x="700" y="274"/>
                </a:cubicBezTo>
                <a:cubicBezTo>
                  <a:pt x="700" y="274"/>
                  <a:pt x="700" y="274"/>
                  <a:pt x="701" y="272"/>
                </a:cubicBezTo>
                <a:cubicBezTo>
                  <a:pt x="701" y="272"/>
                  <a:pt x="701" y="272"/>
                  <a:pt x="700" y="271"/>
                </a:cubicBezTo>
                <a:cubicBezTo>
                  <a:pt x="700" y="271"/>
                  <a:pt x="700" y="271"/>
                  <a:pt x="700" y="270"/>
                </a:cubicBezTo>
                <a:cubicBezTo>
                  <a:pt x="700" y="270"/>
                  <a:pt x="700" y="270"/>
                  <a:pt x="701" y="270"/>
                </a:cubicBezTo>
                <a:close/>
                <a:moveTo>
                  <a:pt x="701" y="311"/>
                </a:moveTo>
                <a:cubicBezTo>
                  <a:pt x="703" y="310"/>
                  <a:pt x="703" y="310"/>
                  <a:pt x="703" y="310"/>
                </a:cubicBezTo>
                <a:cubicBezTo>
                  <a:pt x="703" y="309"/>
                  <a:pt x="703" y="309"/>
                  <a:pt x="703" y="309"/>
                </a:cubicBezTo>
                <a:cubicBezTo>
                  <a:pt x="704" y="308"/>
                  <a:pt x="704" y="308"/>
                  <a:pt x="704" y="308"/>
                </a:cubicBezTo>
                <a:cubicBezTo>
                  <a:pt x="702" y="308"/>
                  <a:pt x="702" y="308"/>
                  <a:pt x="702" y="308"/>
                </a:cubicBezTo>
                <a:cubicBezTo>
                  <a:pt x="702" y="307"/>
                  <a:pt x="702" y="307"/>
                  <a:pt x="702" y="307"/>
                </a:cubicBezTo>
                <a:cubicBezTo>
                  <a:pt x="701" y="307"/>
                  <a:pt x="701" y="307"/>
                  <a:pt x="701" y="307"/>
                </a:cubicBezTo>
                <a:cubicBezTo>
                  <a:pt x="700" y="308"/>
                  <a:pt x="700" y="308"/>
                  <a:pt x="700" y="308"/>
                </a:cubicBezTo>
                <a:cubicBezTo>
                  <a:pt x="700" y="307"/>
                  <a:pt x="700" y="307"/>
                  <a:pt x="700" y="307"/>
                </a:cubicBezTo>
                <a:cubicBezTo>
                  <a:pt x="699" y="308"/>
                  <a:pt x="699" y="308"/>
                  <a:pt x="699" y="308"/>
                </a:cubicBezTo>
                <a:cubicBezTo>
                  <a:pt x="698" y="308"/>
                  <a:pt x="698" y="308"/>
                  <a:pt x="698" y="308"/>
                </a:cubicBezTo>
                <a:cubicBezTo>
                  <a:pt x="697" y="308"/>
                  <a:pt x="697" y="308"/>
                  <a:pt x="697" y="308"/>
                </a:cubicBezTo>
                <a:cubicBezTo>
                  <a:pt x="697" y="307"/>
                  <a:pt x="697" y="307"/>
                  <a:pt x="697" y="307"/>
                </a:cubicBezTo>
                <a:cubicBezTo>
                  <a:pt x="696" y="307"/>
                  <a:pt x="696" y="307"/>
                  <a:pt x="696" y="307"/>
                </a:cubicBezTo>
                <a:cubicBezTo>
                  <a:pt x="695" y="307"/>
                  <a:pt x="695" y="307"/>
                  <a:pt x="695" y="307"/>
                </a:cubicBezTo>
                <a:cubicBezTo>
                  <a:pt x="694" y="309"/>
                  <a:pt x="694" y="309"/>
                  <a:pt x="694" y="309"/>
                </a:cubicBezTo>
                <a:cubicBezTo>
                  <a:pt x="694" y="310"/>
                  <a:pt x="694" y="310"/>
                  <a:pt x="694" y="310"/>
                </a:cubicBezTo>
                <a:cubicBezTo>
                  <a:pt x="693" y="310"/>
                  <a:pt x="693" y="310"/>
                  <a:pt x="693" y="310"/>
                </a:cubicBezTo>
                <a:cubicBezTo>
                  <a:pt x="691" y="311"/>
                  <a:pt x="691" y="311"/>
                  <a:pt x="691" y="311"/>
                </a:cubicBezTo>
                <a:cubicBezTo>
                  <a:pt x="691" y="312"/>
                  <a:pt x="691" y="312"/>
                  <a:pt x="691" y="312"/>
                </a:cubicBezTo>
                <a:cubicBezTo>
                  <a:pt x="692" y="313"/>
                  <a:pt x="692" y="313"/>
                  <a:pt x="692" y="313"/>
                </a:cubicBezTo>
                <a:cubicBezTo>
                  <a:pt x="691" y="314"/>
                  <a:pt x="691" y="314"/>
                  <a:pt x="691" y="314"/>
                </a:cubicBezTo>
                <a:cubicBezTo>
                  <a:pt x="691" y="315"/>
                  <a:pt x="691" y="315"/>
                  <a:pt x="691" y="315"/>
                </a:cubicBezTo>
                <a:cubicBezTo>
                  <a:pt x="692" y="316"/>
                  <a:pt x="692" y="316"/>
                  <a:pt x="692" y="316"/>
                </a:cubicBezTo>
                <a:cubicBezTo>
                  <a:pt x="693" y="314"/>
                  <a:pt x="693" y="314"/>
                  <a:pt x="693" y="314"/>
                </a:cubicBezTo>
                <a:cubicBezTo>
                  <a:pt x="694" y="314"/>
                  <a:pt x="694" y="314"/>
                  <a:pt x="694" y="314"/>
                </a:cubicBezTo>
                <a:cubicBezTo>
                  <a:pt x="695" y="314"/>
                  <a:pt x="695" y="314"/>
                  <a:pt x="695" y="314"/>
                </a:cubicBezTo>
                <a:cubicBezTo>
                  <a:pt x="695" y="315"/>
                  <a:pt x="695" y="315"/>
                  <a:pt x="695" y="315"/>
                </a:cubicBezTo>
                <a:cubicBezTo>
                  <a:pt x="696" y="315"/>
                  <a:pt x="696" y="315"/>
                  <a:pt x="696" y="315"/>
                </a:cubicBezTo>
                <a:cubicBezTo>
                  <a:pt x="697" y="313"/>
                  <a:pt x="697" y="313"/>
                  <a:pt x="697" y="313"/>
                </a:cubicBezTo>
                <a:cubicBezTo>
                  <a:pt x="698" y="313"/>
                  <a:pt x="698" y="313"/>
                  <a:pt x="698" y="313"/>
                </a:cubicBezTo>
                <a:cubicBezTo>
                  <a:pt x="699" y="312"/>
                  <a:pt x="699" y="312"/>
                  <a:pt x="699" y="312"/>
                </a:cubicBezTo>
                <a:cubicBezTo>
                  <a:pt x="700" y="311"/>
                  <a:pt x="700" y="311"/>
                  <a:pt x="700" y="311"/>
                </a:cubicBezTo>
                <a:cubicBezTo>
                  <a:pt x="701" y="311"/>
                  <a:pt x="701" y="311"/>
                  <a:pt x="701" y="311"/>
                </a:cubicBezTo>
                <a:close/>
                <a:moveTo>
                  <a:pt x="686" y="407"/>
                </a:moveTo>
                <a:cubicBezTo>
                  <a:pt x="685" y="407"/>
                  <a:pt x="685" y="407"/>
                  <a:pt x="685" y="407"/>
                </a:cubicBezTo>
                <a:cubicBezTo>
                  <a:pt x="685" y="408"/>
                  <a:pt x="685" y="408"/>
                  <a:pt x="685" y="408"/>
                </a:cubicBezTo>
                <a:cubicBezTo>
                  <a:pt x="685" y="409"/>
                  <a:pt x="685" y="409"/>
                  <a:pt x="685" y="409"/>
                </a:cubicBezTo>
                <a:cubicBezTo>
                  <a:pt x="686" y="408"/>
                  <a:pt x="686" y="408"/>
                  <a:pt x="686" y="408"/>
                </a:cubicBezTo>
                <a:cubicBezTo>
                  <a:pt x="686" y="407"/>
                  <a:pt x="686" y="407"/>
                  <a:pt x="686" y="407"/>
                </a:cubicBezTo>
                <a:close/>
                <a:moveTo>
                  <a:pt x="782" y="482"/>
                </a:moveTo>
                <a:cubicBezTo>
                  <a:pt x="782" y="482"/>
                  <a:pt x="782" y="482"/>
                  <a:pt x="783" y="481"/>
                </a:cubicBezTo>
                <a:cubicBezTo>
                  <a:pt x="783" y="481"/>
                  <a:pt x="783" y="481"/>
                  <a:pt x="784" y="482"/>
                </a:cubicBezTo>
                <a:cubicBezTo>
                  <a:pt x="784" y="482"/>
                  <a:pt x="784" y="482"/>
                  <a:pt x="785" y="482"/>
                </a:cubicBezTo>
                <a:cubicBezTo>
                  <a:pt x="785" y="482"/>
                  <a:pt x="785" y="482"/>
                  <a:pt x="787" y="480"/>
                </a:cubicBezTo>
                <a:cubicBezTo>
                  <a:pt x="787" y="480"/>
                  <a:pt x="787" y="480"/>
                  <a:pt x="788" y="480"/>
                </a:cubicBezTo>
                <a:cubicBezTo>
                  <a:pt x="788" y="480"/>
                  <a:pt x="788" y="480"/>
                  <a:pt x="789" y="480"/>
                </a:cubicBezTo>
                <a:cubicBezTo>
                  <a:pt x="789" y="480"/>
                  <a:pt x="789" y="480"/>
                  <a:pt x="790" y="479"/>
                </a:cubicBezTo>
                <a:cubicBezTo>
                  <a:pt x="790" y="479"/>
                  <a:pt x="790" y="479"/>
                  <a:pt x="790" y="477"/>
                </a:cubicBezTo>
                <a:cubicBezTo>
                  <a:pt x="790" y="477"/>
                  <a:pt x="790" y="477"/>
                  <a:pt x="788" y="477"/>
                </a:cubicBezTo>
                <a:cubicBezTo>
                  <a:pt x="788" y="477"/>
                  <a:pt x="788" y="477"/>
                  <a:pt x="788" y="478"/>
                </a:cubicBezTo>
                <a:cubicBezTo>
                  <a:pt x="788" y="478"/>
                  <a:pt x="788" y="478"/>
                  <a:pt x="787" y="478"/>
                </a:cubicBezTo>
                <a:cubicBezTo>
                  <a:pt x="787" y="478"/>
                  <a:pt x="787" y="478"/>
                  <a:pt x="787" y="477"/>
                </a:cubicBezTo>
                <a:cubicBezTo>
                  <a:pt x="787" y="477"/>
                  <a:pt x="787" y="477"/>
                  <a:pt x="787" y="476"/>
                </a:cubicBezTo>
                <a:cubicBezTo>
                  <a:pt x="787" y="476"/>
                  <a:pt x="787" y="476"/>
                  <a:pt x="785" y="476"/>
                </a:cubicBezTo>
                <a:cubicBezTo>
                  <a:pt x="785" y="476"/>
                  <a:pt x="785" y="476"/>
                  <a:pt x="786" y="475"/>
                </a:cubicBezTo>
                <a:cubicBezTo>
                  <a:pt x="786" y="475"/>
                  <a:pt x="786" y="475"/>
                  <a:pt x="787" y="473"/>
                </a:cubicBezTo>
                <a:cubicBezTo>
                  <a:pt x="787" y="473"/>
                  <a:pt x="787" y="473"/>
                  <a:pt x="787" y="472"/>
                </a:cubicBezTo>
                <a:cubicBezTo>
                  <a:pt x="787" y="472"/>
                  <a:pt x="787" y="472"/>
                  <a:pt x="786" y="472"/>
                </a:cubicBezTo>
                <a:cubicBezTo>
                  <a:pt x="786" y="472"/>
                  <a:pt x="786" y="472"/>
                  <a:pt x="787" y="471"/>
                </a:cubicBezTo>
                <a:cubicBezTo>
                  <a:pt x="787" y="471"/>
                  <a:pt x="787" y="471"/>
                  <a:pt x="787" y="470"/>
                </a:cubicBezTo>
                <a:cubicBezTo>
                  <a:pt x="787" y="470"/>
                  <a:pt x="787" y="470"/>
                  <a:pt x="786" y="470"/>
                </a:cubicBezTo>
                <a:cubicBezTo>
                  <a:pt x="786" y="470"/>
                  <a:pt x="786" y="470"/>
                  <a:pt x="785" y="471"/>
                </a:cubicBezTo>
                <a:cubicBezTo>
                  <a:pt x="785" y="471"/>
                  <a:pt x="785" y="471"/>
                  <a:pt x="784" y="473"/>
                </a:cubicBezTo>
                <a:cubicBezTo>
                  <a:pt x="784" y="473"/>
                  <a:pt x="784" y="473"/>
                  <a:pt x="783" y="474"/>
                </a:cubicBezTo>
                <a:cubicBezTo>
                  <a:pt x="783" y="474"/>
                  <a:pt x="783" y="474"/>
                  <a:pt x="783" y="475"/>
                </a:cubicBezTo>
                <a:cubicBezTo>
                  <a:pt x="783" y="475"/>
                  <a:pt x="783" y="475"/>
                  <a:pt x="781" y="477"/>
                </a:cubicBezTo>
                <a:cubicBezTo>
                  <a:pt x="781" y="477"/>
                  <a:pt x="781" y="477"/>
                  <a:pt x="780" y="478"/>
                </a:cubicBezTo>
                <a:cubicBezTo>
                  <a:pt x="780" y="478"/>
                  <a:pt x="780" y="478"/>
                  <a:pt x="779" y="478"/>
                </a:cubicBezTo>
                <a:cubicBezTo>
                  <a:pt x="779" y="478"/>
                  <a:pt x="779" y="478"/>
                  <a:pt x="780" y="479"/>
                </a:cubicBezTo>
                <a:cubicBezTo>
                  <a:pt x="780" y="479"/>
                  <a:pt x="780" y="479"/>
                  <a:pt x="780" y="481"/>
                </a:cubicBezTo>
                <a:cubicBezTo>
                  <a:pt x="780" y="481"/>
                  <a:pt x="780" y="481"/>
                  <a:pt x="782" y="482"/>
                </a:cubicBezTo>
                <a:close/>
                <a:moveTo>
                  <a:pt x="761" y="355"/>
                </a:moveTo>
                <a:cubicBezTo>
                  <a:pt x="760" y="354"/>
                  <a:pt x="760" y="354"/>
                  <a:pt x="760" y="354"/>
                </a:cubicBezTo>
                <a:cubicBezTo>
                  <a:pt x="760" y="355"/>
                  <a:pt x="760" y="355"/>
                  <a:pt x="760" y="355"/>
                </a:cubicBezTo>
                <a:cubicBezTo>
                  <a:pt x="760" y="356"/>
                  <a:pt x="760" y="356"/>
                  <a:pt x="760" y="356"/>
                </a:cubicBezTo>
                <a:cubicBezTo>
                  <a:pt x="760" y="357"/>
                  <a:pt x="760" y="357"/>
                  <a:pt x="760" y="357"/>
                </a:cubicBezTo>
                <a:cubicBezTo>
                  <a:pt x="761" y="356"/>
                  <a:pt x="761" y="356"/>
                  <a:pt x="761" y="356"/>
                </a:cubicBezTo>
                <a:cubicBezTo>
                  <a:pt x="761" y="355"/>
                  <a:pt x="761" y="355"/>
                  <a:pt x="761" y="355"/>
                </a:cubicBezTo>
                <a:close/>
                <a:moveTo>
                  <a:pt x="722" y="154"/>
                </a:moveTo>
                <a:cubicBezTo>
                  <a:pt x="722" y="154"/>
                  <a:pt x="722" y="154"/>
                  <a:pt x="722" y="155"/>
                </a:cubicBezTo>
                <a:cubicBezTo>
                  <a:pt x="722" y="155"/>
                  <a:pt x="722" y="155"/>
                  <a:pt x="723" y="155"/>
                </a:cubicBezTo>
                <a:cubicBezTo>
                  <a:pt x="723" y="155"/>
                  <a:pt x="723" y="155"/>
                  <a:pt x="724" y="154"/>
                </a:cubicBezTo>
                <a:cubicBezTo>
                  <a:pt x="724" y="154"/>
                  <a:pt x="724" y="154"/>
                  <a:pt x="722" y="153"/>
                </a:cubicBezTo>
                <a:cubicBezTo>
                  <a:pt x="722" y="153"/>
                  <a:pt x="722" y="153"/>
                  <a:pt x="722" y="154"/>
                </a:cubicBezTo>
                <a:close/>
                <a:moveTo>
                  <a:pt x="702" y="140"/>
                </a:moveTo>
                <a:cubicBezTo>
                  <a:pt x="702" y="140"/>
                  <a:pt x="702" y="140"/>
                  <a:pt x="703" y="140"/>
                </a:cubicBezTo>
                <a:cubicBezTo>
                  <a:pt x="703" y="140"/>
                  <a:pt x="703" y="140"/>
                  <a:pt x="703" y="139"/>
                </a:cubicBezTo>
                <a:cubicBezTo>
                  <a:pt x="703" y="139"/>
                  <a:pt x="703" y="139"/>
                  <a:pt x="703" y="138"/>
                </a:cubicBezTo>
                <a:cubicBezTo>
                  <a:pt x="703" y="138"/>
                  <a:pt x="703" y="138"/>
                  <a:pt x="702" y="138"/>
                </a:cubicBezTo>
                <a:cubicBezTo>
                  <a:pt x="702" y="138"/>
                  <a:pt x="702" y="138"/>
                  <a:pt x="701" y="138"/>
                </a:cubicBezTo>
                <a:cubicBezTo>
                  <a:pt x="701" y="138"/>
                  <a:pt x="701" y="138"/>
                  <a:pt x="702" y="140"/>
                </a:cubicBezTo>
                <a:close/>
                <a:moveTo>
                  <a:pt x="779" y="187"/>
                </a:moveTo>
                <a:cubicBezTo>
                  <a:pt x="779" y="187"/>
                  <a:pt x="779" y="187"/>
                  <a:pt x="779" y="186"/>
                </a:cubicBezTo>
                <a:cubicBezTo>
                  <a:pt x="779" y="186"/>
                  <a:pt x="779" y="186"/>
                  <a:pt x="780" y="186"/>
                </a:cubicBezTo>
                <a:cubicBezTo>
                  <a:pt x="780" y="186"/>
                  <a:pt x="780" y="186"/>
                  <a:pt x="780" y="185"/>
                </a:cubicBezTo>
                <a:cubicBezTo>
                  <a:pt x="780" y="185"/>
                  <a:pt x="780" y="185"/>
                  <a:pt x="778" y="185"/>
                </a:cubicBezTo>
                <a:cubicBezTo>
                  <a:pt x="778" y="185"/>
                  <a:pt x="778" y="185"/>
                  <a:pt x="779" y="184"/>
                </a:cubicBezTo>
                <a:cubicBezTo>
                  <a:pt x="779" y="184"/>
                  <a:pt x="779" y="184"/>
                  <a:pt x="779" y="183"/>
                </a:cubicBezTo>
                <a:cubicBezTo>
                  <a:pt x="779" y="183"/>
                  <a:pt x="779" y="183"/>
                  <a:pt x="779" y="182"/>
                </a:cubicBezTo>
                <a:cubicBezTo>
                  <a:pt x="779" y="182"/>
                  <a:pt x="779" y="182"/>
                  <a:pt x="779" y="181"/>
                </a:cubicBezTo>
                <a:cubicBezTo>
                  <a:pt x="779" y="181"/>
                  <a:pt x="779" y="181"/>
                  <a:pt x="778" y="180"/>
                </a:cubicBezTo>
                <a:cubicBezTo>
                  <a:pt x="778" y="180"/>
                  <a:pt x="778" y="180"/>
                  <a:pt x="779" y="179"/>
                </a:cubicBezTo>
                <a:cubicBezTo>
                  <a:pt x="779" y="179"/>
                  <a:pt x="779" y="179"/>
                  <a:pt x="778" y="178"/>
                </a:cubicBezTo>
                <a:cubicBezTo>
                  <a:pt x="778" y="178"/>
                  <a:pt x="778" y="178"/>
                  <a:pt x="778" y="177"/>
                </a:cubicBezTo>
                <a:cubicBezTo>
                  <a:pt x="778" y="177"/>
                  <a:pt x="778" y="177"/>
                  <a:pt x="778" y="176"/>
                </a:cubicBezTo>
                <a:cubicBezTo>
                  <a:pt x="778" y="176"/>
                  <a:pt x="778" y="176"/>
                  <a:pt x="778" y="175"/>
                </a:cubicBezTo>
                <a:cubicBezTo>
                  <a:pt x="778" y="175"/>
                  <a:pt x="778" y="175"/>
                  <a:pt x="776" y="174"/>
                </a:cubicBezTo>
                <a:cubicBezTo>
                  <a:pt x="776" y="174"/>
                  <a:pt x="776" y="174"/>
                  <a:pt x="775" y="173"/>
                </a:cubicBezTo>
                <a:cubicBezTo>
                  <a:pt x="775" y="173"/>
                  <a:pt x="775" y="173"/>
                  <a:pt x="775" y="172"/>
                </a:cubicBezTo>
                <a:cubicBezTo>
                  <a:pt x="775" y="172"/>
                  <a:pt x="775" y="172"/>
                  <a:pt x="773" y="172"/>
                </a:cubicBezTo>
                <a:cubicBezTo>
                  <a:pt x="773" y="172"/>
                  <a:pt x="773" y="172"/>
                  <a:pt x="771" y="171"/>
                </a:cubicBezTo>
                <a:cubicBezTo>
                  <a:pt x="771" y="171"/>
                  <a:pt x="771" y="171"/>
                  <a:pt x="770" y="172"/>
                </a:cubicBezTo>
                <a:cubicBezTo>
                  <a:pt x="770" y="172"/>
                  <a:pt x="770" y="172"/>
                  <a:pt x="769" y="171"/>
                </a:cubicBezTo>
                <a:cubicBezTo>
                  <a:pt x="769" y="171"/>
                  <a:pt x="769" y="171"/>
                  <a:pt x="768" y="170"/>
                </a:cubicBezTo>
                <a:cubicBezTo>
                  <a:pt x="768" y="170"/>
                  <a:pt x="768" y="170"/>
                  <a:pt x="765" y="170"/>
                </a:cubicBezTo>
                <a:cubicBezTo>
                  <a:pt x="765" y="170"/>
                  <a:pt x="765" y="170"/>
                  <a:pt x="765" y="169"/>
                </a:cubicBezTo>
                <a:cubicBezTo>
                  <a:pt x="765" y="169"/>
                  <a:pt x="765" y="169"/>
                  <a:pt x="764" y="168"/>
                </a:cubicBezTo>
                <a:cubicBezTo>
                  <a:pt x="764" y="168"/>
                  <a:pt x="764" y="168"/>
                  <a:pt x="763" y="168"/>
                </a:cubicBezTo>
                <a:cubicBezTo>
                  <a:pt x="763" y="168"/>
                  <a:pt x="763" y="168"/>
                  <a:pt x="763" y="170"/>
                </a:cubicBezTo>
                <a:cubicBezTo>
                  <a:pt x="763" y="170"/>
                  <a:pt x="763" y="170"/>
                  <a:pt x="762" y="171"/>
                </a:cubicBezTo>
                <a:cubicBezTo>
                  <a:pt x="762" y="171"/>
                  <a:pt x="762" y="171"/>
                  <a:pt x="762" y="172"/>
                </a:cubicBezTo>
                <a:cubicBezTo>
                  <a:pt x="762" y="172"/>
                  <a:pt x="762" y="172"/>
                  <a:pt x="762" y="173"/>
                </a:cubicBezTo>
                <a:cubicBezTo>
                  <a:pt x="762" y="173"/>
                  <a:pt x="762" y="173"/>
                  <a:pt x="761" y="173"/>
                </a:cubicBezTo>
                <a:cubicBezTo>
                  <a:pt x="761" y="173"/>
                  <a:pt x="761" y="173"/>
                  <a:pt x="760" y="175"/>
                </a:cubicBezTo>
                <a:cubicBezTo>
                  <a:pt x="760" y="175"/>
                  <a:pt x="760" y="175"/>
                  <a:pt x="761" y="176"/>
                </a:cubicBezTo>
                <a:cubicBezTo>
                  <a:pt x="761" y="176"/>
                  <a:pt x="761" y="176"/>
                  <a:pt x="762" y="176"/>
                </a:cubicBezTo>
                <a:cubicBezTo>
                  <a:pt x="762" y="176"/>
                  <a:pt x="762" y="176"/>
                  <a:pt x="762" y="177"/>
                </a:cubicBezTo>
                <a:cubicBezTo>
                  <a:pt x="762" y="177"/>
                  <a:pt x="762" y="177"/>
                  <a:pt x="762" y="178"/>
                </a:cubicBezTo>
                <a:cubicBezTo>
                  <a:pt x="762" y="178"/>
                  <a:pt x="762" y="178"/>
                  <a:pt x="762" y="179"/>
                </a:cubicBezTo>
                <a:cubicBezTo>
                  <a:pt x="762" y="179"/>
                  <a:pt x="762" y="179"/>
                  <a:pt x="761" y="180"/>
                </a:cubicBezTo>
                <a:cubicBezTo>
                  <a:pt x="761" y="180"/>
                  <a:pt x="761" y="180"/>
                  <a:pt x="760" y="182"/>
                </a:cubicBezTo>
                <a:cubicBezTo>
                  <a:pt x="760" y="182"/>
                  <a:pt x="760" y="182"/>
                  <a:pt x="761" y="183"/>
                </a:cubicBezTo>
                <a:cubicBezTo>
                  <a:pt x="761" y="183"/>
                  <a:pt x="761" y="183"/>
                  <a:pt x="762" y="183"/>
                </a:cubicBezTo>
                <a:cubicBezTo>
                  <a:pt x="762" y="183"/>
                  <a:pt x="762" y="183"/>
                  <a:pt x="762" y="185"/>
                </a:cubicBezTo>
                <a:cubicBezTo>
                  <a:pt x="762" y="185"/>
                  <a:pt x="762" y="185"/>
                  <a:pt x="763" y="185"/>
                </a:cubicBezTo>
                <a:cubicBezTo>
                  <a:pt x="763" y="185"/>
                  <a:pt x="763" y="185"/>
                  <a:pt x="765" y="186"/>
                </a:cubicBezTo>
                <a:cubicBezTo>
                  <a:pt x="765" y="186"/>
                  <a:pt x="765" y="186"/>
                  <a:pt x="766" y="186"/>
                </a:cubicBezTo>
                <a:cubicBezTo>
                  <a:pt x="766" y="186"/>
                  <a:pt x="766" y="186"/>
                  <a:pt x="767" y="185"/>
                </a:cubicBezTo>
                <a:cubicBezTo>
                  <a:pt x="767" y="185"/>
                  <a:pt x="767" y="185"/>
                  <a:pt x="768" y="185"/>
                </a:cubicBezTo>
                <a:cubicBezTo>
                  <a:pt x="768" y="185"/>
                  <a:pt x="768" y="185"/>
                  <a:pt x="770" y="184"/>
                </a:cubicBezTo>
                <a:cubicBezTo>
                  <a:pt x="770" y="184"/>
                  <a:pt x="770" y="184"/>
                  <a:pt x="771" y="185"/>
                </a:cubicBezTo>
                <a:cubicBezTo>
                  <a:pt x="771" y="185"/>
                  <a:pt x="771" y="185"/>
                  <a:pt x="773" y="185"/>
                </a:cubicBezTo>
                <a:cubicBezTo>
                  <a:pt x="773" y="185"/>
                  <a:pt x="773" y="185"/>
                  <a:pt x="774" y="186"/>
                </a:cubicBezTo>
                <a:cubicBezTo>
                  <a:pt x="774" y="186"/>
                  <a:pt x="774" y="186"/>
                  <a:pt x="776" y="186"/>
                </a:cubicBezTo>
                <a:cubicBezTo>
                  <a:pt x="776" y="186"/>
                  <a:pt x="776" y="186"/>
                  <a:pt x="776" y="187"/>
                </a:cubicBezTo>
                <a:cubicBezTo>
                  <a:pt x="776" y="187"/>
                  <a:pt x="776" y="187"/>
                  <a:pt x="779" y="187"/>
                </a:cubicBezTo>
                <a:close/>
                <a:moveTo>
                  <a:pt x="715" y="116"/>
                </a:moveTo>
                <a:cubicBezTo>
                  <a:pt x="715" y="116"/>
                  <a:pt x="715" y="116"/>
                  <a:pt x="716" y="116"/>
                </a:cubicBezTo>
                <a:cubicBezTo>
                  <a:pt x="716" y="115"/>
                  <a:pt x="716" y="115"/>
                  <a:pt x="716" y="115"/>
                </a:cubicBezTo>
                <a:cubicBezTo>
                  <a:pt x="716" y="115"/>
                  <a:pt x="716" y="115"/>
                  <a:pt x="715" y="115"/>
                </a:cubicBezTo>
                <a:cubicBezTo>
                  <a:pt x="715" y="115"/>
                  <a:pt x="715" y="115"/>
                  <a:pt x="715" y="116"/>
                </a:cubicBezTo>
                <a:close/>
                <a:moveTo>
                  <a:pt x="715" y="97"/>
                </a:moveTo>
                <a:cubicBezTo>
                  <a:pt x="716" y="98"/>
                  <a:pt x="716" y="98"/>
                  <a:pt x="716" y="98"/>
                </a:cubicBezTo>
                <a:cubicBezTo>
                  <a:pt x="717" y="98"/>
                  <a:pt x="717" y="98"/>
                  <a:pt x="717" y="98"/>
                </a:cubicBezTo>
                <a:cubicBezTo>
                  <a:pt x="717" y="97"/>
                  <a:pt x="717" y="97"/>
                  <a:pt x="717" y="97"/>
                </a:cubicBezTo>
                <a:cubicBezTo>
                  <a:pt x="716" y="97"/>
                  <a:pt x="716" y="97"/>
                  <a:pt x="716" y="97"/>
                </a:cubicBezTo>
                <a:cubicBezTo>
                  <a:pt x="715" y="97"/>
                  <a:pt x="715" y="97"/>
                  <a:pt x="715" y="97"/>
                </a:cubicBezTo>
                <a:close/>
                <a:moveTo>
                  <a:pt x="715" y="105"/>
                </a:moveTo>
                <a:cubicBezTo>
                  <a:pt x="715" y="105"/>
                  <a:pt x="715" y="105"/>
                  <a:pt x="715" y="104"/>
                </a:cubicBezTo>
                <a:cubicBezTo>
                  <a:pt x="715" y="104"/>
                  <a:pt x="715" y="104"/>
                  <a:pt x="714" y="105"/>
                </a:cubicBezTo>
                <a:cubicBezTo>
                  <a:pt x="714" y="105"/>
                  <a:pt x="714" y="105"/>
                  <a:pt x="715" y="105"/>
                </a:cubicBezTo>
                <a:close/>
                <a:moveTo>
                  <a:pt x="714" y="120"/>
                </a:moveTo>
                <a:cubicBezTo>
                  <a:pt x="714" y="120"/>
                  <a:pt x="714" y="120"/>
                  <a:pt x="714" y="121"/>
                </a:cubicBezTo>
                <a:cubicBezTo>
                  <a:pt x="714" y="121"/>
                  <a:pt x="714" y="121"/>
                  <a:pt x="714" y="122"/>
                </a:cubicBezTo>
                <a:cubicBezTo>
                  <a:pt x="714" y="122"/>
                  <a:pt x="714" y="122"/>
                  <a:pt x="714" y="123"/>
                </a:cubicBezTo>
                <a:cubicBezTo>
                  <a:pt x="715" y="122"/>
                  <a:pt x="715" y="122"/>
                  <a:pt x="715" y="122"/>
                </a:cubicBezTo>
                <a:cubicBezTo>
                  <a:pt x="715" y="122"/>
                  <a:pt x="715" y="122"/>
                  <a:pt x="715" y="121"/>
                </a:cubicBezTo>
                <a:cubicBezTo>
                  <a:pt x="715" y="121"/>
                  <a:pt x="715" y="121"/>
                  <a:pt x="716" y="119"/>
                </a:cubicBezTo>
                <a:cubicBezTo>
                  <a:pt x="716" y="119"/>
                  <a:pt x="716" y="119"/>
                  <a:pt x="715" y="119"/>
                </a:cubicBezTo>
                <a:cubicBezTo>
                  <a:pt x="715" y="119"/>
                  <a:pt x="715" y="119"/>
                  <a:pt x="714" y="119"/>
                </a:cubicBezTo>
                <a:cubicBezTo>
                  <a:pt x="714" y="119"/>
                  <a:pt x="714" y="119"/>
                  <a:pt x="714" y="120"/>
                </a:cubicBezTo>
                <a:close/>
                <a:moveTo>
                  <a:pt x="762" y="189"/>
                </a:moveTo>
                <a:cubicBezTo>
                  <a:pt x="762" y="189"/>
                  <a:pt x="762" y="189"/>
                  <a:pt x="763" y="189"/>
                </a:cubicBezTo>
                <a:cubicBezTo>
                  <a:pt x="763" y="189"/>
                  <a:pt x="763" y="189"/>
                  <a:pt x="763" y="188"/>
                </a:cubicBezTo>
                <a:cubicBezTo>
                  <a:pt x="763" y="188"/>
                  <a:pt x="763" y="188"/>
                  <a:pt x="762" y="188"/>
                </a:cubicBezTo>
                <a:cubicBezTo>
                  <a:pt x="762" y="188"/>
                  <a:pt x="762" y="188"/>
                  <a:pt x="762" y="189"/>
                </a:cubicBezTo>
                <a:close/>
                <a:moveTo>
                  <a:pt x="728" y="78"/>
                </a:moveTo>
                <a:cubicBezTo>
                  <a:pt x="728" y="78"/>
                  <a:pt x="728" y="78"/>
                  <a:pt x="727" y="78"/>
                </a:cubicBezTo>
                <a:cubicBezTo>
                  <a:pt x="727" y="78"/>
                  <a:pt x="727" y="78"/>
                  <a:pt x="727" y="79"/>
                </a:cubicBezTo>
                <a:cubicBezTo>
                  <a:pt x="727" y="79"/>
                  <a:pt x="727" y="79"/>
                  <a:pt x="726" y="80"/>
                </a:cubicBezTo>
                <a:cubicBezTo>
                  <a:pt x="726" y="80"/>
                  <a:pt x="726" y="80"/>
                  <a:pt x="727" y="80"/>
                </a:cubicBezTo>
                <a:cubicBezTo>
                  <a:pt x="727" y="80"/>
                  <a:pt x="727" y="80"/>
                  <a:pt x="727" y="82"/>
                </a:cubicBezTo>
                <a:cubicBezTo>
                  <a:pt x="727" y="82"/>
                  <a:pt x="727" y="82"/>
                  <a:pt x="728" y="82"/>
                </a:cubicBezTo>
                <a:cubicBezTo>
                  <a:pt x="728" y="82"/>
                  <a:pt x="728" y="82"/>
                  <a:pt x="727" y="83"/>
                </a:cubicBezTo>
                <a:cubicBezTo>
                  <a:pt x="727" y="83"/>
                  <a:pt x="727" y="83"/>
                  <a:pt x="727" y="85"/>
                </a:cubicBezTo>
                <a:cubicBezTo>
                  <a:pt x="727" y="85"/>
                  <a:pt x="727" y="85"/>
                  <a:pt x="729" y="84"/>
                </a:cubicBezTo>
                <a:cubicBezTo>
                  <a:pt x="729" y="84"/>
                  <a:pt x="729" y="84"/>
                  <a:pt x="729" y="83"/>
                </a:cubicBezTo>
                <a:cubicBezTo>
                  <a:pt x="729" y="83"/>
                  <a:pt x="729" y="83"/>
                  <a:pt x="730" y="84"/>
                </a:cubicBezTo>
                <a:cubicBezTo>
                  <a:pt x="730" y="84"/>
                  <a:pt x="730" y="84"/>
                  <a:pt x="730" y="85"/>
                </a:cubicBezTo>
                <a:cubicBezTo>
                  <a:pt x="730" y="85"/>
                  <a:pt x="730" y="85"/>
                  <a:pt x="731" y="85"/>
                </a:cubicBezTo>
                <a:cubicBezTo>
                  <a:pt x="731" y="85"/>
                  <a:pt x="731" y="85"/>
                  <a:pt x="733" y="84"/>
                </a:cubicBezTo>
                <a:cubicBezTo>
                  <a:pt x="733" y="84"/>
                  <a:pt x="733" y="84"/>
                  <a:pt x="734" y="85"/>
                </a:cubicBezTo>
                <a:cubicBezTo>
                  <a:pt x="734" y="85"/>
                  <a:pt x="734" y="85"/>
                  <a:pt x="735" y="84"/>
                </a:cubicBezTo>
                <a:cubicBezTo>
                  <a:pt x="735" y="84"/>
                  <a:pt x="735" y="84"/>
                  <a:pt x="736" y="84"/>
                </a:cubicBezTo>
                <a:cubicBezTo>
                  <a:pt x="736" y="84"/>
                  <a:pt x="736" y="84"/>
                  <a:pt x="736" y="85"/>
                </a:cubicBezTo>
                <a:cubicBezTo>
                  <a:pt x="736" y="85"/>
                  <a:pt x="736" y="85"/>
                  <a:pt x="737" y="85"/>
                </a:cubicBezTo>
                <a:cubicBezTo>
                  <a:pt x="737" y="85"/>
                  <a:pt x="737" y="85"/>
                  <a:pt x="739" y="83"/>
                </a:cubicBezTo>
                <a:cubicBezTo>
                  <a:pt x="739" y="83"/>
                  <a:pt x="739" y="83"/>
                  <a:pt x="740" y="82"/>
                </a:cubicBezTo>
                <a:cubicBezTo>
                  <a:pt x="740" y="82"/>
                  <a:pt x="740" y="82"/>
                  <a:pt x="739" y="80"/>
                </a:cubicBezTo>
                <a:cubicBezTo>
                  <a:pt x="739" y="80"/>
                  <a:pt x="739" y="80"/>
                  <a:pt x="738" y="80"/>
                </a:cubicBezTo>
                <a:cubicBezTo>
                  <a:pt x="738" y="80"/>
                  <a:pt x="738" y="80"/>
                  <a:pt x="739" y="79"/>
                </a:cubicBezTo>
                <a:cubicBezTo>
                  <a:pt x="739" y="79"/>
                  <a:pt x="739" y="79"/>
                  <a:pt x="740" y="79"/>
                </a:cubicBezTo>
                <a:cubicBezTo>
                  <a:pt x="740" y="79"/>
                  <a:pt x="740" y="79"/>
                  <a:pt x="741" y="79"/>
                </a:cubicBezTo>
                <a:cubicBezTo>
                  <a:pt x="741" y="79"/>
                  <a:pt x="741" y="79"/>
                  <a:pt x="742" y="78"/>
                </a:cubicBezTo>
                <a:cubicBezTo>
                  <a:pt x="742" y="78"/>
                  <a:pt x="742" y="78"/>
                  <a:pt x="741" y="75"/>
                </a:cubicBezTo>
                <a:cubicBezTo>
                  <a:pt x="741" y="75"/>
                  <a:pt x="741" y="75"/>
                  <a:pt x="741" y="74"/>
                </a:cubicBezTo>
                <a:cubicBezTo>
                  <a:pt x="741" y="74"/>
                  <a:pt x="741" y="74"/>
                  <a:pt x="740" y="73"/>
                </a:cubicBezTo>
                <a:cubicBezTo>
                  <a:pt x="740" y="73"/>
                  <a:pt x="740" y="73"/>
                  <a:pt x="739" y="72"/>
                </a:cubicBezTo>
                <a:cubicBezTo>
                  <a:pt x="739" y="72"/>
                  <a:pt x="739" y="72"/>
                  <a:pt x="739" y="71"/>
                </a:cubicBezTo>
                <a:cubicBezTo>
                  <a:pt x="739" y="71"/>
                  <a:pt x="739" y="71"/>
                  <a:pt x="738" y="71"/>
                </a:cubicBezTo>
                <a:cubicBezTo>
                  <a:pt x="738" y="71"/>
                  <a:pt x="738" y="71"/>
                  <a:pt x="738" y="70"/>
                </a:cubicBezTo>
                <a:cubicBezTo>
                  <a:pt x="738" y="70"/>
                  <a:pt x="738" y="70"/>
                  <a:pt x="737" y="69"/>
                </a:cubicBezTo>
                <a:cubicBezTo>
                  <a:pt x="737" y="69"/>
                  <a:pt x="737" y="69"/>
                  <a:pt x="737" y="68"/>
                </a:cubicBezTo>
                <a:cubicBezTo>
                  <a:pt x="737" y="68"/>
                  <a:pt x="737" y="68"/>
                  <a:pt x="737" y="66"/>
                </a:cubicBezTo>
                <a:cubicBezTo>
                  <a:pt x="737" y="66"/>
                  <a:pt x="737" y="66"/>
                  <a:pt x="735" y="64"/>
                </a:cubicBezTo>
                <a:cubicBezTo>
                  <a:pt x="735" y="64"/>
                  <a:pt x="735" y="64"/>
                  <a:pt x="734" y="64"/>
                </a:cubicBezTo>
                <a:cubicBezTo>
                  <a:pt x="734" y="64"/>
                  <a:pt x="734" y="64"/>
                  <a:pt x="732" y="66"/>
                </a:cubicBezTo>
                <a:cubicBezTo>
                  <a:pt x="732" y="66"/>
                  <a:pt x="732" y="66"/>
                  <a:pt x="731" y="66"/>
                </a:cubicBezTo>
                <a:cubicBezTo>
                  <a:pt x="731" y="66"/>
                  <a:pt x="731" y="66"/>
                  <a:pt x="731" y="68"/>
                </a:cubicBezTo>
                <a:cubicBezTo>
                  <a:pt x="731" y="68"/>
                  <a:pt x="731" y="68"/>
                  <a:pt x="730" y="69"/>
                </a:cubicBezTo>
                <a:cubicBezTo>
                  <a:pt x="730" y="69"/>
                  <a:pt x="730" y="69"/>
                  <a:pt x="729" y="70"/>
                </a:cubicBezTo>
                <a:cubicBezTo>
                  <a:pt x="729" y="70"/>
                  <a:pt x="729" y="70"/>
                  <a:pt x="729" y="72"/>
                </a:cubicBezTo>
                <a:cubicBezTo>
                  <a:pt x="729" y="72"/>
                  <a:pt x="729" y="72"/>
                  <a:pt x="728" y="74"/>
                </a:cubicBezTo>
                <a:cubicBezTo>
                  <a:pt x="728" y="74"/>
                  <a:pt x="728" y="74"/>
                  <a:pt x="729" y="75"/>
                </a:cubicBezTo>
                <a:cubicBezTo>
                  <a:pt x="729" y="75"/>
                  <a:pt x="729" y="75"/>
                  <a:pt x="728" y="75"/>
                </a:cubicBezTo>
                <a:cubicBezTo>
                  <a:pt x="728" y="75"/>
                  <a:pt x="728" y="75"/>
                  <a:pt x="728" y="76"/>
                </a:cubicBezTo>
                <a:cubicBezTo>
                  <a:pt x="728" y="76"/>
                  <a:pt x="728" y="76"/>
                  <a:pt x="729" y="76"/>
                </a:cubicBezTo>
                <a:cubicBezTo>
                  <a:pt x="729" y="76"/>
                  <a:pt x="729" y="76"/>
                  <a:pt x="730" y="78"/>
                </a:cubicBezTo>
                <a:cubicBezTo>
                  <a:pt x="730" y="78"/>
                  <a:pt x="730" y="78"/>
                  <a:pt x="730" y="79"/>
                </a:cubicBezTo>
                <a:cubicBezTo>
                  <a:pt x="730" y="79"/>
                  <a:pt x="730" y="79"/>
                  <a:pt x="728" y="78"/>
                </a:cubicBezTo>
                <a:close/>
                <a:moveTo>
                  <a:pt x="702" y="66"/>
                </a:moveTo>
                <a:cubicBezTo>
                  <a:pt x="702" y="67"/>
                  <a:pt x="702" y="67"/>
                  <a:pt x="702" y="67"/>
                </a:cubicBezTo>
                <a:cubicBezTo>
                  <a:pt x="703" y="66"/>
                  <a:pt x="703" y="66"/>
                  <a:pt x="703" y="66"/>
                </a:cubicBezTo>
                <a:cubicBezTo>
                  <a:pt x="704" y="66"/>
                  <a:pt x="704" y="66"/>
                  <a:pt x="704" y="66"/>
                </a:cubicBezTo>
                <a:cubicBezTo>
                  <a:pt x="706" y="66"/>
                  <a:pt x="706" y="66"/>
                  <a:pt x="706" y="66"/>
                </a:cubicBezTo>
                <a:cubicBezTo>
                  <a:pt x="708" y="66"/>
                  <a:pt x="708" y="66"/>
                  <a:pt x="708" y="66"/>
                </a:cubicBezTo>
                <a:cubicBezTo>
                  <a:pt x="709" y="67"/>
                  <a:pt x="709" y="67"/>
                  <a:pt x="709" y="67"/>
                </a:cubicBezTo>
                <a:cubicBezTo>
                  <a:pt x="711" y="66"/>
                  <a:pt x="711" y="66"/>
                  <a:pt x="711" y="66"/>
                </a:cubicBezTo>
                <a:cubicBezTo>
                  <a:pt x="711" y="67"/>
                  <a:pt x="711" y="67"/>
                  <a:pt x="711" y="67"/>
                </a:cubicBezTo>
                <a:cubicBezTo>
                  <a:pt x="709" y="68"/>
                  <a:pt x="709" y="68"/>
                  <a:pt x="709" y="68"/>
                </a:cubicBezTo>
                <a:cubicBezTo>
                  <a:pt x="709" y="70"/>
                  <a:pt x="709" y="70"/>
                  <a:pt x="709" y="70"/>
                </a:cubicBezTo>
                <a:cubicBezTo>
                  <a:pt x="711" y="69"/>
                  <a:pt x="711" y="69"/>
                  <a:pt x="711" y="69"/>
                </a:cubicBezTo>
                <a:cubicBezTo>
                  <a:pt x="712" y="70"/>
                  <a:pt x="712" y="70"/>
                  <a:pt x="712" y="70"/>
                </a:cubicBezTo>
                <a:cubicBezTo>
                  <a:pt x="713" y="72"/>
                  <a:pt x="713" y="72"/>
                  <a:pt x="713" y="72"/>
                </a:cubicBezTo>
                <a:cubicBezTo>
                  <a:pt x="714" y="72"/>
                  <a:pt x="714" y="72"/>
                  <a:pt x="714" y="72"/>
                </a:cubicBezTo>
                <a:cubicBezTo>
                  <a:pt x="715" y="73"/>
                  <a:pt x="715" y="73"/>
                  <a:pt x="715" y="73"/>
                </a:cubicBezTo>
                <a:cubicBezTo>
                  <a:pt x="714" y="74"/>
                  <a:pt x="714" y="74"/>
                  <a:pt x="714" y="74"/>
                </a:cubicBezTo>
                <a:cubicBezTo>
                  <a:pt x="714" y="75"/>
                  <a:pt x="714" y="75"/>
                  <a:pt x="714" y="75"/>
                </a:cubicBezTo>
                <a:cubicBezTo>
                  <a:pt x="712" y="79"/>
                  <a:pt x="712" y="79"/>
                  <a:pt x="712" y="79"/>
                </a:cubicBezTo>
                <a:cubicBezTo>
                  <a:pt x="713" y="81"/>
                  <a:pt x="713" y="81"/>
                  <a:pt x="713" y="81"/>
                </a:cubicBezTo>
                <a:cubicBezTo>
                  <a:pt x="713" y="82"/>
                  <a:pt x="713" y="82"/>
                  <a:pt x="713" y="82"/>
                </a:cubicBezTo>
                <a:cubicBezTo>
                  <a:pt x="714" y="82"/>
                  <a:pt x="714" y="82"/>
                  <a:pt x="714" y="82"/>
                </a:cubicBezTo>
                <a:cubicBezTo>
                  <a:pt x="715" y="82"/>
                  <a:pt x="715" y="82"/>
                  <a:pt x="715" y="82"/>
                </a:cubicBezTo>
                <a:cubicBezTo>
                  <a:pt x="716" y="82"/>
                  <a:pt x="716" y="82"/>
                  <a:pt x="716" y="82"/>
                </a:cubicBezTo>
                <a:cubicBezTo>
                  <a:pt x="717" y="82"/>
                  <a:pt x="717" y="82"/>
                  <a:pt x="717" y="82"/>
                </a:cubicBezTo>
                <a:cubicBezTo>
                  <a:pt x="718" y="81"/>
                  <a:pt x="718" y="81"/>
                  <a:pt x="718" y="81"/>
                </a:cubicBezTo>
                <a:cubicBezTo>
                  <a:pt x="718" y="80"/>
                  <a:pt x="718" y="80"/>
                  <a:pt x="718" y="80"/>
                </a:cubicBezTo>
                <a:cubicBezTo>
                  <a:pt x="719" y="80"/>
                  <a:pt x="719" y="80"/>
                  <a:pt x="719" y="80"/>
                </a:cubicBezTo>
                <a:cubicBezTo>
                  <a:pt x="720" y="78"/>
                  <a:pt x="720" y="78"/>
                  <a:pt x="720" y="78"/>
                </a:cubicBezTo>
                <a:cubicBezTo>
                  <a:pt x="720" y="77"/>
                  <a:pt x="720" y="77"/>
                  <a:pt x="720" y="77"/>
                </a:cubicBezTo>
                <a:cubicBezTo>
                  <a:pt x="721" y="75"/>
                  <a:pt x="721" y="75"/>
                  <a:pt x="721" y="75"/>
                </a:cubicBezTo>
                <a:cubicBezTo>
                  <a:pt x="722" y="73"/>
                  <a:pt x="722" y="73"/>
                  <a:pt x="722" y="73"/>
                </a:cubicBezTo>
                <a:cubicBezTo>
                  <a:pt x="721" y="73"/>
                  <a:pt x="721" y="73"/>
                  <a:pt x="721" y="73"/>
                </a:cubicBezTo>
                <a:cubicBezTo>
                  <a:pt x="721" y="72"/>
                  <a:pt x="721" y="72"/>
                  <a:pt x="721" y="72"/>
                </a:cubicBezTo>
                <a:cubicBezTo>
                  <a:pt x="722" y="72"/>
                  <a:pt x="722" y="72"/>
                  <a:pt x="722" y="72"/>
                </a:cubicBezTo>
                <a:cubicBezTo>
                  <a:pt x="723" y="70"/>
                  <a:pt x="723" y="70"/>
                  <a:pt x="723" y="70"/>
                </a:cubicBezTo>
                <a:cubicBezTo>
                  <a:pt x="724" y="70"/>
                  <a:pt x="724" y="70"/>
                  <a:pt x="724" y="70"/>
                </a:cubicBezTo>
                <a:cubicBezTo>
                  <a:pt x="725" y="69"/>
                  <a:pt x="725" y="69"/>
                  <a:pt x="725" y="69"/>
                </a:cubicBezTo>
                <a:cubicBezTo>
                  <a:pt x="726" y="68"/>
                  <a:pt x="726" y="68"/>
                  <a:pt x="726" y="68"/>
                </a:cubicBezTo>
                <a:cubicBezTo>
                  <a:pt x="726" y="66"/>
                  <a:pt x="726" y="66"/>
                  <a:pt x="726" y="66"/>
                </a:cubicBezTo>
                <a:cubicBezTo>
                  <a:pt x="726" y="65"/>
                  <a:pt x="726" y="65"/>
                  <a:pt x="726" y="65"/>
                </a:cubicBezTo>
                <a:cubicBezTo>
                  <a:pt x="727" y="64"/>
                  <a:pt x="727" y="64"/>
                  <a:pt x="727" y="64"/>
                </a:cubicBezTo>
                <a:cubicBezTo>
                  <a:pt x="727" y="63"/>
                  <a:pt x="727" y="63"/>
                  <a:pt x="727" y="63"/>
                </a:cubicBezTo>
                <a:cubicBezTo>
                  <a:pt x="727" y="62"/>
                  <a:pt x="727" y="62"/>
                  <a:pt x="727" y="62"/>
                </a:cubicBezTo>
                <a:cubicBezTo>
                  <a:pt x="727" y="61"/>
                  <a:pt x="727" y="61"/>
                  <a:pt x="727" y="61"/>
                </a:cubicBezTo>
                <a:cubicBezTo>
                  <a:pt x="726" y="61"/>
                  <a:pt x="726" y="61"/>
                  <a:pt x="726" y="61"/>
                </a:cubicBezTo>
                <a:cubicBezTo>
                  <a:pt x="725" y="60"/>
                  <a:pt x="725" y="60"/>
                  <a:pt x="725" y="60"/>
                </a:cubicBezTo>
                <a:cubicBezTo>
                  <a:pt x="723" y="60"/>
                  <a:pt x="723" y="60"/>
                  <a:pt x="723" y="60"/>
                </a:cubicBezTo>
                <a:cubicBezTo>
                  <a:pt x="724" y="59"/>
                  <a:pt x="724" y="59"/>
                  <a:pt x="724" y="59"/>
                </a:cubicBezTo>
                <a:cubicBezTo>
                  <a:pt x="725" y="58"/>
                  <a:pt x="725" y="58"/>
                  <a:pt x="725" y="58"/>
                </a:cubicBezTo>
                <a:cubicBezTo>
                  <a:pt x="725" y="57"/>
                  <a:pt x="725" y="57"/>
                  <a:pt x="725" y="57"/>
                </a:cubicBezTo>
                <a:cubicBezTo>
                  <a:pt x="725" y="56"/>
                  <a:pt x="725" y="56"/>
                  <a:pt x="725" y="56"/>
                </a:cubicBezTo>
                <a:cubicBezTo>
                  <a:pt x="725" y="55"/>
                  <a:pt x="725" y="55"/>
                  <a:pt x="725" y="55"/>
                </a:cubicBezTo>
                <a:cubicBezTo>
                  <a:pt x="725" y="54"/>
                  <a:pt x="725" y="54"/>
                  <a:pt x="725" y="54"/>
                </a:cubicBezTo>
                <a:cubicBezTo>
                  <a:pt x="724" y="52"/>
                  <a:pt x="724" y="52"/>
                  <a:pt x="724" y="52"/>
                </a:cubicBezTo>
                <a:cubicBezTo>
                  <a:pt x="723" y="52"/>
                  <a:pt x="723" y="52"/>
                  <a:pt x="723" y="52"/>
                </a:cubicBezTo>
                <a:cubicBezTo>
                  <a:pt x="722" y="53"/>
                  <a:pt x="722" y="53"/>
                  <a:pt x="722" y="53"/>
                </a:cubicBezTo>
                <a:cubicBezTo>
                  <a:pt x="720" y="54"/>
                  <a:pt x="720" y="54"/>
                  <a:pt x="720" y="54"/>
                </a:cubicBezTo>
                <a:cubicBezTo>
                  <a:pt x="720" y="55"/>
                  <a:pt x="720" y="55"/>
                  <a:pt x="720" y="55"/>
                </a:cubicBezTo>
                <a:cubicBezTo>
                  <a:pt x="719" y="56"/>
                  <a:pt x="719" y="56"/>
                  <a:pt x="719" y="56"/>
                </a:cubicBezTo>
                <a:cubicBezTo>
                  <a:pt x="718" y="56"/>
                  <a:pt x="718" y="56"/>
                  <a:pt x="718" y="56"/>
                </a:cubicBezTo>
                <a:cubicBezTo>
                  <a:pt x="718" y="54"/>
                  <a:pt x="718" y="54"/>
                  <a:pt x="718" y="54"/>
                </a:cubicBezTo>
                <a:cubicBezTo>
                  <a:pt x="719" y="54"/>
                  <a:pt x="719" y="54"/>
                  <a:pt x="719" y="54"/>
                </a:cubicBezTo>
                <a:cubicBezTo>
                  <a:pt x="719" y="53"/>
                  <a:pt x="719" y="53"/>
                  <a:pt x="719" y="53"/>
                </a:cubicBezTo>
                <a:cubicBezTo>
                  <a:pt x="719" y="51"/>
                  <a:pt x="719" y="51"/>
                  <a:pt x="719" y="51"/>
                </a:cubicBezTo>
                <a:cubicBezTo>
                  <a:pt x="720" y="49"/>
                  <a:pt x="720" y="49"/>
                  <a:pt x="720" y="49"/>
                </a:cubicBezTo>
                <a:cubicBezTo>
                  <a:pt x="720" y="48"/>
                  <a:pt x="720" y="48"/>
                  <a:pt x="720" y="48"/>
                </a:cubicBezTo>
                <a:cubicBezTo>
                  <a:pt x="719" y="47"/>
                  <a:pt x="719" y="47"/>
                  <a:pt x="719" y="47"/>
                </a:cubicBezTo>
                <a:cubicBezTo>
                  <a:pt x="718" y="46"/>
                  <a:pt x="718" y="46"/>
                  <a:pt x="718" y="46"/>
                </a:cubicBezTo>
                <a:cubicBezTo>
                  <a:pt x="717" y="45"/>
                  <a:pt x="717" y="45"/>
                  <a:pt x="717" y="45"/>
                </a:cubicBezTo>
                <a:cubicBezTo>
                  <a:pt x="716" y="45"/>
                  <a:pt x="716" y="45"/>
                  <a:pt x="716" y="45"/>
                </a:cubicBezTo>
                <a:cubicBezTo>
                  <a:pt x="714" y="45"/>
                  <a:pt x="714" y="45"/>
                  <a:pt x="714" y="45"/>
                </a:cubicBezTo>
                <a:cubicBezTo>
                  <a:pt x="713" y="46"/>
                  <a:pt x="713" y="46"/>
                  <a:pt x="713" y="46"/>
                </a:cubicBezTo>
                <a:cubicBezTo>
                  <a:pt x="712" y="46"/>
                  <a:pt x="712" y="46"/>
                  <a:pt x="712" y="46"/>
                </a:cubicBezTo>
                <a:cubicBezTo>
                  <a:pt x="712" y="44"/>
                  <a:pt x="712" y="44"/>
                  <a:pt x="712" y="44"/>
                </a:cubicBezTo>
                <a:cubicBezTo>
                  <a:pt x="711" y="44"/>
                  <a:pt x="711" y="44"/>
                  <a:pt x="711" y="44"/>
                </a:cubicBezTo>
                <a:cubicBezTo>
                  <a:pt x="710" y="45"/>
                  <a:pt x="710" y="45"/>
                  <a:pt x="710" y="45"/>
                </a:cubicBezTo>
                <a:cubicBezTo>
                  <a:pt x="710" y="46"/>
                  <a:pt x="710" y="46"/>
                  <a:pt x="710" y="46"/>
                </a:cubicBezTo>
                <a:cubicBezTo>
                  <a:pt x="709" y="46"/>
                  <a:pt x="709" y="46"/>
                  <a:pt x="709" y="46"/>
                </a:cubicBezTo>
                <a:cubicBezTo>
                  <a:pt x="708" y="48"/>
                  <a:pt x="708" y="48"/>
                  <a:pt x="708" y="48"/>
                </a:cubicBezTo>
                <a:cubicBezTo>
                  <a:pt x="707" y="49"/>
                  <a:pt x="707" y="49"/>
                  <a:pt x="707" y="49"/>
                </a:cubicBezTo>
                <a:cubicBezTo>
                  <a:pt x="707" y="50"/>
                  <a:pt x="707" y="50"/>
                  <a:pt x="707" y="50"/>
                </a:cubicBezTo>
                <a:cubicBezTo>
                  <a:pt x="708" y="51"/>
                  <a:pt x="708" y="51"/>
                  <a:pt x="708" y="51"/>
                </a:cubicBezTo>
                <a:cubicBezTo>
                  <a:pt x="709" y="51"/>
                  <a:pt x="709" y="51"/>
                  <a:pt x="709" y="51"/>
                </a:cubicBezTo>
                <a:cubicBezTo>
                  <a:pt x="710" y="50"/>
                  <a:pt x="710" y="50"/>
                  <a:pt x="710" y="50"/>
                </a:cubicBezTo>
                <a:cubicBezTo>
                  <a:pt x="710" y="51"/>
                  <a:pt x="710" y="51"/>
                  <a:pt x="710" y="51"/>
                </a:cubicBezTo>
                <a:cubicBezTo>
                  <a:pt x="709" y="52"/>
                  <a:pt x="709" y="52"/>
                  <a:pt x="709" y="52"/>
                </a:cubicBezTo>
                <a:cubicBezTo>
                  <a:pt x="707" y="53"/>
                  <a:pt x="707" y="53"/>
                  <a:pt x="707" y="53"/>
                </a:cubicBezTo>
                <a:cubicBezTo>
                  <a:pt x="706" y="55"/>
                  <a:pt x="706" y="55"/>
                  <a:pt x="706" y="55"/>
                </a:cubicBezTo>
                <a:cubicBezTo>
                  <a:pt x="708" y="54"/>
                  <a:pt x="708" y="54"/>
                  <a:pt x="708" y="54"/>
                </a:cubicBezTo>
                <a:cubicBezTo>
                  <a:pt x="710" y="53"/>
                  <a:pt x="710" y="53"/>
                  <a:pt x="710" y="53"/>
                </a:cubicBezTo>
                <a:cubicBezTo>
                  <a:pt x="711" y="52"/>
                  <a:pt x="711" y="52"/>
                  <a:pt x="711" y="52"/>
                </a:cubicBezTo>
                <a:cubicBezTo>
                  <a:pt x="712" y="53"/>
                  <a:pt x="712" y="53"/>
                  <a:pt x="712" y="53"/>
                </a:cubicBezTo>
                <a:cubicBezTo>
                  <a:pt x="712" y="55"/>
                  <a:pt x="712" y="55"/>
                  <a:pt x="712" y="55"/>
                </a:cubicBezTo>
                <a:cubicBezTo>
                  <a:pt x="711" y="55"/>
                  <a:pt x="711" y="55"/>
                  <a:pt x="711" y="55"/>
                </a:cubicBezTo>
                <a:cubicBezTo>
                  <a:pt x="709" y="56"/>
                  <a:pt x="709" y="56"/>
                  <a:pt x="709" y="56"/>
                </a:cubicBezTo>
                <a:cubicBezTo>
                  <a:pt x="709" y="57"/>
                  <a:pt x="709" y="57"/>
                  <a:pt x="709" y="57"/>
                </a:cubicBezTo>
                <a:cubicBezTo>
                  <a:pt x="710" y="58"/>
                  <a:pt x="710" y="58"/>
                  <a:pt x="710" y="58"/>
                </a:cubicBezTo>
                <a:cubicBezTo>
                  <a:pt x="711" y="58"/>
                  <a:pt x="711" y="58"/>
                  <a:pt x="711" y="58"/>
                </a:cubicBezTo>
                <a:cubicBezTo>
                  <a:pt x="712" y="58"/>
                  <a:pt x="712" y="58"/>
                  <a:pt x="712" y="58"/>
                </a:cubicBezTo>
                <a:cubicBezTo>
                  <a:pt x="711" y="59"/>
                  <a:pt x="711" y="59"/>
                  <a:pt x="711" y="59"/>
                </a:cubicBezTo>
                <a:cubicBezTo>
                  <a:pt x="709" y="60"/>
                  <a:pt x="709" y="60"/>
                  <a:pt x="709" y="60"/>
                </a:cubicBezTo>
                <a:cubicBezTo>
                  <a:pt x="708" y="59"/>
                  <a:pt x="708" y="59"/>
                  <a:pt x="708" y="59"/>
                </a:cubicBezTo>
                <a:cubicBezTo>
                  <a:pt x="708" y="60"/>
                  <a:pt x="708" y="60"/>
                  <a:pt x="708" y="60"/>
                </a:cubicBezTo>
                <a:cubicBezTo>
                  <a:pt x="709" y="61"/>
                  <a:pt x="709" y="61"/>
                  <a:pt x="709" y="61"/>
                </a:cubicBezTo>
                <a:cubicBezTo>
                  <a:pt x="707" y="63"/>
                  <a:pt x="707" y="63"/>
                  <a:pt x="707" y="63"/>
                </a:cubicBezTo>
                <a:cubicBezTo>
                  <a:pt x="706" y="61"/>
                  <a:pt x="706" y="61"/>
                  <a:pt x="706" y="61"/>
                </a:cubicBezTo>
                <a:cubicBezTo>
                  <a:pt x="705" y="61"/>
                  <a:pt x="705" y="61"/>
                  <a:pt x="705" y="61"/>
                </a:cubicBezTo>
                <a:cubicBezTo>
                  <a:pt x="704" y="59"/>
                  <a:pt x="704" y="59"/>
                  <a:pt x="704" y="59"/>
                </a:cubicBezTo>
                <a:cubicBezTo>
                  <a:pt x="702" y="61"/>
                  <a:pt x="702" y="61"/>
                  <a:pt x="702" y="61"/>
                </a:cubicBezTo>
                <a:cubicBezTo>
                  <a:pt x="700" y="63"/>
                  <a:pt x="700" y="63"/>
                  <a:pt x="700" y="63"/>
                </a:cubicBezTo>
                <a:cubicBezTo>
                  <a:pt x="702" y="65"/>
                  <a:pt x="702" y="65"/>
                  <a:pt x="702" y="65"/>
                </a:cubicBezTo>
                <a:cubicBezTo>
                  <a:pt x="702" y="66"/>
                  <a:pt x="702" y="66"/>
                  <a:pt x="702" y="66"/>
                </a:cubicBezTo>
                <a:close/>
                <a:moveTo>
                  <a:pt x="741" y="80"/>
                </a:moveTo>
                <a:cubicBezTo>
                  <a:pt x="741" y="82"/>
                  <a:pt x="741" y="82"/>
                  <a:pt x="741" y="82"/>
                </a:cubicBezTo>
                <a:cubicBezTo>
                  <a:pt x="742" y="83"/>
                  <a:pt x="742" y="83"/>
                  <a:pt x="742" y="83"/>
                </a:cubicBezTo>
                <a:cubicBezTo>
                  <a:pt x="743" y="82"/>
                  <a:pt x="743" y="82"/>
                  <a:pt x="743" y="82"/>
                </a:cubicBezTo>
                <a:cubicBezTo>
                  <a:pt x="742" y="80"/>
                  <a:pt x="742" y="80"/>
                  <a:pt x="742" y="80"/>
                </a:cubicBezTo>
                <a:cubicBezTo>
                  <a:pt x="741" y="80"/>
                  <a:pt x="741" y="80"/>
                  <a:pt x="741" y="80"/>
                </a:cubicBezTo>
                <a:close/>
                <a:moveTo>
                  <a:pt x="760" y="188"/>
                </a:moveTo>
                <a:cubicBezTo>
                  <a:pt x="760" y="188"/>
                  <a:pt x="760" y="188"/>
                  <a:pt x="759" y="188"/>
                </a:cubicBezTo>
                <a:cubicBezTo>
                  <a:pt x="759" y="188"/>
                  <a:pt x="759" y="188"/>
                  <a:pt x="760" y="189"/>
                </a:cubicBezTo>
                <a:cubicBezTo>
                  <a:pt x="760" y="189"/>
                  <a:pt x="760" y="189"/>
                  <a:pt x="760" y="188"/>
                </a:cubicBezTo>
                <a:close/>
                <a:moveTo>
                  <a:pt x="758" y="186"/>
                </a:moveTo>
                <a:cubicBezTo>
                  <a:pt x="758" y="186"/>
                  <a:pt x="758" y="186"/>
                  <a:pt x="758" y="187"/>
                </a:cubicBezTo>
                <a:cubicBezTo>
                  <a:pt x="758" y="187"/>
                  <a:pt x="758" y="187"/>
                  <a:pt x="758" y="188"/>
                </a:cubicBezTo>
                <a:cubicBezTo>
                  <a:pt x="758" y="188"/>
                  <a:pt x="758" y="188"/>
                  <a:pt x="759" y="187"/>
                </a:cubicBezTo>
                <a:cubicBezTo>
                  <a:pt x="759" y="187"/>
                  <a:pt x="759" y="187"/>
                  <a:pt x="759" y="186"/>
                </a:cubicBezTo>
                <a:cubicBezTo>
                  <a:pt x="759" y="186"/>
                  <a:pt x="759" y="186"/>
                  <a:pt x="758" y="186"/>
                </a:cubicBezTo>
                <a:close/>
                <a:moveTo>
                  <a:pt x="742" y="111"/>
                </a:moveTo>
                <a:cubicBezTo>
                  <a:pt x="742" y="111"/>
                  <a:pt x="742" y="111"/>
                  <a:pt x="742" y="112"/>
                </a:cubicBezTo>
                <a:cubicBezTo>
                  <a:pt x="742" y="112"/>
                  <a:pt x="742" y="112"/>
                  <a:pt x="742" y="113"/>
                </a:cubicBezTo>
                <a:cubicBezTo>
                  <a:pt x="742" y="113"/>
                  <a:pt x="742" y="113"/>
                  <a:pt x="742" y="115"/>
                </a:cubicBezTo>
                <a:cubicBezTo>
                  <a:pt x="742" y="115"/>
                  <a:pt x="742" y="115"/>
                  <a:pt x="742" y="116"/>
                </a:cubicBezTo>
                <a:cubicBezTo>
                  <a:pt x="742" y="116"/>
                  <a:pt x="742" y="116"/>
                  <a:pt x="744" y="117"/>
                </a:cubicBezTo>
                <a:cubicBezTo>
                  <a:pt x="744" y="117"/>
                  <a:pt x="744" y="117"/>
                  <a:pt x="744" y="116"/>
                </a:cubicBezTo>
                <a:cubicBezTo>
                  <a:pt x="744" y="116"/>
                  <a:pt x="744" y="116"/>
                  <a:pt x="744" y="115"/>
                </a:cubicBezTo>
                <a:cubicBezTo>
                  <a:pt x="744" y="115"/>
                  <a:pt x="744" y="115"/>
                  <a:pt x="744" y="114"/>
                </a:cubicBezTo>
                <a:cubicBezTo>
                  <a:pt x="744" y="114"/>
                  <a:pt x="744" y="114"/>
                  <a:pt x="745" y="112"/>
                </a:cubicBezTo>
                <a:cubicBezTo>
                  <a:pt x="745" y="112"/>
                  <a:pt x="745" y="112"/>
                  <a:pt x="745" y="110"/>
                </a:cubicBezTo>
                <a:cubicBezTo>
                  <a:pt x="745" y="110"/>
                  <a:pt x="745" y="110"/>
                  <a:pt x="743" y="110"/>
                </a:cubicBezTo>
                <a:cubicBezTo>
                  <a:pt x="743" y="110"/>
                  <a:pt x="743" y="110"/>
                  <a:pt x="742" y="110"/>
                </a:cubicBezTo>
                <a:cubicBezTo>
                  <a:pt x="742" y="110"/>
                  <a:pt x="742" y="110"/>
                  <a:pt x="742" y="111"/>
                </a:cubicBezTo>
                <a:close/>
                <a:moveTo>
                  <a:pt x="737" y="91"/>
                </a:moveTo>
                <a:cubicBezTo>
                  <a:pt x="737" y="91"/>
                  <a:pt x="737" y="91"/>
                  <a:pt x="736" y="89"/>
                </a:cubicBezTo>
                <a:cubicBezTo>
                  <a:pt x="736" y="89"/>
                  <a:pt x="736" y="89"/>
                  <a:pt x="735" y="89"/>
                </a:cubicBezTo>
                <a:cubicBezTo>
                  <a:pt x="735" y="89"/>
                  <a:pt x="735" y="89"/>
                  <a:pt x="734" y="88"/>
                </a:cubicBezTo>
                <a:cubicBezTo>
                  <a:pt x="734" y="88"/>
                  <a:pt x="734" y="88"/>
                  <a:pt x="734" y="89"/>
                </a:cubicBezTo>
                <a:cubicBezTo>
                  <a:pt x="734" y="89"/>
                  <a:pt x="734" y="89"/>
                  <a:pt x="733" y="89"/>
                </a:cubicBezTo>
                <a:cubicBezTo>
                  <a:pt x="733" y="89"/>
                  <a:pt x="733" y="89"/>
                  <a:pt x="732" y="88"/>
                </a:cubicBezTo>
                <a:cubicBezTo>
                  <a:pt x="732" y="88"/>
                  <a:pt x="732" y="88"/>
                  <a:pt x="731" y="88"/>
                </a:cubicBezTo>
                <a:cubicBezTo>
                  <a:pt x="731" y="88"/>
                  <a:pt x="731" y="88"/>
                  <a:pt x="730" y="88"/>
                </a:cubicBezTo>
                <a:cubicBezTo>
                  <a:pt x="730" y="88"/>
                  <a:pt x="730" y="88"/>
                  <a:pt x="729" y="88"/>
                </a:cubicBezTo>
                <a:cubicBezTo>
                  <a:pt x="729" y="88"/>
                  <a:pt x="729" y="88"/>
                  <a:pt x="728" y="88"/>
                </a:cubicBezTo>
                <a:cubicBezTo>
                  <a:pt x="728" y="88"/>
                  <a:pt x="728" y="88"/>
                  <a:pt x="727" y="89"/>
                </a:cubicBezTo>
                <a:cubicBezTo>
                  <a:pt x="727" y="89"/>
                  <a:pt x="727" y="89"/>
                  <a:pt x="726" y="91"/>
                </a:cubicBezTo>
                <a:cubicBezTo>
                  <a:pt x="726" y="91"/>
                  <a:pt x="726" y="91"/>
                  <a:pt x="726" y="93"/>
                </a:cubicBezTo>
                <a:cubicBezTo>
                  <a:pt x="726" y="93"/>
                  <a:pt x="726" y="93"/>
                  <a:pt x="727" y="93"/>
                </a:cubicBezTo>
                <a:cubicBezTo>
                  <a:pt x="727" y="93"/>
                  <a:pt x="727" y="93"/>
                  <a:pt x="728" y="93"/>
                </a:cubicBezTo>
                <a:cubicBezTo>
                  <a:pt x="728" y="93"/>
                  <a:pt x="728" y="93"/>
                  <a:pt x="729" y="94"/>
                </a:cubicBezTo>
                <a:cubicBezTo>
                  <a:pt x="729" y="94"/>
                  <a:pt x="729" y="94"/>
                  <a:pt x="730" y="94"/>
                </a:cubicBezTo>
                <a:cubicBezTo>
                  <a:pt x="730" y="94"/>
                  <a:pt x="730" y="94"/>
                  <a:pt x="732" y="94"/>
                </a:cubicBezTo>
                <a:cubicBezTo>
                  <a:pt x="732" y="94"/>
                  <a:pt x="732" y="94"/>
                  <a:pt x="733" y="96"/>
                </a:cubicBezTo>
                <a:cubicBezTo>
                  <a:pt x="733" y="96"/>
                  <a:pt x="733" y="96"/>
                  <a:pt x="735" y="96"/>
                </a:cubicBezTo>
                <a:cubicBezTo>
                  <a:pt x="735" y="96"/>
                  <a:pt x="735" y="96"/>
                  <a:pt x="737" y="97"/>
                </a:cubicBezTo>
                <a:cubicBezTo>
                  <a:pt x="737" y="97"/>
                  <a:pt x="737" y="97"/>
                  <a:pt x="738" y="96"/>
                </a:cubicBezTo>
                <a:cubicBezTo>
                  <a:pt x="738" y="96"/>
                  <a:pt x="738" y="96"/>
                  <a:pt x="740" y="95"/>
                </a:cubicBezTo>
                <a:cubicBezTo>
                  <a:pt x="740" y="95"/>
                  <a:pt x="740" y="95"/>
                  <a:pt x="741" y="95"/>
                </a:cubicBezTo>
                <a:cubicBezTo>
                  <a:pt x="741" y="95"/>
                  <a:pt x="741" y="95"/>
                  <a:pt x="741" y="94"/>
                </a:cubicBezTo>
                <a:cubicBezTo>
                  <a:pt x="741" y="94"/>
                  <a:pt x="741" y="94"/>
                  <a:pt x="741" y="93"/>
                </a:cubicBezTo>
                <a:cubicBezTo>
                  <a:pt x="741" y="93"/>
                  <a:pt x="741" y="93"/>
                  <a:pt x="740" y="92"/>
                </a:cubicBezTo>
                <a:cubicBezTo>
                  <a:pt x="740" y="92"/>
                  <a:pt x="740" y="92"/>
                  <a:pt x="739" y="92"/>
                </a:cubicBezTo>
                <a:cubicBezTo>
                  <a:pt x="739" y="92"/>
                  <a:pt x="739" y="92"/>
                  <a:pt x="738" y="92"/>
                </a:cubicBezTo>
                <a:cubicBezTo>
                  <a:pt x="738" y="92"/>
                  <a:pt x="738" y="92"/>
                  <a:pt x="738" y="91"/>
                </a:cubicBezTo>
                <a:cubicBezTo>
                  <a:pt x="738" y="91"/>
                  <a:pt x="738" y="91"/>
                  <a:pt x="737" y="91"/>
                </a:cubicBezTo>
                <a:close/>
                <a:moveTo>
                  <a:pt x="681" y="106"/>
                </a:moveTo>
                <a:cubicBezTo>
                  <a:pt x="682" y="106"/>
                  <a:pt x="682" y="106"/>
                  <a:pt x="682" y="106"/>
                </a:cubicBezTo>
                <a:cubicBezTo>
                  <a:pt x="685" y="106"/>
                  <a:pt x="685" y="106"/>
                  <a:pt x="685" y="106"/>
                </a:cubicBezTo>
                <a:cubicBezTo>
                  <a:pt x="685" y="105"/>
                  <a:pt x="685" y="105"/>
                  <a:pt x="685" y="105"/>
                </a:cubicBezTo>
                <a:cubicBezTo>
                  <a:pt x="686" y="103"/>
                  <a:pt x="686" y="103"/>
                  <a:pt x="686" y="103"/>
                </a:cubicBezTo>
                <a:cubicBezTo>
                  <a:pt x="685" y="102"/>
                  <a:pt x="685" y="102"/>
                  <a:pt x="685" y="102"/>
                </a:cubicBezTo>
                <a:cubicBezTo>
                  <a:pt x="684" y="103"/>
                  <a:pt x="684" y="103"/>
                  <a:pt x="684" y="103"/>
                </a:cubicBezTo>
                <a:cubicBezTo>
                  <a:pt x="683" y="102"/>
                  <a:pt x="683" y="102"/>
                  <a:pt x="683" y="102"/>
                </a:cubicBezTo>
                <a:cubicBezTo>
                  <a:pt x="681" y="102"/>
                  <a:pt x="681" y="102"/>
                  <a:pt x="681" y="102"/>
                </a:cubicBezTo>
                <a:cubicBezTo>
                  <a:pt x="680" y="102"/>
                  <a:pt x="680" y="102"/>
                  <a:pt x="680" y="102"/>
                </a:cubicBezTo>
                <a:cubicBezTo>
                  <a:pt x="679" y="102"/>
                  <a:pt x="679" y="102"/>
                  <a:pt x="679" y="102"/>
                </a:cubicBezTo>
                <a:cubicBezTo>
                  <a:pt x="678" y="103"/>
                  <a:pt x="678" y="103"/>
                  <a:pt x="678" y="103"/>
                </a:cubicBezTo>
                <a:cubicBezTo>
                  <a:pt x="678" y="104"/>
                  <a:pt x="678" y="104"/>
                  <a:pt x="678" y="104"/>
                </a:cubicBezTo>
                <a:cubicBezTo>
                  <a:pt x="679" y="105"/>
                  <a:pt x="679" y="105"/>
                  <a:pt x="679" y="105"/>
                </a:cubicBezTo>
                <a:cubicBezTo>
                  <a:pt x="680" y="105"/>
                  <a:pt x="680" y="105"/>
                  <a:pt x="680" y="105"/>
                </a:cubicBezTo>
                <a:cubicBezTo>
                  <a:pt x="681" y="106"/>
                  <a:pt x="681" y="106"/>
                  <a:pt x="681" y="106"/>
                </a:cubicBezTo>
                <a:close/>
                <a:moveTo>
                  <a:pt x="683" y="116"/>
                </a:moveTo>
                <a:cubicBezTo>
                  <a:pt x="683" y="117"/>
                  <a:pt x="683" y="117"/>
                  <a:pt x="683" y="117"/>
                </a:cubicBezTo>
                <a:cubicBezTo>
                  <a:pt x="683" y="118"/>
                  <a:pt x="683" y="118"/>
                  <a:pt x="683" y="118"/>
                </a:cubicBezTo>
                <a:cubicBezTo>
                  <a:pt x="684" y="117"/>
                  <a:pt x="684" y="117"/>
                  <a:pt x="684" y="117"/>
                </a:cubicBezTo>
                <a:cubicBezTo>
                  <a:pt x="683" y="116"/>
                  <a:pt x="683" y="116"/>
                  <a:pt x="683" y="116"/>
                </a:cubicBezTo>
                <a:close/>
                <a:moveTo>
                  <a:pt x="681" y="144"/>
                </a:moveTo>
                <a:cubicBezTo>
                  <a:pt x="680" y="145"/>
                  <a:pt x="680" y="145"/>
                  <a:pt x="680" y="145"/>
                </a:cubicBezTo>
                <a:cubicBezTo>
                  <a:pt x="678" y="145"/>
                  <a:pt x="678" y="145"/>
                  <a:pt x="678" y="145"/>
                </a:cubicBezTo>
                <a:cubicBezTo>
                  <a:pt x="678" y="146"/>
                  <a:pt x="678" y="146"/>
                  <a:pt x="678" y="146"/>
                </a:cubicBezTo>
                <a:cubicBezTo>
                  <a:pt x="680" y="146"/>
                  <a:pt x="680" y="146"/>
                  <a:pt x="680" y="146"/>
                </a:cubicBezTo>
                <a:cubicBezTo>
                  <a:pt x="681" y="147"/>
                  <a:pt x="681" y="147"/>
                  <a:pt x="681" y="147"/>
                </a:cubicBezTo>
                <a:cubicBezTo>
                  <a:pt x="682" y="147"/>
                  <a:pt x="682" y="147"/>
                  <a:pt x="682" y="147"/>
                </a:cubicBezTo>
                <a:cubicBezTo>
                  <a:pt x="683" y="147"/>
                  <a:pt x="683" y="147"/>
                  <a:pt x="683" y="147"/>
                </a:cubicBezTo>
                <a:cubicBezTo>
                  <a:pt x="685" y="146"/>
                  <a:pt x="685" y="146"/>
                  <a:pt x="685" y="146"/>
                </a:cubicBezTo>
                <a:cubicBezTo>
                  <a:pt x="686" y="147"/>
                  <a:pt x="686" y="147"/>
                  <a:pt x="686" y="147"/>
                </a:cubicBezTo>
                <a:cubicBezTo>
                  <a:pt x="686" y="146"/>
                  <a:pt x="686" y="146"/>
                  <a:pt x="686" y="146"/>
                </a:cubicBezTo>
                <a:cubicBezTo>
                  <a:pt x="687" y="146"/>
                  <a:pt x="687" y="146"/>
                  <a:pt x="687" y="146"/>
                </a:cubicBezTo>
                <a:cubicBezTo>
                  <a:pt x="689" y="146"/>
                  <a:pt x="689" y="146"/>
                  <a:pt x="689" y="146"/>
                </a:cubicBezTo>
                <a:cubicBezTo>
                  <a:pt x="689" y="145"/>
                  <a:pt x="689" y="145"/>
                  <a:pt x="689" y="145"/>
                </a:cubicBezTo>
                <a:cubicBezTo>
                  <a:pt x="687" y="144"/>
                  <a:pt x="687" y="144"/>
                  <a:pt x="687" y="144"/>
                </a:cubicBezTo>
                <a:cubicBezTo>
                  <a:pt x="686" y="144"/>
                  <a:pt x="686" y="144"/>
                  <a:pt x="686" y="144"/>
                </a:cubicBezTo>
                <a:cubicBezTo>
                  <a:pt x="684" y="144"/>
                  <a:pt x="684" y="144"/>
                  <a:pt x="684" y="144"/>
                </a:cubicBezTo>
                <a:cubicBezTo>
                  <a:pt x="683" y="145"/>
                  <a:pt x="683" y="145"/>
                  <a:pt x="683" y="145"/>
                </a:cubicBezTo>
                <a:cubicBezTo>
                  <a:pt x="681" y="144"/>
                  <a:pt x="681" y="144"/>
                  <a:pt x="681" y="144"/>
                </a:cubicBezTo>
                <a:close/>
                <a:moveTo>
                  <a:pt x="683" y="161"/>
                </a:moveTo>
                <a:cubicBezTo>
                  <a:pt x="683" y="163"/>
                  <a:pt x="683" y="163"/>
                  <a:pt x="683" y="163"/>
                </a:cubicBezTo>
                <a:cubicBezTo>
                  <a:pt x="684" y="163"/>
                  <a:pt x="684" y="163"/>
                  <a:pt x="684" y="163"/>
                </a:cubicBezTo>
                <a:cubicBezTo>
                  <a:pt x="685" y="162"/>
                  <a:pt x="685" y="162"/>
                  <a:pt x="685" y="162"/>
                </a:cubicBezTo>
                <a:cubicBezTo>
                  <a:pt x="685" y="161"/>
                  <a:pt x="685" y="161"/>
                  <a:pt x="685" y="161"/>
                </a:cubicBezTo>
                <a:cubicBezTo>
                  <a:pt x="685" y="160"/>
                  <a:pt x="685" y="160"/>
                  <a:pt x="685" y="160"/>
                </a:cubicBezTo>
                <a:cubicBezTo>
                  <a:pt x="684" y="159"/>
                  <a:pt x="684" y="159"/>
                  <a:pt x="684" y="159"/>
                </a:cubicBezTo>
                <a:cubicBezTo>
                  <a:pt x="684" y="160"/>
                  <a:pt x="684" y="160"/>
                  <a:pt x="684" y="160"/>
                </a:cubicBezTo>
                <a:cubicBezTo>
                  <a:pt x="683" y="161"/>
                  <a:pt x="683" y="161"/>
                  <a:pt x="683" y="161"/>
                </a:cubicBezTo>
                <a:close/>
                <a:moveTo>
                  <a:pt x="677" y="112"/>
                </a:moveTo>
                <a:cubicBezTo>
                  <a:pt x="677" y="112"/>
                  <a:pt x="677" y="112"/>
                  <a:pt x="678" y="111"/>
                </a:cubicBezTo>
                <a:cubicBezTo>
                  <a:pt x="678" y="111"/>
                  <a:pt x="678" y="111"/>
                  <a:pt x="679" y="111"/>
                </a:cubicBezTo>
                <a:cubicBezTo>
                  <a:pt x="679" y="111"/>
                  <a:pt x="679" y="111"/>
                  <a:pt x="680" y="112"/>
                </a:cubicBezTo>
                <a:cubicBezTo>
                  <a:pt x="680" y="112"/>
                  <a:pt x="680" y="112"/>
                  <a:pt x="682" y="111"/>
                </a:cubicBezTo>
                <a:cubicBezTo>
                  <a:pt x="682" y="111"/>
                  <a:pt x="682" y="111"/>
                  <a:pt x="682" y="110"/>
                </a:cubicBezTo>
                <a:cubicBezTo>
                  <a:pt x="682" y="110"/>
                  <a:pt x="682" y="110"/>
                  <a:pt x="683" y="110"/>
                </a:cubicBezTo>
                <a:cubicBezTo>
                  <a:pt x="683" y="110"/>
                  <a:pt x="683" y="110"/>
                  <a:pt x="684" y="110"/>
                </a:cubicBezTo>
                <a:cubicBezTo>
                  <a:pt x="684" y="110"/>
                  <a:pt x="684" y="110"/>
                  <a:pt x="685" y="109"/>
                </a:cubicBezTo>
                <a:cubicBezTo>
                  <a:pt x="685" y="109"/>
                  <a:pt x="685" y="109"/>
                  <a:pt x="684" y="109"/>
                </a:cubicBezTo>
                <a:cubicBezTo>
                  <a:pt x="684" y="109"/>
                  <a:pt x="684" y="109"/>
                  <a:pt x="683" y="109"/>
                </a:cubicBezTo>
                <a:cubicBezTo>
                  <a:pt x="683" y="109"/>
                  <a:pt x="683" y="109"/>
                  <a:pt x="680" y="109"/>
                </a:cubicBezTo>
                <a:cubicBezTo>
                  <a:pt x="680" y="109"/>
                  <a:pt x="680" y="109"/>
                  <a:pt x="679" y="110"/>
                </a:cubicBezTo>
                <a:cubicBezTo>
                  <a:pt x="679" y="110"/>
                  <a:pt x="679" y="110"/>
                  <a:pt x="678" y="110"/>
                </a:cubicBezTo>
                <a:cubicBezTo>
                  <a:pt x="678" y="110"/>
                  <a:pt x="678" y="110"/>
                  <a:pt x="677" y="111"/>
                </a:cubicBezTo>
                <a:cubicBezTo>
                  <a:pt x="677" y="111"/>
                  <a:pt x="677" y="111"/>
                  <a:pt x="677" y="112"/>
                </a:cubicBezTo>
                <a:close/>
                <a:moveTo>
                  <a:pt x="685" y="158"/>
                </a:moveTo>
                <a:cubicBezTo>
                  <a:pt x="684" y="158"/>
                  <a:pt x="684" y="158"/>
                  <a:pt x="684" y="158"/>
                </a:cubicBezTo>
                <a:cubicBezTo>
                  <a:pt x="684" y="159"/>
                  <a:pt x="684" y="159"/>
                  <a:pt x="684" y="159"/>
                </a:cubicBezTo>
                <a:cubicBezTo>
                  <a:pt x="685" y="159"/>
                  <a:pt x="685" y="159"/>
                  <a:pt x="685" y="159"/>
                </a:cubicBezTo>
                <a:cubicBezTo>
                  <a:pt x="685" y="158"/>
                  <a:pt x="685" y="158"/>
                  <a:pt x="685" y="158"/>
                </a:cubicBezTo>
                <a:close/>
                <a:moveTo>
                  <a:pt x="677" y="107"/>
                </a:moveTo>
                <a:cubicBezTo>
                  <a:pt x="678" y="108"/>
                  <a:pt x="678" y="108"/>
                  <a:pt x="678" y="108"/>
                </a:cubicBezTo>
                <a:cubicBezTo>
                  <a:pt x="680" y="108"/>
                  <a:pt x="680" y="108"/>
                  <a:pt x="680" y="108"/>
                </a:cubicBezTo>
                <a:cubicBezTo>
                  <a:pt x="682" y="108"/>
                  <a:pt x="682" y="108"/>
                  <a:pt x="682" y="108"/>
                </a:cubicBezTo>
                <a:cubicBezTo>
                  <a:pt x="683" y="108"/>
                  <a:pt x="683" y="108"/>
                  <a:pt x="683" y="108"/>
                </a:cubicBezTo>
                <a:cubicBezTo>
                  <a:pt x="684" y="108"/>
                  <a:pt x="684" y="108"/>
                  <a:pt x="684" y="108"/>
                </a:cubicBezTo>
                <a:cubicBezTo>
                  <a:pt x="685" y="108"/>
                  <a:pt x="685" y="108"/>
                  <a:pt x="685" y="108"/>
                </a:cubicBezTo>
                <a:cubicBezTo>
                  <a:pt x="685" y="107"/>
                  <a:pt x="685" y="107"/>
                  <a:pt x="685" y="107"/>
                </a:cubicBezTo>
                <a:cubicBezTo>
                  <a:pt x="684" y="107"/>
                  <a:pt x="684" y="107"/>
                  <a:pt x="684" y="107"/>
                </a:cubicBezTo>
                <a:cubicBezTo>
                  <a:pt x="681" y="107"/>
                  <a:pt x="681" y="107"/>
                  <a:pt x="681" y="107"/>
                </a:cubicBezTo>
                <a:cubicBezTo>
                  <a:pt x="680" y="107"/>
                  <a:pt x="680" y="107"/>
                  <a:pt x="680" y="107"/>
                </a:cubicBezTo>
                <a:cubicBezTo>
                  <a:pt x="678" y="107"/>
                  <a:pt x="678" y="107"/>
                  <a:pt x="678" y="107"/>
                </a:cubicBezTo>
                <a:cubicBezTo>
                  <a:pt x="677" y="107"/>
                  <a:pt x="677" y="107"/>
                  <a:pt x="677" y="107"/>
                </a:cubicBezTo>
                <a:close/>
                <a:moveTo>
                  <a:pt x="705" y="81"/>
                </a:moveTo>
                <a:cubicBezTo>
                  <a:pt x="705" y="81"/>
                  <a:pt x="705" y="81"/>
                  <a:pt x="706" y="81"/>
                </a:cubicBezTo>
                <a:cubicBezTo>
                  <a:pt x="706" y="81"/>
                  <a:pt x="706" y="81"/>
                  <a:pt x="707" y="81"/>
                </a:cubicBezTo>
                <a:cubicBezTo>
                  <a:pt x="707" y="81"/>
                  <a:pt x="707" y="81"/>
                  <a:pt x="708" y="81"/>
                </a:cubicBezTo>
                <a:cubicBezTo>
                  <a:pt x="708" y="81"/>
                  <a:pt x="708" y="81"/>
                  <a:pt x="709" y="81"/>
                </a:cubicBezTo>
                <a:cubicBezTo>
                  <a:pt x="709" y="81"/>
                  <a:pt x="709" y="81"/>
                  <a:pt x="709" y="79"/>
                </a:cubicBezTo>
                <a:cubicBezTo>
                  <a:pt x="709" y="79"/>
                  <a:pt x="709" y="79"/>
                  <a:pt x="709" y="78"/>
                </a:cubicBezTo>
                <a:cubicBezTo>
                  <a:pt x="709" y="78"/>
                  <a:pt x="709" y="78"/>
                  <a:pt x="707" y="76"/>
                </a:cubicBezTo>
                <a:cubicBezTo>
                  <a:pt x="707" y="76"/>
                  <a:pt x="707" y="76"/>
                  <a:pt x="705" y="75"/>
                </a:cubicBezTo>
                <a:cubicBezTo>
                  <a:pt x="705" y="75"/>
                  <a:pt x="705" y="75"/>
                  <a:pt x="703" y="75"/>
                </a:cubicBezTo>
                <a:cubicBezTo>
                  <a:pt x="703" y="75"/>
                  <a:pt x="703" y="75"/>
                  <a:pt x="703" y="77"/>
                </a:cubicBezTo>
                <a:cubicBezTo>
                  <a:pt x="703" y="77"/>
                  <a:pt x="703" y="77"/>
                  <a:pt x="703" y="78"/>
                </a:cubicBezTo>
                <a:cubicBezTo>
                  <a:pt x="703" y="78"/>
                  <a:pt x="703" y="78"/>
                  <a:pt x="704" y="80"/>
                </a:cubicBezTo>
                <a:cubicBezTo>
                  <a:pt x="704" y="80"/>
                  <a:pt x="704" y="80"/>
                  <a:pt x="705" y="81"/>
                </a:cubicBezTo>
                <a:close/>
                <a:moveTo>
                  <a:pt x="699" y="125"/>
                </a:moveTo>
                <a:cubicBezTo>
                  <a:pt x="699" y="125"/>
                  <a:pt x="699" y="125"/>
                  <a:pt x="699" y="126"/>
                </a:cubicBezTo>
                <a:cubicBezTo>
                  <a:pt x="699" y="126"/>
                  <a:pt x="699" y="126"/>
                  <a:pt x="700" y="126"/>
                </a:cubicBezTo>
                <a:cubicBezTo>
                  <a:pt x="700" y="126"/>
                  <a:pt x="700" y="126"/>
                  <a:pt x="700" y="125"/>
                </a:cubicBezTo>
                <a:cubicBezTo>
                  <a:pt x="700" y="125"/>
                  <a:pt x="700" y="125"/>
                  <a:pt x="699" y="125"/>
                </a:cubicBezTo>
                <a:close/>
                <a:moveTo>
                  <a:pt x="704" y="121"/>
                </a:moveTo>
                <a:cubicBezTo>
                  <a:pt x="704" y="121"/>
                  <a:pt x="704" y="121"/>
                  <a:pt x="703" y="121"/>
                </a:cubicBezTo>
                <a:cubicBezTo>
                  <a:pt x="703" y="121"/>
                  <a:pt x="703" y="121"/>
                  <a:pt x="704" y="122"/>
                </a:cubicBezTo>
                <a:cubicBezTo>
                  <a:pt x="704" y="122"/>
                  <a:pt x="704" y="122"/>
                  <a:pt x="704" y="121"/>
                </a:cubicBezTo>
                <a:close/>
                <a:moveTo>
                  <a:pt x="692" y="137"/>
                </a:moveTo>
                <a:cubicBezTo>
                  <a:pt x="692" y="137"/>
                  <a:pt x="692" y="137"/>
                  <a:pt x="693" y="137"/>
                </a:cubicBezTo>
                <a:cubicBezTo>
                  <a:pt x="693" y="137"/>
                  <a:pt x="693" y="137"/>
                  <a:pt x="692" y="136"/>
                </a:cubicBezTo>
                <a:cubicBezTo>
                  <a:pt x="692" y="136"/>
                  <a:pt x="692" y="136"/>
                  <a:pt x="690" y="137"/>
                </a:cubicBezTo>
                <a:cubicBezTo>
                  <a:pt x="690" y="137"/>
                  <a:pt x="690" y="137"/>
                  <a:pt x="690" y="138"/>
                </a:cubicBezTo>
                <a:cubicBezTo>
                  <a:pt x="690" y="138"/>
                  <a:pt x="690" y="138"/>
                  <a:pt x="691" y="138"/>
                </a:cubicBezTo>
                <a:cubicBezTo>
                  <a:pt x="691" y="138"/>
                  <a:pt x="691" y="138"/>
                  <a:pt x="692" y="137"/>
                </a:cubicBezTo>
                <a:close/>
                <a:moveTo>
                  <a:pt x="707" y="119"/>
                </a:moveTo>
                <a:cubicBezTo>
                  <a:pt x="707" y="119"/>
                  <a:pt x="707" y="119"/>
                  <a:pt x="706" y="119"/>
                </a:cubicBezTo>
                <a:cubicBezTo>
                  <a:pt x="706" y="119"/>
                  <a:pt x="706" y="119"/>
                  <a:pt x="705" y="120"/>
                </a:cubicBezTo>
                <a:cubicBezTo>
                  <a:pt x="705" y="120"/>
                  <a:pt x="705" y="120"/>
                  <a:pt x="706" y="120"/>
                </a:cubicBezTo>
                <a:cubicBezTo>
                  <a:pt x="706" y="120"/>
                  <a:pt x="706" y="120"/>
                  <a:pt x="707" y="119"/>
                </a:cubicBezTo>
                <a:close/>
                <a:moveTo>
                  <a:pt x="702" y="123"/>
                </a:moveTo>
                <a:cubicBezTo>
                  <a:pt x="702" y="123"/>
                  <a:pt x="702" y="123"/>
                  <a:pt x="702" y="125"/>
                </a:cubicBezTo>
                <a:cubicBezTo>
                  <a:pt x="702" y="125"/>
                  <a:pt x="702" y="125"/>
                  <a:pt x="703" y="126"/>
                </a:cubicBezTo>
                <a:cubicBezTo>
                  <a:pt x="703" y="126"/>
                  <a:pt x="703" y="126"/>
                  <a:pt x="703" y="125"/>
                </a:cubicBezTo>
                <a:cubicBezTo>
                  <a:pt x="703" y="125"/>
                  <a:pt x="703" y="125"/>
                  <a:pt x="704" y="125"/>
                </a:cubicBezTo>
                <a:cubicBezTo>
                  <a:pt x="704" y="125"/>
                  <a:pt x="704" y="125"/>
                  <a:pt x="704" y="124"/>
                </a:cubicBezTo>
                <a:cubicBezTo>
                  <a:pt x="704" y="124"/>
                  <a:pt x="704" y="124"/>
                  <a:pt x="705" y="123"/>
                </a:cubicBezTo>
                <a:cubicBezTo>
                  <a:pt x="705" y="123"/>
                  <a:pt x="705" y="123"/>
                  <a:pt x="704" y="123"/>
                </a:cubicBezTo>
                <a:cubicBezTo>
                  <a:pt x="704" y="123"/>
                  <a:pt x="704" y="123"/>
                  <a:pt x="703" y="123"/>
                </a:cubicBezTo>
                <a:cubicBezTo>
                  <a:pt x="703" y="123"/>
                  <a:pt x="703" y="123"/>
                  <a:pt x="702" y="123"/>
                </a:cubicBezTo>
                <a:close/>
                <a:moveTo>
                  <a:pt x="712" y="71"/>
                </a:moveTo>
                <a:cubicBezTo>
                  <a:pt x="712" y="71"/>
                  <a:pt x="712" y="71"/>
                  <a:pt x="711" y="71"/>
                </a:cubicBezTo>
                <a:cubicBezTo>
                  <a:pt x="711" y="71"/>
                  <a:pt x="711" y="71"/>
                  <a:pt x="711" y="72"/>
                </a:cubicBezTo>
                <a:cubicBezTo>
                  <a:pt x="711" y="72"/>
                  <a:pt x="711" y="72"/>
                  <a:pt x="712" y="72"/>
                </a:cubicBezTo>
                <a:cubicBezTo>
                  <a:pt x="712" y="72"/>
                  <a:pt x="712" y="72"/>
                  <a:pt x="712" y="71"/>
                </a:cubicBezTo>
                <a:close/>
                <a:moveTo>
                  <a:pt x="706" y="124"/>
                </a:moveTo>
                <a:cubicBezTo>
                  <a:pt x="706" y="124"/>
                  <a:pt x="706" y="124"/>
                  <a:pt x="707" y="123"/>
                </a:cubicBezTo>
                <a:cubicBezTo>
                  <a:pt x="707" y="123"/>
                  <a:pt x="707" y="123"/>
                  <a:pt x="706" y="123"/>
                </a:cubicBezTo>
                <a:cubicBezTo>
                  <a:pt x="706" y="123"/>
                  <a:pt x="706" y="123"/>
                  <a:pt x="706" y="122"/>
                </a:cubicBezTo>
                <a:cubicBezTo>
                  <a:pt x="706" y="122"/>
                  <a:pt x="706" y="122"/>
                  <a:pt x="705" y="122"/>
                </a:cubicBezTo>
                <a:cubicBezTo>
                  <a:pt x="705" y="122"/>
                  <a:pt x="705" y="122"/>
                  <a:pt x="705" y="123"/>
                </a:cubicBezTo>
                <a:cubicBezTo>
                  <a:pt x="705" y="123"/>
                  <a:pt x="705" y="123"/>
                  <a:pt x="705" y="124"/>
                </a:cubicBezTo>
                <a:cubicBezTo>
                  <a:pt x="705" y="124"/>
                  <a:pt x="705" y="124"/>
                  <a:pt x="706" y="124"/>
                </a:cubicBezTo>
                <a:close/>
                <a:moveTo>
                  <a:pt x="701" y="134"/>
                </a:moveTo>
                <a:cubicBezTo>
                  <a:pt x="702" y="134"/>
                  <a:pt x="702" y="134"/>
                  <a:pt x="702" y="134"/>
                </a:cubicBezTo>
                <a:cubicBezTo>
                  <a:pt x="702" y="133"/>
                  <a:pt x="702" y="133"/>
                  <a:pt x="702" y="133"/>
                </a:cubicBezTo>
                <a:cubicBezTo>
                  <a:pt x="703" y="133"/>
                  <a:pt x="703" y="133"/>
                  <a:pt x="703" y="133"/>
                </a:cubicBezTo>
                <a:cubicBezTo>
                  <a:pt x="702" y="134"/>
                  <a:pt x="702" y="134"/>
                  <a:pt x="702" y="134"/>
                </a:cubicBezTo>
                <a:cubicBezTo>
                  <a:pt x="702" y="135"/>
                  <a:pt x="702" y="135"/>
                  <a:pt x="702" y="135"/>
                </a:cubicBezTo>
                <a:cubicBezTo>
                  <a:pt x="703" y="135"/>
                  <a:pt x="703" y="135"/>
                  <a:pt x="703" y="135"/>
                </a:cubicBezTo>
                <a:cubicBezTo>
                  <a:pt x="704" y="135"/>
                  <a:pt x="704" y="135"/>
                  <a:pt x="704" y="135"/>
                </a:cubicBezTo>
                <a:cubicBezTo>
                  <a:pt x="704" y="136"/>
                  <a:pt x="704" y="136"/>
                  <a:pt x="704" y="136"/>
                </a:cubicBezTo>
                <a:cubicBezTo>
                  <a:pt x="704" y="137"/>
                  <a:pt x="704" y="137"/>
                  <a:pt x="704" y="137"/>
                </a:cubicBezTo>
                <a:cubicBezTo>
                  <a:pt x="705" y="137"/>
                  <a:pt x="705" y="137"/>
                  <a:pt x="705" y="137"/>
                </a:cubicBezTo>
                <a:cubicBezTo>
                  <a:pt x="705" y="136"/>
                  <a:pt x="705" y="136"/>
                  <a:pt x="705" y="136"/>
                </a:cubicBezTo>
                <a:cubicBezTo>
                  <a:pt x="706" y="136"/>
                  <a:pt x="706" y="136"/>
                  <a:pt x="706" y="136"/>
                </a:cubicBezTo>
                <a:cubicBezTo>
                  <a:pt x="706" y="138"/>
                  <a:pt x="706" y="138"/>
                  <a:pt x="706" y="138"/>
                </a:cubicBezTo>
                <a:cubicBezTo>
                  <a:pt x="707" y="138"/>
                  <a:pt x="707" y="138"/>
                  <a:pt x="707" y="138"/>
                </a:cubicBezTo>
                <a:cubicBezTo>
                  <a:pt x="707" y="139"/>
                  <a:pt x="707" y="139"/>
                  <a:pt x="707" y="139"/>
                </a:cubicBezTo>
                <a:cubicBezTo>
                  <a:pt x="709" y="139"/>
                  <a:pt x="709" y="139"/>
                  <a:pt x="709" y="139"/>
                </a:cubicBezTo>
                <a:cubicBezTo>
                  <a:pt x="710" y="140"/>
                  <a:pt x="710" y="140"/>
                  <a:pt x="710" y="140"/>
                </a:cubicBezTo>
                <a:cubicBezTo>
                  <a:pt x="711" y="140"/>
                  <a:pt x="711" y="140"/>
                  <a:pt x="711" y="140"/>
                </a:cubicBezTo>
                <a:cubicBezTo>
                  <a:pt x="712" y="141"/>
                  <a:pt x="712" y="141"/>
                  <a:pt x="712" y="141"/>
                </a:cubicBezTo>
                <a:cubicBezTo>
                  <a:pt x="712" y="140"/>
                  <a:pt x="712" y="140"/>
                  <a:pt x="712" y="140"/>
                </a:cubicBezTo>
                <a:cubicBezTo>
                  <a:pt x="712" y="139"/>
                  <a:pt x="712" y="139"/>
                  <a:pt x="712" y="139"/>
                </a:cubicBezTo>
                <a:cubicBezTo>
                  <a:pt x="713" y="139"/>
                  <a:pt x="713" y="139"/>
                  <a:pt x="713" y="139"/>
                </a:cubicBezTo>
                <a:cubicBezTo>
                  <a:pt x="713" y="137"/>
                  <a:pt x="713" y="137"/>
                  <a:pt x="713" y="137"/>
                </a:cubicBezTo>
                <a:cubicBezTo>
                  <a:pt x="713" y="136"/>
                  <a:pt x="713" y="136"/>
                  <a:pt x="713" y="136"/>
                </a:cubicBezTo>
                <a:cubicBezTo>
                  <a:pt x="714" y="134"/>
                  <a:pt x="714" y="134"/>
                  <a:pt x="714" y="134"/>
                </a:cubicBezTo>
                <a:cubicBezTo>
                  <a:pt x="715" y="132"/>
                  <a:pt x="715" y="132"/>
                  <a:pt x="715" y="132"/>
                </a:cubicBezTo>
                <a:cubicBezTo>
                  <a:pt x="715" y="130"/>
                  <a:pt x="715" y="130"/>
                  <a:pt x="715" y="130"/>
                </a:cubicBezTo>
                <a:cubicBezTo>
                  <a:pt x="716" y="130"/>
                  <a:pt x="716" y="130"/>
                  <a:pt x="716" y="130"/>
                </a:cubicBezTo>
                <a:cubicBezTo>
                  <a:pt x="715" y="128"/>
                  <a:pt x="715" y="128"/>
                  <a:pt x="715" y="128"/>
                </a:cubicBezTo>
                <a:cubicBezTo>
                  <a:pt x="714" y="128"/>
                  <a:pt x="714" y="128"/>
                  <a:pt x="714" y="128"/>
                </a:cubicBezTo>
                <a:cubicBezTo>
                  <a:pt x="714" y="126"/>
                  <a:pt x="714" y="126"/>
                  <a:pt x="714" y="126"/>
                </a:cubicBezTo>
                <a:cubicBezTo>
                  <a:pt x="713" y="125"/>
                  <a:pt x="713" y="125"/>
                  <a:pt x="713" y="125"/>
                </a:cubicBezTo>
                <a:cubicBezTo>
                  <a:pt x="712" y="124"/>
                  <a:pt x="712" y="124"/>
                  <a:pt x="712" y="124"/>
                </a:cubicBezTo>
                <a:cubicBezTo>
                  <a:pt x="711" y="124"/>
                  <a:pt x="711" y="124"/>
                  <a:pt x="711" y="124"/>
                </a:cubicBezTo>
                <a:cubicBezTo>
                  <a:pt x="709" y="124"/>
                  <a:pt x="709" y="124"/>
                  <a:pt x="709" y="124"/>
                </a:cubicBezTo>
                <a:cubicBezTo>
                  <a:pt x="708" y="124"/>
                  <a:pt x="708" y="124"/>
                  <a:pt x="708" y="124"/>
                </a:cubicBezTo>
                <a:cubicBezTo>
                  <a:pt x="708" y="125"/>
                  <a:pt x="708" y="125"/>
                  <a:pt x="708" y="125"/>
                </a:cubicBezTo>
                <a:cubicBezTo>
                  <a:pt x="708" y="126"/>
                  <a:pt x="708" y="126"/>
                  <a:pt x="708" y="126"/>
                </a:cubicBezTo>
                <a:cubicBezTo>
                  <a:pt x="707" y="126"/>
                  <a:pt x="707" y="126"/>
                  <a:pt x="707" y="126"/>
                </a:cubicBezTo>
                <a:cubicBezTo>
                  <a:pt x="706" y="125"/>
                  <a:pt x="706" y="125"/>
                  <a:pt x="706" y="125"/>
                </a:cubicBezTo>
                <a:cubicBezTo>
                  <a:pt x="705" y="126"/>
                  <a:pt x="705" y="126"/>
                  <a:pt x="705" y="126"/>
                </a:cubicBezTo>
                <a:cubicBezTo>
                  <a:pt x="706" y="126"/>
                  <a:pt x="706" y="126"/>
                  <a:pt x="706" y="126"/>
                </a:cubicBezTo>
                <a:cubicBezTo>
                  <a:pt x="707" y="127"/>
                  <a:pt x="707" y="127"/>
                  <a:pt x="707" y="127"/>
                </a:cubicBezTo>
                <a:cubicBezTo>
                  <a:pt x="705" y="127"/>
                  <a:pt x="705" y="127"/>
                  <a:pt x="705" y="127"/>
                </a:cubicBezTo>
                <a:cubicBezTo>
                  <a:pt x="705" y="128"/>
                  <a:pt x="705" y="128"/>
                  <a:pt x="705" y="128"/>
                </a:cubicBezTo>
                <a:cubicBezTo>
                  <a:pt x="705" y="129"/>
                  <a:pt x="705" y="129"/>
                  <a:pt x="705" y="129"/>
                </a:cubicBezTo>
                <a:cubicBezTo>
                  <a:pt x="704" y="129"/>
                  <a:pt x="704" y="129"/>
                  <a:pt x="704" y="129"/>
                </a:cubicBezTo>
                <a:cubicBezTo>
                  <a:pt x="703" y="129"/>
                  <a:pt x="703" y="129"/>
                  <a:pt x="703" y="129"/>
                </a:cubicBezTo>
                <a:cubicBezTo>
                  <a:pt x="702" y="130"/>
                  <a:pt x="702" y="130"/>
                  <a:pt x="702" y="130"/>
                </a:cubicBezTo>
                <a:cubicBezTo>
                  <a:pt x="701" y="131"/>
                  <a:pt x="701" y="131"/>
                  <a:pt x="701" y="131"/>
                </a:cubicBezTo>
                <a:cubicBezTo>
                  <a:pt x="701" y="132"/>
                  <a:pt x="701" y="132"/>
                  <a:pt x="701" y="132"/>
                </a:cubicBezTo>
                <a:cubicBezTo>
                  <a:pt x="702" y="132"/>
                  <a:pt x="702" y="132"/>
                  <a:pt x="702" y="132"/>
                </a:cubicBezTo>
                <a:cubicBezTo>
                  <a:pt x="701" y="133"/>
                  <a:pt x="701" y="133"/>
                  <a:pt x="701" y="133"/>
                </a:cubicBezTo>
                <a:cubicBezTo>
                  <a:pt x="701" y="134"/>
                  <a:pt x="701" y="134"/>
                  <a:pt x="701" y="134"/>
                </a:cubicBezTo>
                <a:close/>
                <a:moveTo>
                  <a:pt x="703" y="98"/>
                </a:moveTo>
                <a:cubicBezTo>
                  <a:pt x="704" y="99"/>
                  <a:pt x="704" y="99"/>
                  <a:pt x="704" y="99"/>
                </a:cubicBezTo>
                <a:cubicBezTo>
                  <a:pt x="704" y="98"/>
                  <a:pt x="704" y="98"/>
                  <a:pt x="704" y="98"/>
                </a:cubicBezTo>
                <a:cubicBezTo>
                  <a:pt x="703" y="97"/>
                  <a:pt x="703" y="97"/>
                  <a:pt x="703" y="97"/>
                </a:cubicBezTo>
                <a:cubicBezTo>
                  <a:pt x="703" y="98"/>
                  <a:pt x="703" y="98"/>
                  <a:pt x="703" y="98"/>
                </a:cubicBezTo>
                <a:close/>
                <a:moveTo>
                  <a:pt x="526" y="170"/>
                </a:moveTo>
                <a:cubicBezTo>
                  <a:pt x="525" y="170"/>
                  <a:pt x="525" y="170"/>
                  <a:pt x="525" y="170"/>
                </a:cubicBezTo>
                <a:cubicBezTo>
                  <a:pt x="526" y="171"/>
                  <a:pt x="526" y="171"/>
                  <a:pt x="526" y="171"/>
                </a:cubicBezTo>
                <a:cubicBezTo>
                  <a:pt x="526" y="170"/>
                  <a:pt x="526" y="170"/>
                  <a:pt x="526" y="170"/>
                </a:cubicBezTo>
                <a:close/>
                <a:moveTo>
                  <a:pt x="469" y="161"/>
                </a:moveTo>
                <a:cubicBezTo>
                  <a:pt x="469" y="162"/>
                  <a:pt x="469" y="162"/>
                  <a:pt x="469" y="162"/>
                </a:cubicBezTo>
                <a:cubicBezTo>
                  <a:pt x="470" y="161"/>
                  <a:pt x="470" y="161"/>
                  <a:pt x="470" y="161"/>
                </a:cubicBezTo>
                <a:cubicBezTo>
                  <a:pt x="469" y="161"/>
                  <a:pt x="469" y="161"/>
                  <a:pt x="469" y="161"/>
                </a:cubicBezTo>
                <a:close/>
                <a:moveTo>
                  <a:pt x="515" y="158"/>
                </a:moveTo>
                <a:cubicBezTo>
                  <a:pt x="515" y="157"/>
                  <a:pt x="515" y="157"/>
                  <a:pt x="515" y="157"/>
                </a:cubicBezTo>
                <a:cubicBezTo>
                  <a:pt x="513" y="157"/>
                  <a:pt x="513" y="157"/>
                  <a:pt x="513" y="157"/>
                </a:cubicBezTo>
                <a:cubicBezTo>
                  <a:pt x="513" y="158"/>
                  <a:pt x="513" y="158"/>
                  <a:pt x="513" y="158"/>
                </a:cubicBezTo>
                <a:cubicBezTo>
                  <a:pt x="514" y="159"/>
                  <a:pt x="514" y="159"/>
                  <a:pt x="514" y="159"/>
                </a:cubicBezTo>
                <a:cubicBezTo>
                  <a:pt x="515" y="158"/>
                  <a:pt x="515" y="158"/>
                  <a:pt x="515" y="158"/>
                </a:cubicBezTo>
                <a:close/>
                <a:moveTo>
                  <a:pt x="542" y="143"/>
                </a:moveTo>
                <a:cubicBezTo>
                  <a:pt x="543" y="143"/>
                  <a:pt x="543" y="143"/>
                  <a:pt x="543" y="143"/>
                </a:cubicBezTo>
                <a:cubicBezTo>
                  <a:pt x="543" y="143"/>
                  <a:pt x="543" y="143"/>
                  <a:pt x="543" y="144"/>
                </a:cubicBezTo>
                <a:cubicBezTo>
                  <a:pt x="543" y="144"/>
                  <a:pt x="543" y="144"/>
                  <a:pt x="542" y="143"/>
                </a:cubicBezTo>
                <a:cubicBezTo>
                  <a:pt x="542" y="143"/>
                  <a:pt x="542" y="143"/>
                  <a:pt x="543" y="147"/>
                </a:cubicBezTo>
                <a:cubicBezTo>
                  <a:pt x="543" y="147"/>
                  <a:pt x="543" y="147"/>
                  <a:pt x="543" y="148"/>
                </a:cubicBezTo>
                <a:cubicBezTo>
                  <a:pt x="543" y="148"/>
                  <a:pt x="543" y="148"/>
                  <a:pt x="543" y="149"/>
                </a:cubicBezTo>
                <a:cubicBezTo>
                  <a:pt x="543" y="149"/>
                  <a:pt x="543" y="149"/>
                  <a:pt x="543" y="151"/>
                </a:cubicBezTo>
                <a:cubicBezTo>
                  <a:pt x="543" y="151"/>
                  <a:pt x="543" y="151"/>
                  <a:pt x="543" y="152"/>
                </a:cubicBezTo>
                <a:cubicBezTo>
                  <a:pt x="543" y="152"/>
                  <a:pt x="543" y="152"/>
                  <a:pt x="542" y="154"/>
                </a:cubicBezTo>
                <a:cubicBezTo>
                  <a:pt x="542" y="154"/>
                  <a:pt x="542" y="154"/>
                  <a:pt x="542" y="157"/>
                </a:cubicBezTo>
                <a:cubicBezTo>
                  <a:pt x="542" y="157"/>
                  <a:pt x="542" y="157"/>
                  <a:pt x="543" y="157"/>
                </a:cubicBezTo>
                <a:cubicBezTo>
                  <a:pt x="543" y="157"/>
                  <a:pt x="543" y="157"/>
                  <a:pt x="544" y="157"/>
                </a:cubicBezTo>
                <a:cubicBezTo>
                  <a:pt x="544" y="157"/>
                  <a:pt x="544" y="157"/>
                  <a:pt x="545" y="157"/>
                </a:cubicBezTo>
                <a:cubicBezTo>
                  <a:pt x="545" y="157"/>
                  <a:pt x="545" y="157"/>
                  <a:pt x="546" y="156"/>
                </a:cubicBezTo>
                <a:cubicBezTo>
                  <a:pt x="546" y="156"/>
                  <a:pt x="546" y="156"/>
                  <a:pt x="547" y="156"/>
                </a:cubicBezTo>
                <a:cubicBezTo>
                  <a:pt x="547" y="156"/>
                  <a:pt x="547" y="156"/>
                  <a:pt x="549" y="156"/>
                </a:cubicBezTo>
                <a:cubicBezTo>
                  <a:pt x="549" y="156"/>
                  <a:pt x="549" y="156"/>
                  <a:pt x="551" y="154"/>
                </a:cubicBezTo>
                <a:cubicBezTo>
                  <a:pt x="551" y="154"/>
                  <a:pt x="551" y="154"/>
                  <a:pt x="551" y="153"/>
                </a:cubicBezTo>
                <a:cubicBezTo>
                  <a:pt x="551" y="153"/>
                  <a:pt x="551" y="153"/>
                  <a:pt x="552" y="152"/>
                </a:cubicBezTo>
                <a:cubicBezTo>
                  <a:pt x="552" y="152"/>
                  <a:pt x="552" y="152"/>
                  <a:pt x="553" y="153"/>
                </a:cubicBezTo>
                <a:cubicBezTo>
                  <a:pt x="553" y="153"/>
                  <a:pt x="553" y="153"/>
                  <a:pt x="553" y="155"/>
                </a:cubicBezTo>
                <a:cubicBezTo>
                  <a:pt x="553" y="155"/>
                  <a:pt x="553" y="155"/>
                  <a:pt x="552" y="155"/>
                </a:cubicBezTo>
                <a:cubicBezTo>
                  <a:pt x="552" y="155"/>
                  <a:pt x="552" y="155"/>
                  <a:pt x="553" y="157"/>
                </a:cubicBezTo>
                <a:cubicBezTo>
                  <a:pt x="553" y="157"/>
                  <a:pt x="553" y="157"/>
                  <a:pt x="554" y="157"/>
                </a:cubicBezTo>
                <a:cubicBezTo>
                  <a:pt x="554" y="157"/>
                  <a:pt x="554" y="157"/>
                  <a:pt x="556" y="156"/>
                </a:cubicBezTo>
                <a:cubicBezTo>
                  <a:pt x="556" y="156"/>
                  <a:pt x="556" y="156"/>
                  <a:pt x="557" y="156"/>
                </a:cubicBezTo>
                <a:cubicBezTo>
                  <a:pt x="557" y="156"/>
                  <a:pt x="557" y="156"/>
                  <a:pt x="559" y="155"/>
                </a:cubicBezTo>
                <a:cubicBezTo>
                  <a:pt x="559" y="155"/>
                  <a:pt x="559" y="155"/>
                  <a:pt x="560" y="153"/>
                </a:cubicBezTo>
                <a:cubicBezTo>
                  <a:pt x="560" y="153"/>
                  <a:pt x="560" y="153"/>
                  <a:pt x="560" y="152"/>
                </a:cubicBezTo>
                <a:cubicBezTo>
                  <a:pt x="560" y="152"/>
                  <a:pt x="560" y="152"/>
                  <a:pt x="562" y="150"/>
                </a:cubicBezTo>
                <a:cubicBezTo>
                  <a:pt x="562" y="150"/>
                  <a:pt x="562" y="150"/>
                  <a:pt x="562" y="149"/>
                </a:cubicBezTo>
                <a:cubicBezTo>
                  <a:pt x="562" y="149"/>
                  <a:pt x="562" y="149"/>
                  <a:pt x="563" y="148"/>
                </a:cubicBezTo>
                <a:cubicBezTo>
                  <a:pt x="563" y="148"/>
                  <a:pt x="563" y="148"/>
                  <a:pt x="565" y="147"/>
                </a:cubicBezTo>
                <a:cubicBezTo>
                  <a:pt x="565" y="147"/>
                  <a:pt x="565" y="147"/>
                  <a:pt x="565" y="146"/>
                </a:cubicBezTo>
                <a:cubicBezTo>
                  <a:pt x="565" y="146"/>
                  <a:pt x="565" y="146"/>
                  <a:pt x="566" y="144"/>
                </a:cubicBezTo>
                <a:cubicBezTo>
                  <a:pt x="566" y="144"/>
                  <a:pt x="566" y="144"/>
                  <a:pt x="567" y="146"/>
                </a:cubicBezTo>
                <a:cubicBezTo>
                  <a:pt x="567" y="146"/>
                  <a:pt x="567" y="146"/>
                  <a:pt x="569" y="146"/>
                </a:cubicBezTo>
                <a:cubicBezTo>
                  <a:pt x="569" y="146"/>
                  <a:pt x="569" y="146"/>
                  <a:pt x="570" y="145"/>
                </a:cubicBezTo>
                <a:cubicBezTo>
                  <a:pt x="570" y="145"/>
                  <a:pt x="570" y="145"/>
                  <a:pt x="572" y="145"/>
                </a:cubicBezTo>
                <a:cubicBezTo>
                  <a:pt x="572" y="145"/>
                  <a:pt x="572" y="145"/>
                  <a:pt x="572" y="143"/>
                </a:cubicBezTo>
                <a:cubicBezTo>
                  <a:pt x="572" y="143"/>
                  <a:pt x="572" y="143"/>
                  <a:pt x="573" y="143"/>
                </a:cubicBezTo>
                <a:cubicBezTo>
                  <a:pt x="573" y="143"/>
                  <a:pt x="573" y="143"/>
                  <a:pt x="574" y="141"/>
                </a:cubicBezTo>
                <a:cubicBezTo>
                  <a:pt x="574" y="141"/>
                  <a:pt x="574" y="141"/>
                  <a:pt x="575" y="140"/>
                </a:cubicBezTo>
                <a:cubicBezTo>
                  <a:pt x="575" y="140"/>
                  <a:pt x="575" y="140"/>
                  <a:pt x="577" y="139"/>
                </a:cubicBezTo>
                <a:cubicBezTo>
                  <a:pt x="577" y="139"/>
                  <a:pt x="577" y="139"/>
                  <a:pt x="578" y="140"/>
                </a:cubicBezTo>
                <a:cubicBezTo>
                  <a:pt x="578" y="140"/>
                  <a:pt x="578" y="140"/>
                  <a:pt x="579" y="139"/>
                </a:cubicBezTo>
                <a:cubicBezTo>
                  <a:pt x="579" y="139"/>
                  <a:pt x="579" y="139"/>
                  <a:pt x="581" y="139"/>
                </a:cubicBezTo>
                <a:cubicBezTo>
                  <a:pt x="581" y="139"/>
                  <a:pt x="581" y="139"/>
                  <a:pt x="582" y="138"/>
                </a:cubicBezTo>
                <a:cubicBezTo>
                  <a:pt x="582" y="138"/>
                  <a:pt x="582" y="138"/>
                  <a:pt x="584" y="138"/>
                </a:cubicBezTo>
                <a:cubicBezTo>
                  <a:pt x="584" y="138"/>
                  <a:pt x="584" y="138"/>
                  <a:pt x="586" y="137"/>
                </a:cubicBezTo>
                <a:cubicBezTo>
                  <a:pt x="586" y="137"/>
                  <a:pt x="586" y="137"/>
                  <a:pt x="588" y="137"/>
                </a:cubicBezTo>
                <a:cubicBezTo>
                  <a:pt x="588" y="137"/>
                  <a:pt x="588" y="137"/>
                  <a:pt x="592" y="135"/>
                </a:cubicBezTo>
                <a:cubicBezTo>
                  <a:pt x="592" y="135"/>
                  <a:pt x="592" y="135"/>
                  <a:pt x="594" y="135"/>
                </a:cubicBezTo>
                <a:cubicBezTo>
                  <a:pt x="594" y="135"/>
                  <a:pt x="594" y="135"/>
                  <a:pt x="596" y="135"/>
                </a:cubicBezTo>
                <a:cubicBezTo>
                  <a:pt x="596" y="135"/>
                  <a:pt x="596" y="135"/>
                  <a:pt x="597" y="134"/>
                </a:cubicBezTo>
                <a:cubicBezTo>
                  <a:pt x="597" y="134"/>
                  <a:pt x="597" y="134"/>
                  <a:pt x="600" y="134"/>
                </a:cubicBezTo>
                <a:cubicBezTo>
                  <a:pt x="600" y="134"/>
                  <a:pt x="600" y="134"/>
                  <a:pt x="601" y="132"/>
                </a:cubicBezTo>
                <a:cubicBezTo>
                  <a:pt x="601" y="132"/>
                  <a:pt x="601" y="132"/>
                  <a:pt x="601" y="131"/>
                </a:cubicBezTo>
                <a:cubicBezTo>
                  <a:pt x="601" y="131"/>
                  <a:pt x="601" y="131"/>
                  <a:pt x="601" y="130"/>
                </a:cubicBezTo>
                <a:cubicBezTo>
                  <a:pt x="601" y="130"/>
                  <a:pt x="601" y="130"/>
                  <a:pt x="600" y="129"/>
                </a:cubicBezTo>
                <a:cubicBezTo>
                  <a:pt x="600" y="129"/>
                  <a:pt x="600" y="129"/>
                  <a:pt x="600" y="128"/>
                </a:cubicBezTo>
                <a:cubicBezTo>
                  <a:pt x="600" y="128"/>
                  <a:pt x="600" y="128"/>
                  <a:pt x="600" y="127"/>
                </a:cubicBezTo>
                <a:cubicBezTo>
                  <a:pt x="600" y="127"/>
                  <a:pt x="600" y="127"/>
                  <a:pt x="600" y="125"/>
                </a:cubicBezTo>
                <a:cubicBezTo>
                  <a:pt x="600" y="125"/>
                  <a:pt x="600" y="125"/>
                  <a:pt x="600" y="123"/>
                </a:cubicBezTo>
                <a:cubicBezTo>
                  <a:pt x="600" y="123"/>
                  <a:pt x="600" y="123"/>
                  <a:pt x="600" y="120"/>
                </a:cubicBezTo>
                <a:cubicBezTo>
                  <a:pt x="600" y="120"/>
                  <a:pt x="600" y="120"/>
                  <a:pt x="597" y="118"/>
                </a:cubicBezTo>
                <a:cubicBezTo>
                  <a:pt x="597" y="118"/>
                  <a:pt x="597" y="118"/>
                  <a:pt x="597" y="117"/>
                </a:cubicBezTo>
                <a:cubicBezTo>
                  <a:pt x="597" y="117"/>
                  <a:pt x="597" y="117"/>
                  <a:pt x="596" y="116"/>
                </a:cubicBezTo>
                <a:cubicBezTo>
                  <a:pt x="596" y="116"/>
                  <a:pt x="596" y="116"/>
                  <a:pt x="595" y="117"/>
                </a:cubicBezTo>
                <a:cubicBezTo>
                  <a:pt x="595" y="117"/>
                  <a:pt x="595" y="117"/>
                  <a:pt x="593" y="117"/>
                </a:cubicBezTo>
                <a:cubicBezTo>
                  <a:pt x="593" y="117"/>
                  <a:pt x="593" y="117"/>
                  <a:pt x="592" y="118"/>
                </a:cubicBezTo>
                <a:cubicBezTo>
                  <a:pt x="592" y="118"/>
                  <a:pt x="592" y="118"/>
                  <a:pt x="592" y="119"/>
                </a:cubicBezTo>
                <a:cubicBezTo>
                  <a:pt x="592" y="119"/>
                  <a:pt x="592" y="119"/>
                  <a:pt x="590" y="121"/>
                </a:cubicBezTo>
                <a:cubicBezTo>
                  <a:pt x="590" y="121"/>
                  <a:pt x="590" y="121"/>
                  <a:pt x="590" y="120"/>
                </a:cubicBezTo>
                <a:cubicBezTo>
                  <a:pt x="590" y="120"/>
                  <a:pt x="590" y="120"/>
                  <a:pt x="591" y="118"/>
                </a:cubicBezTo>
                <a:cubicBezTo>
                  <a:pt x="591" y="118"/>
                  <a:pt x="591" y="118"/>
                  <a:pt x="592" y="116"/>
                </a:cubicBezTo>
                <a:cubicBezTo>
                  <a:pt x="592" y="116"/>
                  <a:pt x="592" y="116"/>
                  <a:pt x="590" y="116"/>
                </a:cubicBezTo>
                <a:cubicBezTo>
                  <a:pt x="590" y="116"/>
                  <a:pt x="590" y="116"/>
                  <a:pt x="589" y="116"/>
                </a:cubicBezTo>
                <a:cubicBezTo>
                  <a:pt x="589" y="116"/>
                  <a:pt x="589" y="116"/>
                  <a:pt x="589" y="115"/>
                </a:cubicBezTo>
                <a:cubicBezTo>
                  <a:pt x="589" y="115"/>
                  <a:pt x="589" y="115"/>
                  <a:pt x="586" y="113"/>
                </a:cubicBezTo>
                <a:cubicBezTo>
                  <a:pt x="586" y="113"/>
                  <a:pt x="586" y="113"/>
                  <a:pt x="585" y="112"/>
                </a:cubicBezTo>
                <a:cubicBezTo>
                  <a:pt x="585" y="112"/>
                  <a:pt x="585" y="112"/>
                  <a:pt x="584" y="111"/>
                </a:cubicBezTo>
                <a:cubicBezTo>
                  <a:pt x="584" y="111"/>
                  <a:pt x="584" y="111"/>
                  <a:pt x="584" y="110"/>
                </a:cubicBezTo>
                <a:cubicBezTo>
                  <a:pt x="584" y="110"/>
                  <a:pt x="584" y="110"/>
                  <a:pt x="581" y="109"/>
                </a:cubicBezTo>
                <a:cubicBezTo>
                  <a:pt x="581" y="109"/>
                  <a:pt x="581" y="109"/>
                  <a:pt x="578" y="110"/>
                </a:cubicBezTo>
                <a:cubicBezTo>
                  <a:pt x="578" y="110"/>
                  <a:pt x="578" y="110"/>
                  <a:pt x="574" y="110"/>
                </a:cubicBezTo>
                <a:cubicBezTo>
                  <a:pt x="574" y="110"/>
                  <a:pt x="574" y="110"/>
                  <a:pt x="573" y="109"/>
                </a:cubicBezTo>
                <a:cubicBezTo>
                  <a:pt x="573" y="109"/>
                  <a:pt x="573" y="109"/>
                  <a:pt x="569" y="110"/>
                </a:cubicBezTo>
                <a:cubicBezTo>
                  <a:pt x="569" y="110"/>
                  <a:pt x="569" y="110"/>
                  <a:pt x="568" y="109"/>
                </a:cubicBezTo>
                <a:cubicBezTo>
                  <a:pt x="568" y="109"/>
                  <a:pt x="568" y="109"/>
                  <a:pt x="566" y="110"/>
                </a:cubicBezTo>
                <a:cubicBezTo>
                  <a:pt x="566" y="110"/>
                  <a:pt x="566" y="110"/>
                  <a:pt x="566" y="111"/>
                </a:cubicBezTo>
                <a:cubicBezTo>
                  <a:pt x="566" y="111"/>
                  <a:pt x="566" y="111"/>
                  <a:pt x="566" y="113"/>
                </a:cubicBezTo>
                <a:cubicBezTo>
                  <a:pt x="566" y="113"/>
                  <a:pt x="566" y="113"/>
                  <a:pt x="566" y="114"/>
                </a:cubicBezTo>
                <a:cubicBezTo>
                  <a:pt x="566" y="114"/>
                  <a:pt x="566" y="114"/>
                  <a:pt x="565" y="117"/>
                </a:cubicBezTo>
                <a:cubicBezTo>
                  <a:pt x="565" y="117"/>
                  <a:pt x="565" y="117"/>
                  <a:pt x="566" y="118"/>
                </a:cubicBezTo>
                <a:cubicBezTo>
                  <a:pt x="566" y="118"/>
                  <a:pt x="566" y="118"/>
                  <a:pt x="566" y="119"/>
                </a:cubicBezTo>
                <a:cubicBezTo>
                  <a:pt x="566" y="119"/>
                  <a:pt x="566" y="119"/>
                  <a:pt x="564" y="119"/>
                </a:cubicBezTo>
                <a:cubicBezTo>
                  <a:pt x="564" y="119"/>
                  <a:pt x="564" y="119"/>
                  <a:pt x="562" y="121"/>
                </a:cubicBezTo>
                <a:cubicBezTo>
                  <a:pt x="562" y="121"/>
                  <a:pt x="562" y="121"/>
                  <a:pt x="562" y="122"/>
                </a:cubicBezTo>
                <a:cubicBezTo>
                  <a:pt x="562" y="122"/>
                  <a:pt x="562" y="122"/>
                  <a:pt x="559" y="123"/>
                </a:cubicBezTo>
                <a:cubicBezTo>
                  <a:pt x="559" y="123"/>
                  <a:pt x="559" y="123"/>
                  <a:pt x="558" y="124"/>
                </a:cubicBezTo>
                <a:cubicBezTo>
                  <a:pt x="558" y="124"/>
                  <a:pt x="558" y="124"/>
                  <a:pt x="555" y="127"/>
                </a:cubicBezTo>
                <a:cubicBezTo>
                  <a:pt x="555" y="127"/>
                  <a:pt x="555" y="127"/>
                  <a:pt x="554" y="127"/>
                </a:cubicBezTo>
                <a:cubicBezTo>
                  <a:pt x="554" y="127"/>
                  <a:pt x="554" y="127"/>
                  <a:pt x="554" y="128"/>
                </a:cubicBezTo>
                <a:cubicBezTo>
                  <a:pt x="554" y="128"/>
                  <a:pt x="554" y="128"/>
                  <a:pt x="555" y="130"/>
                </a:cubicBezTo>
                <a:cubicBezTo>
                  <a:pt x="555" y="130"/>
                  <a:pt x="555" y="130"/>
                  <a:pt x="555" y="131"/>
                </a:cubicBezTo>
                <a:cubicBezTo>
                  <a:pt x="555" y="131"/>
                  <a:pt x="555" y="131"/>
                  <a:pt x="551" y="131"/>
                </a:cubicBezTo>
                <a:cubicBezTo>
                  <a:pt x="551" y="132"/>
                  <a:pt x="551" y="132"/>
                  <a:pt x="551" y="132"/>
                </a:cubicBezTo>
                <a:cubicBezTo>
                  <a:pt x="551" y="132"/>
                  <a:pt x="551" y="132"/>
                  <a:pt x="550" y="134"/>
                </a:cubicBezTo>
                <a:cubicBezTo>
                  <a:pt x="550" y="134"/>
                  <a:pt x="550" y="134"/>
                  <a:pt x="549" y="134"/>
                </a:cubicBezTo>
                <a:cubicBezTo>
                  <a:pt x="549" y="134"/>
                  <a:pt x="549" y="134"/>
                  <a:pt x="549" y="135"/>
                </a:cubicBezTo>
                <a:cubicBezTo>
                  <a:pt x="549" y="135"/>
                  <a:pt x="549" y="135"/>
                  <a:pt x="546" y="135"/>
                </a:cubicBezTo>
                <a:cubicBezTo>
                  <a:pt x="546" y="135"/>
                  <a:pt x="546" y="135"/>
                  <a:pt x="546" y="137"/>
                </a:cubicBezTo>
                <a:cubicBezTo>
                  <a:pt x="546" y="137"/>
                  <a:pt x="546" y="137"/>
                  <a:pt x="545" y="137"/>
                </a:cubicBezTo>
                <a:cubicBezTo>
                  <a:pt x="545" y="137"/>
                  <a:pt x="545" y="137"/>
                  <a:pt x="544" y="139"/>
                </a:cubicBezTo>
                <a:cubicBezTo>
                  <a:pt x="544" y="139"/>
                  <a:pt x="544" y="139"/>
                  <a:pt x="543" y="139"/>
                </a:cubicBezTo>
                <a:cubicBezTo>
                  <a:pt x="543" y="139"/>
                  <a:pt x="543" y="139"/>
                  <a:pt x="543" y="140"/>
                </a:cubicBezTo>
                <a:cubicBezTo>
                  <a:pt x="543" y="140"/>
                  <a:pt x="543" y="140"/>
                  <a:pt x="541" y="140"/>
                </a:cubicBezTo>
                <a:cubicBezTo>
                  <a:pt x="541" y="140"/>
                  <a:pt x="541" y="140"/>
                  <a:pt x="540" y="141"/>
                </a:cubicBezTo>
                <a:cubicBezTo>
                  <a:pt x="540" y="141"/>
                  <a:pt x="540" y="141"/>
                  <a:pt x="539" y="141"/>
                </a:cubicBezTo>
                <a:cubicBezTo>
                  <a:pt x="539" y="141"/>
                  <a:pt x="539" y="141"/>
                  <a:pt x="539" y="142"/>
                </a:cubicBezTo>
                <a:cubicBezTo>
                  <a:pt x="539" y="142"/>
                  <a:pt x="539" y="142"/>
                  <a:pt x="541" y="143"/>
                </a:cubicBezTo>
                <a:cubicBezTo>
                  <a:pt x="541" y="143"/>
                  <a:pt x="541" y="143"/>
                  <a:pt x="542" y="143"/>
                </a:cubicBezTo>
                <a:close/>
                <a:moveTo>
                  <a:pt x="644" y="106"/>
                </a:moveTo>
                <a:cubicBezTo>
                  <a:pt x="644" y="106"/>
                  <a:pt x="644" y="106"/>
                  <a:pt x="644" y="105"/>
                </a:cubicBezTo>
                <a:cubicBezTo>
                  <a:pt x="644" y="105"/>
                  <a:pt x="644" y="105"/>
                  <a:pt x="643" y="104"/>
                </a:cubicBezTo>
                <a:cubicBezTo>
                  <a:pt x="643" y="104"/>
                  <a:pt x="643" y="104"/>
                  <a:pt x="642" y="105"/>
                </a:cubicBezTo>
                <a:cubicBezTo>
                  <a:pt x="642" y="105"/>
                  <a:pt x="642" y="105"/>
                  <a:pt x="641" y="106"/>
                </a:cubicBezTo>
                <a:cubicBezTo>
                  <a:pt x="641" y="106"/>
                  <a:pt x="641" y="106"/>
                  <a:pt x="640" y="105"/>
                </a:cubicBezTo>
                <a:cubicBezTo>
                  <a:pt x="640" y="105"/>
                  <a:pt x="640" y="105"/>
                  <a:pt x="640" y="103"/>
                </a:cubicBezTo>
                <a:cubicBezTo>
                  <a:pt x="640" y="103"/>
                  <a:pt x="640" y="103"/>
                  <a:pt x="641" y="102"/>
                </a:cubicBezTo>
                <a:cubicBezTo>
                  <a:pt x="641" y="102"/>
                  <a:pt x="641" y="102"/>
                  <a:pt x="642" y="100"/>
                </a:cubicBezTo>
                <a:cubicBezTo>
                  <a:pt x="642" y="100"/>
                  <a:pt x="642" y="100"/>
                  <a:pt x="641" y="100"/>
                </a:cubicBezTo>
                <a:cubicBezTo>
                  <a:pt x="641" y="100"/>
                  <a:pt x="641" y="100"/>
                  <a:pt x="640" y="99"/>
                </a:cubicBezTo>
                <a:cubicBezTo>
                  <a:pt x="640" y="99"/>
                  <a:pt x="640" y="99"/>
                  <a:pt x="639" y="99"/>
                </a:cubicBezTo>
                <a:cubicBezTo>
                  <a:pt x="639" y="99"/>
                  <a:pt x="639" y="99"/>
                  <a:pt x="638" y="98"/>
                </a:cubicBezTo>
                <a:cubicBezTo>
                  <a:pt x="638" y="98"/>
                  <a:pt x="638" y="98"/>
                  <a:pt x="640" y="98"/>
                </a:cubicBezTo>
                <a:cubicBezTo>
                  <a:pt x="640" y="98"/>
                  <a:pt x="640" y="98"/>
                  <a:pt x="641" y="98"/>
                </a:cubicBezTo>
                <a:cubicBezTo>
                  <a:pt x="641" y="98"/>
                  <a:pt x="641" y="98"/>
                  <a:pt x="641" y="95"/>
                </a:cubicBezTo>
                <a:cubicBezTo>
                  <a:pt x="641" y="95"/>
                  <a:pt x="641" y="95"/>
                  <a:pt x="640" y="94"/>
                </a:cubicBezTo>
                <a:cubicBezTo>
                  <a:pt x="640" y="94"/>
                  <a:pt x="640" y="94"/>
                  <a:pt x="640" y="93"/>
                </a:cubicBezTo>
                <a:cubicBezTo>
                  <a:pt x="640" y="93"/>
                  <a:pt x="640" y="93"/>
                  <a:pt x="641" y="92"/>
                </a:cubicBezTo>
                <a:cubicBezTo>
                  <a:pt x="641" y="92"/>
                  <a:pt x="641" y="92"/>
                  <a:pt x="641" y="91"/>
                </a:cubicBezTo>
                <a:cubicBezTo>
                  <a:pt x="641" y="91"/>
                  <a:pt x="641" y="91"/>
                  <a:pt x="640" y="90"/>
                </a:cubicBezTo>
                <a:cubicBezTo>
                  <a:pt x="640" y="90"/>
                  <a:pt x="640" y="90"/>
                  <a:pt x="640" y="89"/>
                </a:cubicBezTo>
                <a:cubicBezTo>
                  <a:pt x="640" y="89"/>
                  <a:pt x="640" y="89"/>
                  <a:pt x="639" y="89"/>
                </a:cubicBezTo>
                <a:cubicBezTo>
                  <a:pt x="639" y="89"/>
                  <a:pt x="639" y="89"/>
                  <a:pt x="638" y="89"/>
                </a:cubicBezTo>
                <a:cubicBezTo>
                  <a:pt x="638" y="89"/>
                  <a:pt x="638" y="89"/>
                  <a:pt x="635" y="89"/>
                </a:cubicBezTo>
                <a:cubicBezTo>
                  <a:pt x="635" y="89"/>
                  <a:pt x="635" y="89"/>
                  <a:pt x="635" y="88"/>
                </a:cubicBezTo>
                <a:cubicBezTo>
                  <a:pt x="635" y="88"/>
                  <a:pt x="635" y="88"/>
                  <a:pt x="636" y="87"/>
                </a:cubicBezTo>
                <a:cubicBezTo>
                  <a:pt x="636" y="87"/>
                  <a:pt x="636" y="87"/>
                  <a:pt x="637" y="86"/>
                </a:cubicBezTo>
                <a:cubicBezTo>
                  <a:pt x="637" y="86"/>
                  <a:pt x="637" y="86"/>
                  <a:pt x="636" y="84"/>
                </a:cubicBezTo>
                <a:cubicBezTo>
                  <a:pt x="636" y="84"/>
                  <a:pt x="636" y="84"/>
                  <a:pt x="635" y="83"/>
                </a:cubicBezTo>
                <a:cubicBezTo>
                  <a:pt x="635" y="83"/>
                  <a:pt x="635" y="83"/>
                  <a:pt x="633" y="83"/>
                </a:cubicBezTo>
                <a:cubicBezTo>
                  <a:pt x="633" y="83"/>
                  <a:pt x="633" y="83"/>
                  <a:pt x="632" y="83"/>
                </a:cubicBezTo>
                <a:cubicBezTo>
                  <a:pt x="632" y="83"/>
                  <a:pt x="632" y="83"/>
                  <a:pt x="629" y="84"/>
                </a:cubicBezTo>
                <a:cubicBezTo>
                  <a:pt x="629" y="84"/>
                  <a:pt x="629" y="84"/>
                  <a:pt x="628" y="84"/>
                </a:cubicBezTo>
                <a:cubicBezTo>
                  <a:pt x="628" y="84"/>
                  <a:pt x="628" y="84"/>
                  <a:pt x="628" y="85"/>
                </a:cubicBezTo>
                <a:cubicBezTo>
                  <a:pt x="628" y="85"/>
                  <a:pt x="628" y="85"/>
                  <a:pt x="629" y="86"/>
                </a:cubicBezTo>
                <a:cubicBezTo>
                  <a:pt x="629" y="86"/>
                  <a:pt x="629" y="86"/>
                  <a:pt x="630" y="87"/>
                </a:cubicBezTo>
                <a:cubicBezTo>
                  <a:pt x="630" y="87"/>
                  <a:pt x="630" y="87"/>
                  <a:pt x="631" y="88"/>
                </a:cubicBezTo>
                <a:cubicBezTo>
                  <a:pt x="631" y="88"/>
                  <a:pt x="631" y="88"/>
                  <a:pt x="630" y="88"/>
                </a:cubicBezTo>
                <a:cubicBezTo>
                  <a:pt x="630" y="88"/>
                  <a:pt x="630" y="88"/>
                  <a:pt x="628" y="87"/>
                </a:cubicBezTo>
                <a:cubicBezTo>
                  <a:pt x="628" y="87"/>
                  <a:pt x="628" y="87"/>
                  <a:pt x="627" y="87"/>
                </a:cubicBezTo>
                <a:cubicBezTo>
                  <a:pt x="627" y="87"/>
                  <a:pt x="627" y="87"/>
                  <a:pt x="627" y="86"/>
                </a:cubicBezTo>
                <a:cubicBezTo>
                  <a:pt x="627" y="86"/>
                  <a:pt x="627" y="86"/>
                  <a:pt x="626" y="86"/>
                </a:cubicBezTo>
                <a:cubicBezTo>
                  <a:pt x="626" y="86"/>
                  <a:pt x="626" y="86"/>
                  <a:pt x="624" y="87"/>
                </a:cubicBezTo>
                <a:cubicBezTo>
                  <a:pt x="624" y="87"/>
                  <a:pt x="624" y="87"/>
                  <a:pt x="623" y="87"/>
                </a:cubicBezTo>
                <a:cubicBezTo>
                  <a:pt x="623" y="87"/>
                  <a:pt x="623" y="87"/>
                  <a:pt x="622" y="88"/>
                </a:cubicBezTo>
                <a:cubicBezTo>
                  <a:pt x="622" y="88"/>
                  <a:pt x="622" y="88"/>
                  <a:pt x="621" y="89"/>
                </a:cubicBezTo>
                <a:cubicBezTo>
                  <a:pt x="621" y="89"/>
                  <a:pt x="621" y="89"/>
                  <a:pt x="621" y="91"/>
                </a:cubicBezTo>
                <a:cubicBezTo>
                  <a:pt x="621" y="91"/>
                  <a:pt x="621" y="91"/>
                  <a:pt x="624" y="91"/>
                </a:cubicBezTo>
                <a:cubicBezTo>
                  <a:pt x="624" y="91"/>
                  <a:pt x="624" y="91"/>
                  <a:pt x="625" y="91"/>
                </a:cubicBezTo>
                <a:cubicBezTo>
                  <a:pt x="625" y="91"/>
                  <a:pt x="625" y="91"/>
                  <a:pt x="626" y="92"/>
                </a:cubicBezTo>
                <a:cubicBezTo>
                  <a:pt x="626" y="92"/>
                  <a:pt x="626" y="92"/>
                  <a:pt x="627" y="92"/>
                </a:cubicBezTo>
                <a:cubicBezTo>
                  <a:pt x="627" y="92"/>
                  <a:pt x="627" y="92"/>
                  <a:pt x="628" y="93"/>
                </a:cubicBezTo>
                <a:cubicBezTo>
                  <a:pt x="628" y="93"/>
                  <a:pt x="628" y="93"/>
                  <a:pt x="627" y="93"/>
                </a:cubicBezTo>
                <a:cubicBezTo>
                  <a:pt x="627" y="93"/>
                  <a:pt x="627" y="93"/>
                  <a:pt x="625" y="92"/>
                </a:cubicBezTo>
                <a:cubicBezTo>
                  <a:pt x="625" y="92"/>
                  <a:pt x="625" y="92"/>
                  <a:pt x="623" y="92"/>
                </a:cubicBezTo>
                <a:cubicBezTo>
                  <a:pt x="623" y="92"/>
                  <a:pt x="623" y="92"/>
                  <a:pt x="620" y="93"/>
                </a:cubicBezTo>
                <a:cubicBezTo>
                  <a:pt x="620" y="93"/>
                  <a:pt x="620" y="93"/>
                  <a:pt x="619" y="92"/>
                </a:cubicBezTo>
                <a:cubicBezTo>
                  <a:pt x="619" y="92"/>
                  <a:pt x="619" y="92"/>
                  <a:pt x="618" y="93"/>
                </a:cubicBezTo>
                <a:cubicBezTo>
                  <a:pt x="618" y="93"/>
                  <a:pt x="618" y="93"/>
                  <a:pt x="617" y="94"/>
                </a:cubicBezTo>
                <a:cubicBezTo>
                  <a:pt x="617" y="94"/>
                  <a:pt x="617" y="94"/>
                  <a:pt x="615" y="96"/>
                </a:cubicBezTo>
                <a:cubicBezTo>
                  <a:pt x="615" y="96"/>
                  <a:pt x="615" y="96"/>
                  <a:pt x="617" y="96"/>
                </a:cubicBezTo>
                <a:cubicBezTo>
                  <a:pt x="617" y="96"/>
                  <a:pt x="617" y="96"/>
                  <a:pt x="619" y="97"/>
                </a:cubicBezTo>
                <a:cubicBezTo>
                  <a:pt x="619" y="97"/>
                  <a:pt x="619" y="97"/>
                  <a:pt x="620" y="97"/>
                </a:cubicBezTo>
                <a:cubicBezTo>
                  <a:pt x="620" y="97"/>
                  <a:pt x="620" y="97"/>
                  <a:pt x="621" y="97"/>
                </a:cubicBezTo>
                <a:cubicBezTo>
                  <a:pt x="621" y="97"/>
                  <a:pt x="621" y="97"/>
                  <a:pt x="622" y="97"/>
                </a:cubicBezTo>
                <a:cubicBezTo>
                  <a:pt x="622" y="97"/>
                  <a:pt x="622" y="97"/>
                  <a:pt x="623" y="98"/>
                </a:cubicBezTo>
                <a:cubicBezTo>
                  <a:pt x="623" y="98"/>
                  <a:pt x="623" y="98"/>
                  <a:pt x="621" y="99"/>
                </a:cubicBezTo>
                <a:cubicBezTo>
                  <a:pt x="621" y="99"/>
                  <a:pt x="621" y="99"/>
                  <a:pt x="620" y="99"/>
                </a:cubicBezTo>
                <a:cubicBezTo>
                  <a:pt x="620" y="99"/>
                  <a:pt x="620" y="99"/>
                  <a:pt x="619" y="100"/>
                </a:cubicBezTo>
                <a:cubicBezTo>
                  <a:pt x="619" y="100"/>
                  <a:pt x="619" y="100"/>
                  <a:pt x="617" y="100"/>
                </a:cubicBezTo>
                <a:cubicBezTo>
                  <a:pt x="617" y="100"/>
                  <a:pt x="617" y="100"/>
                  <a:pt x="616" y="99"/>
                </a:cubicBezTo>
                <a:cubicBezTo>
                  <a:pt x="616" y="99"/>
                  <a:pt x="616" y="99"/>
                  <a:pt x="614" y="99"/>
                </a:cubicBezTo>
                <a:cubicBezTo>
                  <a:pt x="614" y="99"/>
                  <a:pt x="614" y="99"/>
                  <a:pt x="613" y="98"/>
                </a:cubicBezTo>
                <a:cubicBezTo>
                  <a:pt x="613" y="98"/>
                  <a:pt x="613" y="98"/>
                  <a:pt x="612" y="99"/>
                </a:cubicBezTo>
                <a:cubicBezTo>
                  <a:pt x="612" y="99"/>
                  <a:pt x="612" y="99"/>
                  <a:pt x="609" y="100"/>
                </a:cubicBezTo>
                <a:cubicBezTo>
                  <a:pt x="609" y="100"/>
                  <a:pt x="609" y="100"/>
                  <a:pt x="610" y="101"/>
                </a:cubicBezTo>
                <a:cubicBezTo>
                  <a:pt x="610" y="101"/>
                  <a:pt x="610" y="101"/>
                  <a:pt x="610" y="102"/>
                </a:cubicBezTo>
                <a:cubicBezTo>
                  <a:pt x="610" y="102"/>
                  <a:pt x="610" y="102"/>
                  <a:pt x="608" y="103"/>
                </a:cubicBezTo>
                <a:cubicBezTo>
                  <a:pt x="608" y="103"/>
                  <a:pt x="608" y="103"/>
                  <a:pt x="610" y="104"/>
                </a:cubicBezTo>
                <a:cubicBezTo>
                  <a:pt x="610" y="104"/>
                  <a:pt x="610" y="104"/>
                  <a:pt x="612" y="106"/>
                </a:cubicBezTo>
                <a:cubicBezTo>
                  <a:pt x="612" y="106"/>
                  <a:pt x="612" y="106"/>
                  <a:pt x="613" y="105"/>
                </a:cubicBezTo>
                <a:cubicBezTo>
                  <a:pt x="613" y="105"/>
                  <a:pt x="613" y="105"/>
                  <a:pt x="613" y="106"/>
                </a:cubicBezTo>
                <a:cubicBezTo>
                  <a:pt x="613" y="106"/>
                  <a:pt x="613" y="106"/>
                  <a:pt x="614" y="107"/>
                </a:cubicBezTo>
                <a:cubicBezTo>
                  <a:pt x="614" y="107"/>
                  <a:pt x="614" y="107"/>
                  <a:pt x="614" y="109"/>
                </a:cubicBezTo>
                <a:cubicBezTo>
                  <a:pt x="614" y="109"/>
                  <a:pt x="614" y="109"/>
                  <a:pt x="615" y="109"/>
                </a:cubicBezTo>
                <a:cubicBezTo>
                  <a:pt x="615" y="109"/>
                  <a:pt x="615" y="109"/>
                  <a:pt x="616" y="109"/>
                </a:cubicBezTo>
                <a:cubicBezTo>
                  <a:pt x="616" y="109"/>
                  <a:pt x="616" y="109"/>
                  <a:pt x="616" y="107"/>
                </a:cubicBezTo>
                <a:cubicBezTo>
                  <a:pt x="616" y="107"/>
                  <a:pt x="616" y="107"/>
                  <a:pt x="617" y="108"/>
                </a:cubicBezTo>
                <a:cubicBezTo>
                  <a:pt x="617" y="108"/>
                  <a:pt x="617" y="108"/>
                  <a:pt x="617" y="109"/>
                </a:cubicBezTo>
                <a:cubicBezTo>
                  <a:pt x="617" y="109"/>
                  <a:pt x="617" y="109"/>
                  <a:pt x="619" y="110"/>
                </a:cubicBezTo>
                <a:cubicBezTo>
                  <a:pt x="619" y="110"/>
                  <a:pt x="619" y="110"/>
                  <a:pt x="620" y="110"/>
                </a:cubicBezTo>
                <a:cubicBezTo>
                  <a:pt x="620" y="110"/>
                  <a:pt x="620" y="110"/>
                  <a:pt x="620" y="109"/>
                </a:cubicBezTo>
                <a:cubicBezTo>
                  <a:pt x="620" y="109"/>
                  <a:pt x="620" y="109"/>
                  <a:pt x="622" y="108"/>
                </a:cubicBezTo>
                <a:cubicBezTo>
                  <a:pt x="622" y="108"/>
                  <a:pt x="622" y="108"/>
                  <a:pt x="623" y="107"/>
                </a:cubicBezTo>
                <a:cubicBezTo>
                  <a:pt x="623" y="107"/>
                  <a:pt x="623" y="107"/>
                  <a:pt x="623" y="106"/>
                </a:cubicBezTo>
                <a:cubicBezTo>
                  <a:pt x="623" y="106"/>
                  <a:pt x="623" y="106"/>
                  <a:pt x="624" y="108"/>
                </a:cubicBezTo>
                <a:cubicBezTo>
                  <a:pt x="624" y="108"/>
                  <a:pt x="624" y="108"/>
                  <a:pt x="624" y="107"/>
                </a:cubicBezTo>
                <a:cubicBezTo>
                  <a:pt x="624" y="107"/>
                  <a:pt x="624" y="107"/>
                  <a:pt x="626" y="107"/>
                </a:cubicBezTo>
                <a:cubicBezTo>
                  <a:pt x="626" y="107"/>
                  <a:pt x="626" y="107"/>
                  <a:pt x="627" y="107"/>
                </a:cubicBezTo>
                <a:cubicBezTo>
                  <a:pt x="627" y="107"/>
                  <a:pt x="627" y="107"/>
                  <a:pt x="625" y="108"/>
                </a:cubicBezTo>
                <a:cubicBezTo>
                  <a:pt x="625" y="108"/>
                  <a:pt x="625" y="108"/>
                  <a:pt x="624" y="109"/>
                </a:cubicBezTo>
                <a:cubicBezTo>
                  <a:pt x="624" y="109"/>
                  <a:pt x="624" y="109"/>
                  <a:pt x="624" y="110"/>
                </a:cubicBezTo>
                <a:cubicBezTo>
                  <a:pt x="624" y="110"/>
                  <a:pt x="624" y="110"/>
                  <a:pt x="625" y="110"/>
                </a:cubicBezTo>
                <a:cubicBezTo>
                  <a:pt x="625" y="110"/>
                  <a:pt x="625" y="110"/>
                  <a:pt x="627" y="110"/>
                </a:cubicBezTo>
                <a:cubicBezTo>
                  <a:pt x="627" y="110"/>
                  <a:pt x="627" y="110"/>
                  <a:pt x="628" y="110"/>
                </a:cubicBezTo>
                <a:cubicBezTo>
                  <a:pt x="628" y="110"/>
                  <a:pt x="628" y="110"/>
                  <a:pt x="629" y="110"/>
                </a:cubicBezTo>
                <a:cubicBezTo>
                  <a:pt x="629" y="110"/>
                  <a:pt x="629" y="110"/>
                  <a:pt x="630" y="109"/>
                </a:cubicBezTo>
                <a:cubicBezTo>
                  <a:pt x="630" y="109"/>
                  <a:pt x="630" y="109"/>
                  <a:pt x="631" y="110"/>
                </a:cubicBezTo>
                <a:cubicBezTo>
                  <a:pt x="631" y="110"/>
                  <a:pt x="631" y="110"/>
                  <a:pt x="631" y="111"/>
                </a:cubicBezTo>
                <a:cubicBezTo>
                  <a:pt x="631" y="111"/>
                  <a:pt x="631" y="111"/>
                  <a:pt x="633" y="111"/>
                </a:cubicBezTo>
                <a:cubicBezTo>
                  <a:pt x="633" y="111"/>
                  <a:pt x="633" y="111"/>
                  <a:pt x="635" y="110"/>
                </a:cubicBezTo>
                <a:cubicBezTo>
                  <a:pt x="635" y="110"/>
                  <a:pt x="635" y="110"/>
                  <a:pt x="635" y="111"/>
                </a:cubicBezTo>
                <a:cubicBezTo>
                  <a:pt x="635" y="111"/>
                  <a:pt x="635" y="111"/>
                  <a:pt x="636" y="111"/>
                </a:cubicBezTo>
                <a:cubicBezTo>
                  <a:pt x="636" y="111"/>
                  <a:pt x="636" y="111"/>
                  <a:pt x="637" y="110"/>
                </a:cubicBezTo>
                <a:cubicBezTo>
                  <a:pt x="637" y="110"/>
                  <a:pt x="637" y="110"/>
                  <a:pt x="638" y="111"/>
                </a:cubicBezTo>
                <a:cubicBezTo>
                  <a:pt x="638" y="111"/>
                  <a:pt x="638" y="111"/>
                  <a:pt x="637" y="111"/>
                </a:cubicBezTo>
                <a:cubicBezTo>
                  <a:pt x="637" y="111"/>
                  <a:pt x="637" y="111"/>
                  <a:pt x="637" y="112"/>
                </a:cubicBezTo>
                <a:cubicBezTo>
                  <a:pt x="637" y="112"/>
                  <a:pt x="637" y="112"/>
                  <a:pt x="634" y="112"/>
                </a:cubicBezTo>
                <a:cubicBezTo>
                  <a:pt x="634" y="112"/>
                  <a:pt x="634" y="112"/>
                  <a:pt x="633" y="113"/>
                </a:cubicBezTo>
                <a:cubicBezTo>
                  <a:pt x="633" y="113"/>
                  <a:pt x="633" y="113"/>
                  <a:pt x="632" y="113"/>
                </a:cubicBezTo>
                <a:cubicBezTo>
                  <a:pt x="632" y="113"/>
                  <a:pt x="632" y="113"/>
                  <a:pt x="630" y="113"/>
                </a:cubicBezTo>
                <a:cubicBezTo>
                  <a:pt x="630" y="113"/>
                  <a:pt x="630" y="113"/>
                  <a:pt x="628" y="112"/>
                </a:cubicBezTo>
                <a:cubicBezTo>
                  <a:pt x="628" y="112"/>
                  <a:pt x="628" y="112"/>
                  <a:pt x="626" y="112"/>
                </a:cubicBezTo>
                <a:cubicBezTo>
                  <a:pt x="626" y="112"/>
                  <a:pt x="626" y="112"/>
                  <a:pt x="625" y="113"/>
                </a:cubicBezTo>
                <a:cubicBezTo>
                  <a:pt x="625" y="113"/>
                  <a:pt x="625" y="113"/>
                  <a:pt x="624" y="113"/>
                </a:cubicBezTo>
                <a:cubicBezTo>
                  <a:pt x="624" y="113"/>
                  <a:pt x="624" y="113"/>
                  <a:pt x="622" y="113"/>
                </a:cubicBezTo>
                <a:cubicBezTo>
                  <a:pt x="622" y="113"/>
                  <a:pt x="622" y="113"/>
                  <a:pt x="621" y="113"/>
                </a:cubicBezTo>
                <a:cubicBezTo>
                  <a:pt x="621" y="113"/>
                  <a:pt x="621" y="113"/>
                  <a:pt x="619" y="113"/>
                </a:cubicBezTo>
                <a:cubicBezTo>
                  <a:pt x="619" y="113"/>
                  <a:pt x="619" y="113"/>
                  <a:pt x="617" y="113"/>
                </a:cubicBezTo>
                <a:cubicBezTo>
                  <a:pt x="617" y="113"/>
                  <a:pt x="617" y="113"/>
                  <a:pt x="617" y="115"/>
                </a:cubicBezTo>
                <a:cubicBezTo>
                  <a:pt x="617" y="115"/>
                  <a:pt x="617" y="115"/>
                  <a:pt x="617" y="116"/>
                </a:cubicBezTo>
                <a:cubicBezTo>
                  <a:pt x="617" y="116"/>
                  <a:pt x="617" y="116"/>
                  <a:pt x="617" y="117"/>
                </a:cubicBezTo>
                <a:cubicBezTo>
                  <a:pt x="617" y="117"/>
                  <a:pt x="617" y="117"/>
                  <a:pt x="618" y="119"/>
                </a:cubicBezTo>
                <a:cubicBezTo>
                  <a:pt x="618" y="119"/>
                  <a:pt x="618" y="119"/>
                  <a:pt x="619" y="120"/>
                </a:cubicBezTo>
                <a:cubicBezTo>
                  <a:pt x="619" y="120"/>
                  <a:pt x="619" y="120"/>
                  <a:pt x="621" y="120"/>
                </a:cubicBezTo>
                <a:cubicBezTo>
                  <a:pt x="621" y="120"/>
                  <a:pt x="621" y="120"/>
                  <a:pt x="622" y="121"/>
                </a:cubicBezTo>
                <a:cubicBezTo>
                  <a:pt x="622" y="121"/>
                  <a:pt x="622" y="121"/>
                  <a:pt x="624" y="121"/>
                </a:cubicBezTo>
                <a:cubicBezTo>
                  <a:pt x="624" y="121"/>
                  <a:pt x="624" y="121"/>
                  <a:pt x="626" y="121"/>
                </a:cubicBezTo>
                <a:cubicBezTo>
                  <a:pt x="626" y="121"/>
                  <a:pt x="626" y="121"/>
                  <a:pt x="628" y="121"/>
                </a:cubicBezTo>
                <a:cubicBezTo>
                  <a:pt x="628" y="121"/>
                  <a:pt x="628" y="121"/>
                  <a:pt x="630" y="121"/>
                </a:cubicBezTo>
                <a:cubicBezTo>
                  <a:pt x="630" y="121"/>
                  <a:pt x="630" y="121"/>
                  <a:pt x="631" y="121"/>
                </a:cubicBezTo>
                <a:cubicBezTo>
                  <a:pt x="631" y="121"/>
                  <a:pt x="631" y="121"/>
                  <a:pt x="633" y="120"/>
                </a:cubicBezTo>
                <a:cubicBezTo>
                  <a:pt x="633" y="120"/>
                  <a:pt x="633" y="120"/>
                  <a:pt x="634" y="120"/>
                </a:cubicBezTo>
                <a:cubicBezTo>
                  <a:pt x="634" y="120"/>
                  <a:pt x="634" y="120"/>
                  <a:pt x="635" y="119"/>
                </a:cubicBezTo>
                <a:cubicBezTo>
                  <a:pt x="635" y="119"/>
                  <a:pt x="635" y="119"/>
                  <a:pt x="635" y="118"/>
                </a:cubicBezTo>
                <a:cubicBezTo>
                  <a:pt x="635" y="118"/>
                  <a:pt x="635" y="118"/>
                  <a:pt x="636" y="118"/>
                </a:cubicBezTo>
                <a:cubicBezTo>
                  <a:pt x="636" y="118"/>
                  <a:pt x="636" y="118"/>
                  <a:pt x="637" y="118"/>
                </a:cubicBezTo>
                <a:cubicBezTo>
                  <a:pt x="637" y="118"/>
                  <a:pt x="637" y="118"/>
                  <a:pt x="637" y="117"/>
                </a:cubicBezTo>
                <a:cubicBezTo>
                  <a:pt x="637" y="117"/>
                  <a:pt x="637" y="117"/>
                  <a:pt x="638" y="118"/>
                </a:cubicBezTo>
                <a:cubicBezTo>
                  <a:pt x="638" y="118"/>
                  <a:pt x="638" y="118"/>
                  <a:pt x="640" y="118"/>
                </a:cubicBezTo>
                <a:cubicBezTo>
                  <a:pt x="640" y="118"/>
                  <a:pt x="640" y="118"/>
                  <a:pt x="642" y="118"/>
                </a:cubicBezTo>
                <a:cubicBezTo>
                  <a:pt x="642" y="118"/>
                  <a:pt x="642" y="118"/>
                  <a:pt x="642" y="117"/>
                </a:cubicBezTo>
                <a:cubicBezTo>
                  <a:pt x="642" y="117"/>
                  <a:pt x="642" y="117"/>
                  <a:pt x="644" y="117"/>
                </a:cubicBezTo>
                <a:cubicBezTo>
                  <a:pt x="644" y="117"/>
                  <a:pt x="644" y="117"/>
                  <a:pt x="645" y="117"/>
                </a:cubicBezTo>
                <a:cubicBezTo>
                  <a:pt x="645" y="117"/>
                  <a:pt x="645" y="117"/>
                  <a:pt x="646" y="116"/>
                </a:cubicBezTo>
                <a:cubicBezTo>
                  <a:pt x="646" y="116"/>
                  <a:pt x="646" y="116"/>
                  <a:pt x="646" y="115"/>
                </a:cubicBezTo>
                <a:cubicBezTo>
                  <a:pt x="646" y="115"/>
                  <a:pt x="646" y="115"/>
                  <a:pt x="647" y="116"/>
                </a:cubicBezTo>
                <a:cubicBezTo>
                  <a:pt x="647" y="116"/>
                  <a:pt x="647" y="116"/>
                  <a:pt x="647" y="117"/>
                </a:cubicBezTo>
                <a:cubicBezTo>
                  <a:pt x="647" y="117"/>
                  <a:pt x="647" y="117"/>
                  <a:pt x="647" y="118"/>
                </a:cubicBezTo>
                <a:cubicBezTo>
                  <a:pt x="647" y="118"/>
                  <a:pt x="647" y="118"/>
                  <a:pt x="648" y="118"/>
                </a:cubicBezTo>
                <a:cubicBezTo>
                  <a:pt x="648" y="118"/>
                  <a:pt x="648" y="118"/>
                  <a:pt x="649" y="118"/>
                </a:cubicBezTo>
                <a:cubicBezTo>
                  <a:pt x="649" y="118"/>
                  <a:pt x="649" y="118"/>
                  <a:pt x="649" y="117"/>
                </a:cubicBezTo>
                <a:cubicBezTo>
                  <a:pt x="649" y="117"/>
                  <a:pt x="649" y="117"/>
                  <a:pt x="651" y="117"/>
                </a:cubicBezTo>
                <a:cubicBezTo>
                  <a:pt x="651" y="117"/>
                  <a:pt x="651" y="117"/>
                  <a:pt x="651" y="118"/>
                </a:cubicBezTo>
                <a:cubicBezTo>
                  <a:pt x="651" y="118"/>
                  <a:pt x="651" y="118"/>
                  <a:pt x="650" y="119"/>
                </a:cubicBezTo>
                <a:cubicBezTo>
                  <a:pt x="650" y="119"/>
                  <a:pt x="650" y="119"/>
                  <a:pt x="651" y="119"/>
                </a:cubicBezTo>
                <a:cubicBezTo>
                  <a:pt x="651" y="119"/>
                  <a:pt x="651" y="119"/>
                  <a:pt x="652" y="120"/>
                </a:cubicBezTo>
                <a:cubicBezTo>
                  <a:pt x="652" y="120"/>
                  <a:pt x="652" y="120"/>
                  <a:pt x="654" y="120"/>
                </a:cubicBezTo>
                <a:cubicBezTo>
                  <a:pt x="654" y="120"/>
                  <a:pt x="654" y="120"/>
                  <a:pt x="656" y="119"/>
                </a:cubicBezTo>
                <a:cubicBezTo>
                  <a:pt x="656" y="119"/>
                  <a:pt x="656" y="119"/>
                  <a:pt x="657" y="119"/>
                </a:cubicBezTo>
                <a:cubicBezTo>
                  <a:pt x="657" y="119"/>
                  <a:pt x="657" y="119"/>
                  <a:pt x="658" y="118"/>
                </a:cubicBezTo>
                <a:cubicBezTo>
                  <a:pt x="658" y="118"/>
                  <a:pt x="658" y="118"/>
                  <a:pt x="659" y="119"/>
                </a:cubicBezTo>
                <a:cubicBezTo>
                  <a:pt x="659" y="119"/>
                  <a:pt x="659" y="119"/>
                  <a:pt x="660" y="119"/>
                </a:cubicBezTo>
                <a:cubicBezTo>
                  <a:pt x="660" y="119"/>
                  <a:pt x="660" y="119"/>
                  <a:pt x="660" y="118"/>
                </a:cubicBezTo>
                <a:cubicBezTo>
                  <a:pt x="660" y="118"/>
                  <a:pt x="660" y="118"/>
                  <a:pt x="661" y="118"/>
                </a:cubicBezTo>
                <a:cubicBezTo>
                  <a:pt x="661" y="118"/>
                  <a:pt x="661" y="118"/>
                  <a:pt x="661" y="117"/>
                </a:cubicBezTo>
                <a:cubicBezTo>
                  <a:pt x="661" y="117"/>
                  <a:pt x="661" y="117"/>
                  <a:pt x="661" y="116"/>
                </a:cubicBezTo>
                <a:cubicBezTo>
                  <a:pt x="661" y="116"/>
                  <a:pt x="661" y="116"/>
                  <a:pt x="662" y="115"/>
                </a:cubicBezTo>
                <a:cubicBezTo>
                  <a:pt x="662" y="115"/>
                  <a:pt x="662" y="115"/>
                  <a:pt x="663" y="115"/>
                </a:cubicBezTo>
                <a:cubicBezTo>
                  <a:pt x="663" y="115"/>
                  <a:pt x="663" y="115"/>
                  <a:pt x="665" y="113"/>
                </a:cubicBezTo>
                <a:cubicBezTo>
                  <a:pt x="665" y="113"/>
                  <a:pt x="665" y="113"/>
                  <a:pt x="665" y="112"/>
                </a:cubicBezTo>
                <a:cubicBezTo>
                  <a:pt x="665" y="112"/>
                  <a:pt x="665" y="112"/>
                  <a:pt x="666" y="112"/>
                </a:cubicBezTo>
                <a:cubicBezTo>
                  <a:pt x="666" y="112"/>
                  <a:pt x="666" y="112"/>
                  <a:pt x="667" y="111"/>
                </a:cubicBezTo>
                <a:cubicBezTo>
                  <a:pt x="667" y="111"/>
                  <a:pt x="667" y="111"/>
                  <a:pt x="668" y="110"/>
                </a:cubicBezTo>
                <a:cubicBezTo>
                  <a:pt x="668" y="110"/>
                  <a:pt x="668" y="110"/>
                  <a:pt x="670" y="107"/>
                </a:cubicBezTo>
                <a:cubicBezTo>
                  <a:pt x="670" y="107"/>
                  <a:pt x="670" y="107"/>
                  <a:pt x="670" y="105"/>
                </a:cubicBezTo>
                <a:cubicBezTo>
                  <a:pt x="670" y="105"/>
                  <a:pt x="670" y="105"/>
                  <a:pt x="670" y="104"/>
                </a:cubicBezTo>
                <a:cubicBezTo>
                  <a:pt x="670" y="104"/>
                  <a:pt x="670" y="104"/>
                  <a:pt x="669" y="102"/>
                </a:cubicBezTo>
                <a:cubicBezTo>
                  <a:pt x="669" y="102"/>
                  <a:pt x="669" y="102"/>
                  <a:pt x="668" y="101"/>
                </a:cubicBezTo>
                <a:cubicBezTo>
                  <a:pt x="668" y="101"/>
                  <a:pt x="668" y="101"/>
                  <a:pt x="667" y="101"/>
                </a:cubicBezTo>
                <a:cubicBezTo>
                  <a:pt x="667" y="101"/>
                  <a:pt x="667" y="101"/>
                  <a:pt x="665" y="103"/>
                </a:cubicBezTo>
                <a:cubicBezTo>
                  <a:pt x="665" y="103"/>
                  <a:pt x="665" y="103"/>
                  <a:pt x="665" y="104"/>
                </a:cubicBezTo>
                <a:cubicBezTo>
                  <a:pt x="665" y="104"/>
                  <a:pt x="665" y="104"/>
                  <a:pt x="664" y="105"/>
                </a:cubicBezTo>
                <a:cubicBezTo>
                  <a:pt x="664" y="105"/>
                  <a:pt x="664" y="105"/>
                  <a:pt x="664" y="106"/>
                </a:cubicBezTo>
                <a:cubicBezTo>
                  <a:pt x="664" y="106"/>
                  <a:pt x="664" y="106"/>
                  <a:pt x="663" y="106"/>
                </a:cubicBezTo>
                <a:cubicBezTo>
                  <a:pt x="663" y="106"/>
                  <a:pt x="663" y="106"/>
                  <a:pt x="662" y="107"/>
                </a:cubicBezTo>
                <a:cubicBezTo>
                  <a:pt x="662" y="107"/>
                  <a:pt x="662" y="107"/>
                  <a:pt x="662" y="105"/>
                </a:cubicBezTo>
                <a:cubicBezTo>
                  <a:pt x="662" y="105"/>
                  <a:pt x="662" y="105"/>
                  <a:pt x="663" y="103"/>
                </a:cubicBezTo>
                <a:cubicBezTo>
                  <a:pt x="663" y="103"/>
                  <a:pt x="663" y="103"/>
                  <a:pt x="661" y="103"/>
                </a:cubicBezTo>
                <a:cubicBezTo>
                  <a:pt x="661" y="103"/>
                  <a:pt x="661" y="103"/>
                  <a:pt x="660" y="103"/>
                </a:cubicBezTo>
                <a:cubicBezTo>
                  <a:pt x="660" y="103"/>
                  <a:pt x="660" y="103"/>
                  <a:pt x="659" y="104"/>
                </a:cubicBezTo>
                <a:cubicBezTo>
                  <a:pt x="659" y="104"/>
                  <a:pt x="659" y="104"/>
                  <a:pt x="657" y="105"/>
                </a:cubicBezTo>
                <a:cubicBezTo>
                  <a:pt x="657" y="105"/>
                  <a:pt x="657" y="105"/>
                  <a:pt x="657" y="106"/>
                </a:cubicBezTo>
                <a:cubicBezTo>
                  <a:pt x="657" y="106"/>
                  <a:pt x="657" y="106"/>
                  <a:pt x="656" y="105"/>
                </a:cubicBezTo>
                <a:cubicBezTo>
                  <a:pt x="656" y="105"/>
                  <a:pt x="656" y="105"/>
                  <a:pt x="657" y="104"/>
                </a:cubicBezTo>
                <a:cubicBezTo>
                  <a:pt x="657" y="104"/>
                  <a:pt x="657" y="104"/>
                  <a:pt x="658" y="103"/>
                </a:cubicBezTo>
                <a:cubicBezTo>
                  <a:pt x="658" y="103"/>
                  <a:pt x="658" y="103"/>
                  <a:pt x="660" y="101"/>
                </a:cubicBezTo>
                <a:cubicBezTo>
                  <a:pt x="660" y="101"/>
                  <a:pt x="660" y="101"/>
                  <a:pt x="661" y="100"/>
                </a:cubicBezTo>
                <a:cubicBezTo>
                  <a:pt x="661" y="100"/>
                  <a:pt x="661" y="100"/>
                  <a:pt x="661" y="99"/>
                </a:cubicBezTo>
                <a:cubicBezTo>
                  <a:pt x="661" y="99"/>
                  <a:pt x="661" y="99"/>
                  <a:pt x="659" y="99"/>
                </a:cubicBezTo>
                <a:cubicBezTo>
                  <a:pt x="659" y="99"/>
                  <a:pt x="659" y="99"/>
                  <a:pt x="658" y="100"/>
                </a:cubicBezTo>
                <a:cubicBezTo>
                  <a:pt x="658" y="100"/>
                  <a:pt x="658" y="100"/>
                  <a:pt x="657" y="100"/>
                </a:cubicBezTo>
                <a:cubicBezTo>
                  <a:pt x="657" y="100"/>
                  <a:pt x="657" y="100"/>
                  <a:pt x="657" y="99"/>
                </a:cubicBezTo>
                <a:cubicBezTo>
                  <a:pt x="657" y="99"/>
                  <a:pt x="657" y="99"/>
                  <a:pt x="658" y="98"/>
                </a:cubicBezTo>
                <a:cubicBezTo>
                  <a:pt x="658" y="98"/>
                  <a:pt x="658" y="98"/>
                  <a:pt x="660" y="97"/>
                </a:cubicBezTo>
                <a:cubicBezTo>
                  <a:pt x="660" y="97"/>
                  <a:pt x="660" y="97"/>
                  <a:pt x="661" y="97"/>
                </a:cubicBezTo>
                <a:cubicBezTo>
                  <a:pt x="661" y="97"/>
                  <a:pt x="661" y="97"/>
                  <a:pt x="661" y="96"/>
                </a:cubicBezTo>
                <a:cubicBezTo>
                  <a:pt x="661" y="96"/>
                  <a:pt x="661" y="96"/>
                  <a:pt x="661" y="93"/>
                </a:cubicBezTo>
                <a:cubicBezTo>
                  <a:pt x="661" y="93"/>
                  <a:pt x="661" y="93"/>
                  <a:pt x="661" y="91"/>
                </a:cubicBezTo>
                <a:cubicBezTo>
                  <a:pt x="661" y="91"/>
                  <a:pt x="661" y="91"/>
                  <a:pt x="661" y="90"/>
                </a:cubicBezTo>
                <a:cubicBezTo>
                  <a:pt x="661" y="90"/>
                  <a:pt x="661" y="90"/>
                  <a:pt x="661" y="89"/>
                </a:cubicBezTo>
                <a:cubicBezTo>
                  <a:pt x="661" y="89"/>
                  <a:pt x="661" y="89"/>
                  <a:pt x="662" y="88"/>
                </a:cubicBezTo>
                <a:cubicBezTo>
                  <a:pt x="662" y="88"/>
                  <a:pt x="662" y="88"/>
                  <a:pt x="663" y="88"/>
                </a:cubicBezTo>
                <a:cubicBezTo>
                  <a:pt x="663" y="88"/>
                  <a:pt x="663" y="88"/>
                  <a:pt x="664" y="88"/>
                </a:cubicBezTo>
                <a:cubicBezTo>
                  <a:pt x="664" y="88"/>
                  <a:pt x="664" y="88"/>
                  <a:pt x="663" y="87"/>
                </a:cubicBezTo>
                <a:cubicBezTo>
                  <a:pt x="663" y="87"/>
                  <a:pt x="663" y="87"/>
                  <a:pt x="663" y="86"/>
                </a:cubicBezTo>
                <a:cubicBezTo>
                  <a:pt x="663" y="86"/>
                  <a:pt x="663" y="86"/>
                  <a:pt x="662" y="85"/>
                </a:cubicBezTo>
                <a:cubicBezTo>
                  <a:pt x="662" y="85"/>
                  <a:pt x="662" y="85"/>
                  <a:pt x="661" y="85"/>
                </a:cubicBezTo>
                <a:cubicBezTo>
                  <a:pt x="661" y="85"/>
                  <a:pt x="661" y="85"/>
                  <a:pt x="658" y="87"/>
                </a:cubicBezTo>
                <a:cubicBezTo>
                  <a:pt x="658" y="87"/>
                  <a:pt x="658" y="87"/>
                  <a:pt x="656" y="88"/>
                </a:cubicBezTo>
                <a:cubicBezTo>
                  <a:pt x="656" y="88"/>
                  <a:pt x="656" y="88"/>
                  <a:pt x="656" y="89"/>
                </a:cubicBezTo>
                <a:cubicBezTo>
                  <a:pt x="656" y="89"/>
                  <a:pt x="656" y="89"/>
                  <a:pt x="656" y="90"/>
                </a:cubicBezTo>
                <a:cubicBezTo>
                  <a:pt x="656" y="90"/>
                  <a:pt x="656" y="90"/>
                  <a:pt x="655" y="90"/>
                </a:cubicBezTo>
                <a:cubicBezTo>
                  <a:pt x="655" y="90"/>
                  <a:pt x="655" y="90"/>
                  <a:pt x="654" y="90"/>
                </a:cubicBezTo>
                <a:cubicBezTo>
                  <a:pt x="654" y="90"/>
                  <a:pt x="654" y="90"/>
                  <a:pt x="653" y="90"/>
                </a:cubicBezTo>
                <a:cubicBezTo>
                  <a:pt x="653" y="90"/>
                  <a:pt x="653" y="90"/>
                  <a:pt x="652" y="92"/>
                </a:cubicBezTo>
                <a:cubicBezTo>
                  <a:pt x="652" y="92"/>
                  <a:pt x="652" y="92"/>
                  <a:pt x="653" y="93"/>
                </a:cubicBezTo>
                <a:cubicBezTo>
                  <a:pt x="653" y="93"/>
                  <a:pt x="653" y="93"/>
                  <a:pt x="653" y="95"/>
                </a:cubicBezTo>
                <a:cubicBezTo>
                  <a:pt x="653" y="95"/>
                  <a:pt x="653" y="95"/>
                  <a:pt x="654" y="97"/>
                </a:cubicBezTo>
                <a:cubicBezTo>
                  <a:pt x="654" y="97"/>
                  <a:pt x="654" y="97"/>
                  <a:pt x="653" y="99"/>
                </a:cubicBezTo>
                <a:cubicBezTo>
                  <a:pt x="653" y="99"/>
                  <a:pt x="653" y="99"/>
                  <a:pt x="652" y="99"/>
                </a:cubicBezTo>
                <a:cubicBezTo>
                  <a:pt x="652" y="99"/>
                  <a:pt x="652" y="99"/>
                  <a:pt x="650" y="99"/>
                </a:cubicBezTo>
                <a:cubicBezTo>
                  <a:pt x="650" y="99"/>
                  <a:pt x="650" y="99"/>
                  <a:pt x="649" y="100"/>
                </a:cubicBezTo>
                <a:cubicBezTo>
                  <a:pt x="649" y="100"/>
                  <a:pt x="649" y="100"/>
                  <a:pt x="650" y="101"/>
                </a:cubicBezTo>
                <a:cubicBezTo>
                  <a:pt x="650" y="101"/>
                  <a:pt x="650" y="101"/>
                  <a:pt x="650" y="102"/>
                </a:cubicBezTo>
                <a:cubicBezTo>
                  <a:pt x="650" y="102"/>
                  <a:pt x="650" y="102"/>
                  <a:pt x="651" y="103"/>
                </a:cubicBezTo>
                <a:cubicBezTo>
                  <a:pt x="651" y="103"/>
                  <a:pt x="651" y="103"/>
                  <a:pt x="651" y="105"/>
                </a:cubicBezTo>
                <a:cubicBezTo>
                  <a:pt x="651" y="105"/>
                  <a:pt x="651" y="105"/>
                  <a:pt x="649" y="106"/>
                </a:cubicBezTo>
                <a:cubicBezTo>
                  <a:pt x="649" y="106"/>
                  <a:pt x="649" y="106"/>
                  <a:pt x="650" y="107"/>
                </a:cubicBezTo>
                <a:cubicBezTo>
                  <a:pt x="650" y="107"/>
                  <a:pt x="650" y="107"/>
                  <a:pt x="650" y="108"/>
                </a:cubicBezTo>
                <a:cubicBezTo>
                  <a:pt x="650" y="108"/>
                  <a:pt x="650" y="108"/>
                  <a:pt x="649" y="108"/>
                </a:cubicBezTo>
                <a:cubicBezTo>
                  <a:pt x="649" y="108"/>
                  <a:pt x="649" y="108"/>
                  <a:pt x="648" y="106"/>
                </a:cubicBezTo>
                <a:cubicBezTo>
                  <a:pt x="648" y="106"/>
                  <a:pt x="648" y="106"/>
                  <a:pt x="646" y="106"/>
                </a:cubicBezTo>
                <a:cubicBezTo>
                  <a:pt x="646" y="106"/>
                  <a:pt x="646" y="106"/>
                  <a:pt x="645" y="106"/>
                </a:cubicBezTo>
                <a:cubicBezTo>
                  <a:pt x="645" y="106"/>
                  <a:pt x="645" y="106"/>
                  <a:pt x="644" y="106"/>
                </a:cubicBezTo>
                <a:close/>
                <a:moveTo>
                  <a:pt x="595" y="80"/>
                </a:moveTo>
                <a:cubicBezTo>
                  <a:pt x="595" y="81"/>
                  <a:pt x="595" y="81"/>
                  <a:pt x="595" y="81"/>
                </a:cubicBezTo>
                <a:cubicBezTo>
                  <a:pt x="596" y="81"/>
                  <a:pt x="596" y="81"/>
                  <a:pt x="596" y="81"/>
                </a:cubicBezTo>
                <a:cubicBezTo>
                  <a:pt x="597" y="81"/>
                  <a:pt x="597" y="81"/>
                  <a:pt x="597" y="81"/>
                </a:cubicBezTo>
                <a:cubicBezTo>
                  <a:pt x="598" y="80"/>
                  <a:pt x="598" y="80"/>
                  <a:pt x="598" y="80"/>
                </a:cubicBezTo>
                <a:cubicBezTo>
                  <a:pt x="599" y="79"/>
                  <a:pt x="599" y="79"/>
                  <a:pt x="599" y="79"/>
                </a:cubicBezTo>
                <a:cubicBezTo>
                  <a:pt x="600" y="80"/>
                  <a:pt x="600" y="80"/>
                  <a:pt x="600" y="80"/>
                </a:cubicBezTo>
                <a:cubicBezTo>
                  <a:pt x="601" y="82"/>
                  <a:pt x="601" y="82"/>
                  <a:pt x="601" y="82"/>
                </a:cubicBezTo>
                <a:cubicBezTo>
                  <a:pt x="601" y="83"/>
                  <a:pt x="601" y="83"/>
                  <a:pt x="601" y="83"/>
                </a:cubicBezTo>
                <a:cubicBezTo>
                  <a:pt x="602" y="83"/>
                  <a:pt x="602" y="83"/>
                  <a:pt x="602" y="83"/>
                </a:cubicBezTo>
                <a:cubicBezTo>
                  <a:pt x="603" y="83"/>
                  <a:pt x="603" y="83"/>
                  <a:pt x="603" y="83"/>
                </a:cubicBezTo>
                <a:cubicBezTo>
                  <a:pt x="603" y="82"/>
                  <a:pt x="603" y="82"/>
                  <a:pt x="603" y="82"/>
                </a:cubicBezTo>
                <a:cubicBezTo>
                  <a:pt x="603" y="80"/>
                  <a:pt x="603" y="80"/>
                  <a:pt x="603" y="80"/>
                </a:cubicBezTo>
                <a:cubicBezTo>
                  <a:pt x="604" y="80"/>
                  <a:pt x="604" y="80"/>
                  <a:pt x="604" y="80"/>
                </a:cubicBezTo>
                <a:cubicBezTo>
                  <a:pt x="606" y="79"/>
                  <a:pt x="606" y="79"/>
                  <a:pt x="606" y="79"/>
                </a:cubicBezTo>
                <a:cubicBezTo>
                  <a:pt x="606" y="80"/>
                  <a:pt x="606" y="80"/>
                  <a:pt x="606" y="80"/>
                </a:cubicBezTo>
                <a:cubicBezTo>
                  <a:pt x="605" y="81"/>
                  <a:pt x="605" y="81"/>
                  <a:pt x="605" y="81"/>
                </a:cubicBezTo>
                <a:cubicBezTo>
                  <a:pt x="604" y="83"/>
                  <a:pt x="604" y="83"/>
                  <a:pt x="604" y="83"/>
                </a:cubicBezTo>
                <a:cubicBezTo>
                  <a:pt x="605" y="83"/>
                  <a:pt x="605" y="83"/>
                  <a:pt x="605" y="83"/>
                </a:cubicBezTo>
                <a:cubicBezTo>
                  <a:pt x="604" y="84"/>
                  <a:pt x="604" y="84"/>
                  <a:pt x="604" y="84"/>
                </a:cubicBezTo>
                <a:cubicBezTo>
                  <a:pt x="604" y="85"/>
                  <a:pt x="604" y="85"/>
                  <a:pt x="604" y="85"/>
                </a:cubicBezTo>
                <a:cubicBezTo>
                  <a:pt x="604" y="86"/>
                  <a:pt x="604" y="86"/>
                  <a:pt x="604" y="86"/>
                </a:cubicBezTo>
                <a:cubicBezTo>
                  <a:pt x="605" y="85"/>
                  <a:pt x="605" y="85"/>
                  <a:pt x="605" y="85"/>
                </a:cubicBezTo>
                <a:cubicBezTo>
                  <a:pt x="606" y="85"/>
                  <a:pt x="606" y="85"/>
                  <a:pt x="606" y="85"/>
                </a:cubicBezTo>
                <a:cubicBezTo>
                  <a:pt x="606" y="86"/>
                  <a:pt x="606" y="86"/>
                  <a:pt x="606" y="86"/>
                </a:cubicBezTo>
                <a:cubicBezTo>
                  <a:pt x="608" y="85"/>
                  <a:pt x="608" y="85"/>
                  <a:pt x="608" y="85"/>
                </a:cubicBezTo>
                <a:cubicBezTo>
                  <a:pt x="609" y="84"/>
                  <a:pt x="609" y="84"/>
                  <a:pt x="609" y="84"/>
                </a:cubicBezTo>
                <a:cubicBezTo>
                  <a:pt x="610" y="84"/>
                  <a:pt x="610" y="84"/>
                  <a:pt x="610" y="84"/>
                </a:cubicBezTo>
                <a:cubicBezTo>
                  <a:pt x="610" y="83"/>
                  <a:pt x="610" y="83"/>
                  <a:pt x="610" y="83"/>
                </a:cubicBezTo>
                <a:cubicBezTo>
                  <a:pt x="610" y="82"/>
                  <a:pt x="610" y="82"/>
                  <a:pt x="610" y="82"/>
                </a:cubicBezTo>
                <a:cubicBezTo>
                  <a:pt x="611" y="82"/>
                  <a:pt x="611" y="82"/>
                  <a:pt x="611" y="82"/>
                </a:cubicBezTo>
                <a:cubicBezTo>
                  <a:pt x="612" y="81"/>
                  <a:pt x="612" y="81"/>
                  <a:pt x="612" y="81"/>
                </a:cubicBezTo>
                <a:cubicBezTo>
                  <a:pt x="612" y="79"/>
                  <a:pt x="612" y="79"/>
                  <a:pt x="612" y="79"/>
                </a:cubicBezTo>
                <a:cubicBezTo>
                  <a:pt x="613" y="79"/>
                  <a:pt x="613" y="79"/>
                  <a:pt x="613" y="79"/>
                </a:cubicBezTo>
                <a:cubicBezTo>
                  <a:pt x="613" y="80"/>
                  <a:pt x="613" y="80"/>
                  <a:pt x="613" y="80"/>
                </a:cubicBezTo>
                <a:cubicBezTo>
                  <a:pt x="613" y="81"/>
                  <a:pt x="613" y="81"/>
                  <a:pt x="613" y="81"/>
                </a:cubicBezTo>
                <a:cubicBezTo>
                  <a:pt x="613" y="82"/>
                  <a:pt x="613" y="82"/>
                  <a:pt x="613" y="82"/>
                </a:cubicBezTo>
                <a:cubicBezTo>
                  <a:pt x="613" y="84"/>
                  <a:pt x="613" y="84"/>
                  <a:pt x="613" y="84"/>
                </a:cubicBezTo>
                <a:cubicBezTo>
                  <a:pt x="614" y="84"/>
                  <a:pt x="614" y="84"/>
                  <a:pt x="614" y="84"/>
                </a:cubicBezTo>
                <a:cubicBezTo>
                  <a:pt x="615" y="82"/>
                  <a:pt x="615" y="82"/>
                  <a:pt x="615" y="82"/>
                </a:cubicBezTo>
                <a:cubicBezTo>
                  <a:pt x="615" y="81"/>
                  <a:pt x="615" y="81"/>
                  <a:pt x="615" y="81"/>
                </a:cubicBezTo>
                <a:cubicBezTo>
                  <a:pt x="615" y="80"/>
                  <a:pt x="615" y="80"/>
                  <a:pt x="615" y="80"/>
                </a:cubicBezTo>
                <a:cubicBezTo>
                  <a:pt x="616" y="80"/>
                  <a:pt x="616" y="80"/>
                  <a:pt x="616" y="80"/>
                </a:cubicBezTo>
                <a:cubicBezTo>
                  <a:pt x="617" y="78"/>
                  <a:pt x="617" y="78"/>
                  <a:pt x="617" y="78"/>
                </a:cubicBezTo>
                <a:cubicBezTo>
                  <a:pt x="618" y="77"/>
                  <a:pt x="618" y="77"/>
                  <a:pt x="618" y="77"/>
                </a:cubicBezTo>
                <a:cubicBezTo>
                  <a:pt x="617" y="76"/>
                  <a:pt x="617" y="76"/>
                  <a:pt x="617" y="76"/>
                </a:cubicBezTo>
                <a:cubicBezTo>
                  <a:pt x="618" y="75"/>
                  <a:pt x="618" y="75"/>
                  <a:pt x="618" y="75"/>
                </a:cubicBezTo>
                <a:cubicBezTo>
                  <a:pt x="619" y="76"/>
                  <a:pt x="619" y="76"/>
                  <a:pt x="619" y="76"/>
                </a:cubicBezTo>
                <a:cubicBezTo>
                  <a:pt x="621" y="75"/>
                  <a:pt x="621" y="75"/>
                  <a:pt x="621" y="75"/>
                </a:cubicBezTo>
                <a:cubicBezTo>
                  <a:pt x="622" y="73"/>
                  <a:pt x="622" y="73"/>
                  <a:pt x="622" y="73"/>
                </a:cubicBezTo>
                <a:cubicBezTo>
                  <a:pt x="622" y="72"/>
                  <a:pt x="622" y="72"/>
                  <a:pt x="622" y="72"/>
                </a:cubicBezTo>
                <a:cubicBezTo>
                  <a:pt x="623" y="72"/>
                  <a:pt x="623" y="72"/>
                  <a:pt x="623" y="72"/>
                </a:cubicBezTo>
                <a:cubicBezTo>
                  <a:pt x="623" y="71"/>
                  <a:pt x="623" y="71"/>
                  <a:pt x="623" y="71"/>
                </a:cubicBezTo>
                <a:cubicBezTo>
                  <a:pt x="624" y="72"/>
                  <a:pt x="624" y="72"/>
                  <a:pt x="624" y="72"/>
                </a:cubicBezTo>
                <a:cubicBezTo>
                  <a:pt x="625" y="71"/>
                  <a:pt x="625" y="71"/>
                  <a:pt x="625" y="71"/>
                </a:cubicBezTo>
                <a:cubicBezTo>
                  <a:pt x="626" y="71"/>
                  <a:pt x="626" y="71"/>
                  <a:pt x="626" y="71"/>
                </a:cubicBezTo>
                <a:cubicBezTo>
                  <a:pt x="625" y="73"/>
                  <a:pt x="625" y="73"/>
                  <a:pt x="625" y="73"/>
                </a:cubicBezTo>
                <a:cubicBezTo>
                  <a:pt x="624" y="75"/>
                  <a:pt x="624" y="75"/>
                  <a:pt x="624" y="75"/>
                </a:cubicBezTo>
                <a:cubicBezTo>
                  <a:pt x="623" y="76"/>
                  <a:pt x="623" y="76"/>
                  <a:pt x="623" y="76"/>
                </a:cubicBezTo>
                <a:cubicBezTo>
                  <a:pt x="623" y="77"/>
                  <a:pt x="623" y="77"/>
                  <a:pt x="623" y="77"/>
                </a:cubicBezTo>
                <a:cubicBezTo>
                  <a:pt x="623" y="78"/>
                  <a:pt x="623" y="78"/>
                  <a:pt x="623" y="78"/>
                </a:cubicBezTo>
                <a:cubicBezTo>
                  <a:pt x="622" y="78"/>
                  <a:pt x="622" y="78"/>
                  <a:pt x="622" y="78"/>
                </a:cubicBezTo>
                <a:cubicBezTo>
                  <a:pt x="620" y="81"/>
                  <a:pt x="620" y="81"/>
                  <a:pt x="620" y="81"/>
                </a:cubicBezTo>
                <a:cubicBezTo>
                  <a:pt x="620" y="82"/>
                  <a:pt x="620" y="82"/>
                  <a:pt x="620" y="82"/>
                </a:cubicBezTo>
                <a:cubicBezTo>
                  <a:pt x="620" y="83"/>
                  <a:pt x="620" y="83"/>
                  <a:pt x="620" y="83"/>
                </a:cubicBezTo>
                <a:cubicBezTo>
                  <a:pt x="620" y="84"/>
                  <a:pt x="620" y="84"/>
                  <a:pt x="620" y="84"/>
                </a:cubicBezTo>
                <a:cubicBezTo>
                  <a:pt x="621" y="84"/>
                  <a:pt x="621" y="84"/>
                  <a:pt x="621" y="84"/>
                </a:cubicBezTo>
                <a:cubicBezTo>
                  <a:pt x="622" y="84"/>
                  <a:pt x="622" y="84"/>
                  <a:pt x="622" y="84"/>
                </a:cubicBezTo>
                <a:cubicBezTo>
                  <a:pt x="623" y="84"/>
                  <a:pt x="623" y="84"/>
                  <a:pt x="623" y="84"/>
                </a:cubicBezTo>
                <a:cubicBezTo>
                  <a:pt x="624" y="83"/>
                  <a:pt x="624" y="83"/>
                  <a:pt x="624" y="83"/>
                </a:cubicBezTo>
                <a:cubicBezTo>
                  <a:pt x="625" y="82"/>
                  <a:pt x="625" y="82"/>
                  <a:pt x="625" y="82"/>
                </a:cubicBezTo>
                <a:cubicBezTo>
                  <a:pt x="624" y="81"/>
                  <a:pt x="624" y="81"/>
                  <a:pt x="624" y="81"/>
                </a:cubicBezTo>
                <a:cubicBezTo>
                  <a:pt x="625" y="80"/>
                  <a:pt x="625" y="80"/>
                  <a:pt x="625" y="80"/>
                </a:cubicBezTo>
                <a:cubicBezTo>
                  <a:pt x="626" y="79"/>
                  <a:pt x="626" y="79"/>
                  <a:pt x="626" y="79"/>
                </a:cubicBezTo>
                <a:cubicBezTo>
                  <a:pt x="627" y="79"/>
                  <a:pt x="627" y="79"/>
                  <a:pt x="627" y="79"/>
                </a:cubicBezTo>
                <a:cubicBezTo>
                  <a:pt x="628" y="79"/>
                  <a:pt x="628" y="79"/>
                  <a:pt x="628" y="79"/>
                </a:cubicBezTo>
                <a:cubicBezTo>
                  <a:pt x="629" y="79"/>
                  <a:pt x="629" y="79"/>
                  <a:pt x="629" y="79"/>
                </a:cubicBezTo>
                <a:cubicBezTo>
                  <a:pt x="630" y="79"/>
                  <a:pt x="630" y="79"/>
                  <a:pt x="630" y="79"/>
                </a:cubicBezTo>
                <a:cubicBezTo>
                  <a:pt x="632" y="79"/>
                  <a:pt x="632" y="79"/>
                  <a:pt x="632" y="79"/>
                </a:cubicBezTo>
                <a:cubicBezTo>
                  <a:pt x="633" y="77"/>
                  <a:pt x="633" y="77"/>
                  <a:pt x="633" y="77"/>
                </a:cubicBezTo>
                <a:cubicBezTo>
                  <a:pt x="633" y="75"/>
                  <a:pt x="633" y="75"/>
                  <a:pt x="633" y="75"/>
                </a:cubicBezTo>
                <a:cubicBezTo>
                  <a:pt x="634" y="73"/>
                  <a:pt x="634" y="73"/>
                  <a:pt x="634" y="73"/>
                </a:cubicBezTo>
                <a:cubicBezTo>
                  <a:pt x="635" y="72"/>
                  <a:pt x="635" y="72"/>
                  <a:pt x="635" y="72"/>
                </a:cubicBezTo>
                <a:cubicBezTo>
                  <a:pt x="636" y="73"/>
                  <a:pt x="636" y="73"/>
                  <a:pt x="636" y="73"/>
                </a:cubicBezTo>
                <a:cubicBezTo>
                  <a:pt x="637" y="73"/>
                  <a:pt x="637" y="73"/>
                  <a:pt x="637" y="73"/>
                </a:cubicBezTo>
                <a:cubicBezTo>
                  <a:pt x="637" y="72"/>
                  <a:pt x="637" y="72"/>
                  <a:pt x="637" y="72"/>
                </a:cubicBezTo>
                <a:cubicBezTo>
                  <a:pt x="636" y="70"/>
                  <a:pt x="636" y="70"/>
                  <a:pt x="636" y="70"/>
                </a:cubicBezTo>
                <a:cubicBezTo>
                  <a:pt x="636" y="69"/>
                  <a:pt x="636" y="69"/>
                  <a:pt x="636" y="69"/>
                </a:cubicBezTo>
                <a:cubicBezTo>
                  <a:pt x="637" y="68"/>
                  <a:pt x="637" y="68"/>
                  <a:pt x="637" y="68"/>
                </a:cubicBezTo>
                <a:cubicBezTo>
                  <a:pt x="639" y="68"/>
                  <a:pt x="639" y="68"/>
                  <a:pt x="639" y="68"/>
                </a:cubicBezTo>
                <a:cubicBezTo>
                  <a:pt x="640" y="67"/>
                  <a:pt x="640" y="67"/>
                  <a:pt x="640" y="67"/>
                </a:cubicBezTo>
                <a:cubicBezTo>
                  <a:pt x="641" y="68"/>
                  <a:pt x="641" y="68"/>
                  <a:pt x="641" y="68"/>
                </a:cubicBezTo>
                <a:cubicBezTo>
                  <a:pt x="642" y="66"/>
                  <a:pt x="642" y="66"/>
                  <a:pt x="642" y="66"/>
                </a:cubicBezTo>
                <a:cubicBezTo>
                  <a:pt x="642" y="65"/>
                  <a:pt x="642" y="65"/>
                  <a:pt x="642" y="65"/>
                </a:cubicBezTo>
                <a:cubicBezTo>
                  <a:pt x="642" y="63"/>
                  <a:pt x="642" y="63"/>
                  <a:pt x="642" y="63"/>
                </a:cubicBezTo>
                <a:cubicBezTo>
                  <a:pt x="642" y="62"/>
                  <a:pt x="642" y="62"/>
                  <a:pt x="642" y="62"/>
                </a:cubicBezTo>
                <a:cubicBezTo>
                  <a:pt x="642" y="60"/>
                  <a:pt x="642" y="60"/>
                  <a:pt x="642" y="60"/>
                </a:cubicBezTo>
                <a:cubicBezTo>
                  <a:pt x="641" y="60"/>
                  <a:pt x="641" y="60"/>
                  <a:pt x="641" y="60"/>
                </a:cubicBezTo>
                <a:cubicBezTo>
                  <a:pt x="640" y="60"/>
                  <a:pt x="640" y="60"/>
                  <a:pt x="640" y="60"/>
                </a:cubicBezTo>
                <a:cubicBezTo>
                  <a:pt x="639" y="61"/>
                  <a:pt x="639" y="61"/>
                  <a:pt x="639" y="61"/>
                </a:cubicBezTo>
                <a:cubicBezTo>
                  <a:pt x="639" y="63"/>
                  <a:pt x="639" y="63"/>
                  <a:pt x="639" y="63"/>
                </a:cubicBezTo>
                <a:cubicBezTo>
                  <a:pt x="639" y="64"/>
                  <a:pt x="639" y="64"/>
                  <a:pt x="639" y="64"/>
                </a:cubicBezTo>
                <a:cubicBezTo>
                  <a:pt x="638" y="64"/>
                  <a:pt x="638" y="64"/>
                  <a:pt x="638" y="64"/>
                </a:cubicBezTo>
                <a:cubicBezTo>
                  <a:pt x="637" y="63"/>
                  <a:pt x="637" y="63"/>
                  <a:pt x="637" y="63"/>
                </a:cubicBezTo>
                <a:cubicBezTo>
                  <a:pt x="637" y="64"/>
                  <a:pt x="637" y="64"/>
                  <a:pt x="637" y="64"/>
                </a:cubicBezTo>
                <a:cubicBezTo>
                  <a:pt x="636" y="65"/>
                  <a:pt x="636" y="65"/>
                  <a:pt x="636" y="65"/>
                </a:cubicBezTo>
                <a:cubicBezTo>
                  <a:pt x="636" y="64"/>
                  <a:pt x="636" y="64"/>
                  <a:pt x="636" y="64"/>
                </a:cubicBezTo>
                <a:cubicBezTo>
                  <a:pt x="636" y="62"/>
                  <a:pt x="636" y="62"/>
                  <a:pt x="636" y="62"/>
                </a:cubicBezTo>
                <a:cubicBezTo>
                  <a:pt x="634" y="61"/>
                  <a:pt x="634" y="61"/>
                  <a:pt x="634" y="61"/>
                </a:cubicBezTo>
                <a:cubicBezTo>
                  <a:pt x="633" y="61"/>
                  <a:pt x="633" y="61"/>
                  <a:pt x="633" y="61"/>
                </a:cubicBezTo>
                <a:cubicBezTo>
                  <a:pt x="632" y="61"/>
                  <a:pt x="632" y="61"/>
                  <a:pt x="632" y="61"/>
                </a:cubicBezTo>
                <a:cubicBezTo>
                  <a:pt x="631" y="61"/>
                  <a:pt x="631" y="61"/>
                  <a:pt x="631" y="61"/>
                </a:cubicBezTo>
                <a:cubicBezTo>
                  <a:pt x="630" y="61"/>
                  <a:pt x="630" y="61"/>
                  <a:pt x="630" y="61"/>
                </a:cubicBezTo>
                <a:cubicBezTo>
                  <a:pt x="627" y="61"/>
                  <a:pt x="627" y="61"/>
                  <a:pt x="627" y="61"/>
                </a:cubicBezTo>
                <a:cubicBezTo>
                  <a:pt x="626" y="61"/>
                  <a:pt x="626" y="61"/>
                  <a:pt x="626" y="61"/>
                </a:cubicBezTo>
                <a:cubicBezTo>
                  <a:pt x="625" y="62"/>
                  <a:pt x="625" y="62"/>
                  <a:pt x="625" y="62"/>
                </a:cubicBezTo>
                <a:cubicBezTo>
                  <a:pt x="625" y="63"/>
                  <a:pt x="625" y="63"/>
                  <a:pt x="625" y="63"/>
                </a:cubicBezTo>
                <a:cubicBezTo>
                  <a:pt x="624" y="63"/>
                  <a:pt x="624" y="63"/>
                  <a:pt x="624" y="63"/>
                </a:cubicBezTo>
                <a:cubicBezTo>
                  <a:pt x="623" y="63"/>
                  <a:pt x="623" y="63"/>
                  <a:pt x="623" y="63"/>
                </a:cubicBezTo>
                <a:cubicBezTo>
                  <a:pt x="620" y="65"/>
                  <a:pt x="620" y="65"/>
                  <a:pt x="620" y="65"/>
                </a:cubicBezTo>
                <a:cubicBezTo>
                  <a:pt x="620" y="66"/>
                  <a:pt x="620" y="66"/>
                  <a:pt x="620" y="66"/>
                </a:cubicBezTo>
                <a:cubicBezTo>
                  <a:pt x="618" y="66"/>
                  <a:pt x="618" y="66"/>
                  <a:pt x="618" y="66"/>
                </a:cubicBezTo>
                <a:cubicBezTo>
                  <a:pt x="617" y="67"/>
                  <a:pt x="617" y="67"/>
                  <a:pt x="617" y="67"/>
                </a:cubicBezTo>
                <a:cubicBezTo>
                  <a:pt x="616" y="67"/>
                  <a:pt x="616" y="67"/>
                  <a:pt x="616" y="67"/>
                </a:cubicBezTo>
                <a:cubicBezTo>
                  <a:pt x="615" y="68"/>
                  <a:pt x="615" y="68"/>
                  <a:pt x="615" y="68"/>
                </a:cubicBezTo>
                <a:cubicBezTo>
                  <a:pt x="615" y="69"/>
                  <a:pt x="615" y="69"/>
                  <a:pt x="615" y="69"/>
                </a:cubicBezTo>
                <a:cubicBezTo>
                  <a:pt x="613" y="69"/>
                  <a:pt x="613" y="69"/>
                  <a:pt x="613" y="69"/>
                </a:cubicBezTo>
                <a:cubicBezTo>
                  <a:pt x="612" y="70"/>
                  <a:pt x="612" y="70"/>
                  <a:pt x="612" y="70"/>
                </a:cubicBezTo>
                <a:cubicBezTo>
                  <a:pt x="611" y="69"/>
                  <a:pt x="611" y="69"/>
                  <a:pt x="611" y="69"/>
                </a:cubicBezTo>
                <a:cubicBezTo>
                  <a:pt x="610" y="70"/>
                  <a:pt x="610" y="70"/>
                  <a:pt x="610" y="70"/>
                </a:cubicBezTo>
                <a:cubicBezTo>
                  <a:pt x="609" y="70"/>
                  <a:pt x="609" y="70"/>
                  <a:pt x="609" y="70"/>
                </a:cubicBezTo>
                <a:cubicBezTo>
                  <a:pt x="607" y="72"/>
                  <a:pt x="607" y="72"/>
                  <a:pt x="607" y="72"/>
                </a:cubicBezTo>
                <a:cubicBezTo>
                  <a:pt x="606" y="72"/>
                  <a:pt x="606" y="72"/>
                  <a:pt x="606" y="72"/>
                </a:cubicBezTo>
                <a:cubicBezTo>
                  <a:pt x="604" y="72"/>
                  <a:pt x="604" y="72"/>
                  <a:pt x="604" y="72"/>
                </a:cubicBezTo>
                <a:cubicBezTo>
                  <a:pt x="603" y="72"/>
                  <a:pt x="603" y="72"/>
                  <a:pt x="603" y="72"/>
                </a:cubicBezTo>
                <a:cubicBezTo>
                  <a:pt x="600" y="73"/>
                  <a:pt x="600" y="73"/>
                  <a:pt x="600" y="73"/>
                </a:cubicBezTo>
                <a:cubicBezTo>
                  <a:pt x="599" y="75"/>
                  <a:pt x="599" y="75"/>
                  <a:pt x="599" y="75"/>
                </a:cubicBezTo>
                <a:cubicBezTo>
                  <a:pt x="598" y="75"/>
                  <a:pt x="598" y="75"/>
                  <a:pt x="598" y="75"/>
                </a:cubicBezTo>
                <a:cubicBezTo>
                  <a:pt x="596" y="75"/>
                  <a:pt x="596" y="75"/>
                  <a:pt x="596" y="75"/>
                </a:cubicBezTo>
                <a:cubicBezTo>
                  <a:pt x="596" y="77"/>
                  <a:pt x="596" y="77"/>
                  <a:pt x="596" y="77"/>
                </a:cubicBezTo>
                <a:cubicBezTo>
                  <a:pt x="596" y="78"/>
                  <a:pt x="596" y="78"/>
                  <a:pt x="596" y="78"/>
                </a:cubicBezTo>
                <a:cubicBezTo>
                  <a:pt x="597" y="79"/>
                  <a:pt x="597" y="79"/>
                  <a:pt x="597" y="79"/>
                </a:cubicBezTo>
                <a:cubicBezTo>
                  <a:pt x="595" y="80"/>
                  <a:pt x="595" y="80"/>
                  <a:pt x="595" y="80"/>
                </a:cubicBezTo>
                <a:close/>
                <a:moveTo>
                  <a:pt x="640" y="76"/>
                </a:moveTo>
                <a:cubicBezTo>
                  <a:pt x="640" y="76"/>
                  <a:pt x="640" y="76"/>
                  <a:pt x="639" y="77"/>
                </a:cubicBezTo>
                <a:cubicBezTo>
                  <a:pt x="639" y="77"/>
                  <a:pt x="639" y="77"/>
                  <a:pt x="640" y="77"/>
                </a:cubicBezTo>
                <a:cubicBezTo>
                  <a:pt x="640" y="77"/>
                  <a:pt x="640" y="77"/>
                  <a:pt x="641" y="78"/>
                </a:cubicBezTo>
                <a:cubicBezTo>
                  <a:pt x="641" y="78"/>
                  <a:pt x="641" y="78"/>
                  <a:pt x="641" y="79"/>
                </a:cubicBezTo>
                <a:cubicBezTo>
                  <a:pt x="641" y="79"/>
                  <a:pt x="641" y="79"/>
                  <a:pt x="642" y="80"/>
                </a:cubicBezTo>
                <a:cubicBezTo>
                  <a:pt x="642" y="80"/>
                  <a:pt x="642" y="80"/>
                  <a:pt x="643" y="80"/>
                </a:cubicBezTo>
                <a:cubicBezTo>
                  <a:pt x="643" y="80"/>
                  <a:pt x="643" y="80"/>
                  <a:pt x="644" y="79"/>
                </a:cubicBezTo>
                <a:cubicBezTo>
                  <a:pt x="644" y="79"/>
                  <a:pt x="644" y="79"/>
                  <a:pt x="645" y="78"/>
                </a:cubicBezTo>
                <a:cubicBezTo>
                  <a:pt x="645" y="78"/>
                  <a:pt x="645" y="78"/>
                  <a:pt x="644" y="77"/>
                </a:cubicBezTo>
                <a:cubicBezTo>
                  <a:pt x="644" y="77"/>
                  <a:pt x="644" y="77"/>
                  <a:pt x="643" y="77"/>
                </a:cubicBezTo>
                <a:cubicBezTo>
                  <a:pt x="643" y="77"/>
                  <a:pt x="643" y="77"/>
                  <a:pt x="641" y="76"/>
                </a:cubicBezTo>
                <a:cubicBezTo>
                  <a:pt x="641" y="76"/>
                  <a:pt x="641" y="76"/>
                  <a:pt x="640" y="76"/>
                </a:cubicBezTo>
                <a:close/>
                <a:moveTo>
                  <a:pt x="452" y="158"/>
                </a:moveTo>
                <a:cubicBezTo>
                  <a:pt x="453" y="158"/>
                  <a:pt x="453" y="158"/>
                  <a:pt x="453" y="158"/>
                </a:cubicBezTo>
                <a:cubicBezTo>
                  <a:pt x="452" y="156"/>
                  <a:pt x="452" y="156"/>
                  <a:pt x="452" y="156"/>
                </a:cubicBezTo>
                <a:cubicBezTo>
                  <a:pt x="451" y="156"/>
                  <a:pt x="451" y="156"/>
                  <a:pt x="451" y="156"/>
                </a:cubicBezTo>
                <a:cubicBezTo>
                  <a:pt x="450" y="156"/>
                  <a:pt x="450" y="156"/>
                  <a:pt x="450" y="156"/>
                </a:cubicBezTo>
                <a:cubicBezTo>
                  <a:pt x="451" y="158"/>
                  <a:pt x="451" y="158"/>
                  <a:pt x="451" y="158"/>
                </a:cubicBezTo>
                <a:cubicBezTo>
                  <a:pt x="452" y="158"/>
                  <a:pt x="452" y="158"/>
                  <a:pt x="452" y="158"/>
                </a:cubicBezTo>
                <a:close/>
                <a:moveTo>
                  <a:pt x="388" y="367"/>
                </a:moveTo>
                <a:cubicBezTo>
                  <a:pt x="387" y="368"/>
                  <a:pt x="387" y="368"/>
                  <a:pt x="387" y="368"/>
                </a:cubicBezTo>
                <a:cubicBezTo>
                  <a:pt x="387" y="368"/>
                  <a:pt x="387" y="368"/>
                  <a:pt x="386" y="369"/>
                </a:cubicBezTo>
                <a:cubicBezTo>
                  <a:pt x="386" y="369"/>
                  <a:pt x="386" y="369"/>
                  <a:pt x="385" y="370"/>
                </a:cubicBezTo>
                <a:cubicBezTo>
                  <a:pt x="385" y="370"/>
                  <a:pt x="385" y="370"/>
                  <a:pt x="385" y="369"/>
                </a:cubicBezTo>
                <a:cubicBezTo>
                  <a:pt x="385" y="369"/>
                  <a:pt x="385" y="369"/>
                  <a:pt x="384" y="369"/>
                </a:cubicBezTo>
                <a:cubicBezTo>
                  <a:pt x="384" y="369"/>
                  <a:pt x="384" y="369"/>
                  <a:pt x="386" y="368"/>
                </a:cubicBezTo>
                <a:cubicBezTo>
                  <a:pt x="386" y="368"/>
                  <a:pt x="386" y="368"/>
                  <a:pt x="388" y="367"/>
                </a:cubicBezTo>
                <a:cubicBezTo>
                  <a:pt x="388" y="367"/>
                  <a:pt x="388" y="367"/>
                  <a:pt x="388" y="365"/>
                </a:cubicBezTo>
                <a:cubicBezTo>
                  <a:pt x="388" y="365"/>
                  <a:pt x="388" y="365"/>
                  <a:pt x="388" y="364"/>
                </a:cubicBezTo>
                <a:cubicBezTo>
                  <a:pt x="388" y="364"/>
                  <a:pt x="388" y="364"/>
                  <a:pt x="387" y="364"/>
                </a:cubicBezTo>
                <a:cubicBezTo>
                  <a:pt x="387" y="364"/>
                  <a:pt x="387" y="364"/>
                  <a:pt x="386" y="365"/>
                </a:cubicBezTo>
                <a:cubicBezTo>
                  <a:pt x="386" y="365"/>
                  <a:pt x="386" y="365"/>
                  <a:pt x="385" y="365"/>
                </a:cubicBezTo>
                <a:cubicBezTo>
                  <a:pt x="385" y="365"/>
                  <a:pt x="385" y="365"/>
                  <a:pt x="386" y="363"/>
                </a:cubicBezTo>
                <a:cubicBezTo>
                  <a:pt x="386" y="363"/>
                  <a:pt x="386" y="363"/>
                  <a:pt x="384" y="363"/>
                </a:cubicBezTo>
                <a:cubicBezTo>
                  <a:pt x="384" y="363"/>
                  <a:pt x="384" y="363"/>
                  <a:pt x="382" y="366"/>
                </a:cubicBezTo>
                <a:cubicBezTo>
                  <a:pt x="382" y="366"/>
                  <a:pt x="382" y="366"/>
                  <a:pt x="382" y="368"/>
                </a:cubicBezTo>
                <a:cubicBezTo>
                  <a:pt x="382" y="368"/>
                  <a:pt x="382" y="368"/>
                  <a:pt x="381" y="370"/>
                </a:cubicBezTo>
                <a:cubicBezTo>
                  <a:pt x="381" y="370"/>
                  <a:pt x="381" y="370"/>
                  <a:pt x="381" y="371"/>
                </a:cubicBezTo>
                <a:cubicBezTo>
                  <a:pt x="381" y="371"/>
                  <a:pt x="381" y="371"/>
                  <a:pt x="382" y="371"/>
                </a:cubicBezTo>
                <a:cubicBezTo>
                  <a:pt x="382" y="371"/>
                  <a:pt x="382" y="371"/>
                  <a:pt x="383" y="372"/>
                </a:cubicBezTo>
                <a:cubicBezTo>
                  <a:pt x="383" y="372"/>
                  <a:pt x="383" y="372"/>
                  <a:pt x="383" y="373"/>
                </a:cubicBezTo>
                <a:cubicBezTo>
                  <a:pt x="383" y="373"/>
                  <a:pt x="383" y="373"/>
                  <a:pt x="382" y="372"/>
                </a:cubicBezTo>
                <a:cubicBezTo>
                  <a:pt x="382" y="372"/>
                  <a:pt x="382" y="372"/>
                  <a:pt x="381" y="373"/>
                </a:cubicBezTo>
                <a:cubicBezTo>
                  <a:pt x="381" y="373"/>
                  <a:pt x="381" y="373"/>
                  <a:pt x="382" y="374"/>
                </a:cubicBezTo>
                <a:cubicBezTo>
                  <a:pt x="382" y="374"/>
                  <a:pt x="382" y="374"/>
                  <a:pt x="382" y="376"/>
                </a:cubicBezTo>
                <a:cubicBezTo>
                  <a:pt x="382" y="376"/>
                  <a:pt x="382" y="376"/>
                  <a:pt x="384" y="377"/>
                </a:cubicBezTo>
                <a:cubicBezTo>
                  <a:pt x="384" y="377"/>
                  <a:pt x="384" y="377"/>
                  <a:pt x="382" y="377"/>
                </a:cubicBezTo>
                <a:cubicBezTo>
                  <a:pt x="382" y="377"/>
                  <a:pt x="382" y="377"/>
                  <a:pt x="382" y="378"/>
                </a:cubicBezTo>
                <a:cubicBezTo>
                  <a:pt x="382" y="378"/>
                  <a:pt x="382" y="378"/>
                  <a:pt x="382" y="379"/>
                </a:cubicBezTo>
                <a:cubicBezTo>
                  <a:pt x="382" y="379"/>
                  <a:pt x="382" y="379"/>
                  <a:pt x="383" y="379"/>
                </a:cubicBezTo>
                <a:cubicBezTo>
                  <a:pt x="383" y="379"/>
                  <a:pt x="383" y="379"/>
                  <a:pt x="383" y="380"/>
                </a:cubicBezTo>
                <a:cubicBezTo>
                  <a:pt x="383" y="380"/>
                  <a:pt x="383" y="380"/>
                  <a:pt x="383" y="382"/>
                </a:cubicBezTo>
                <a:cubicBezTo>
                  <a:pt x="383" y="382"/>
                  <a:pt x="383" y="382"/>
                  <a:pt x="385" y="386"/>
                </a:cubicBezTo>
                <a:cubicBezTo>
                  <a:pt x="385" y="386"/>
                  <a:pt x="385" y="386"/>
                  <a:pt x="387" y="386"/>
                </a:cubicBezTo>
                <a:cubicBezTo>
                  <a:pt x="387" y="386"/>
                  <a:pt x="387" y="386"/>
                  <a:pt x="387" y="385"/>
                </a:cubicBezTo>
                <a:cubicBezTo>
                  <a:pt x="387" y="385"/>
                  <a:pt x="387" y="385"/>
                  <a:pt x="387" y="384"/>
                </a:cubicBezTo>
                <a:cubicBezTo>
                  <a:pt x="387" y="384"/>
                  <a:pt x="387" y="384"/>
                  <a:pt x="386" y="385"/>
                </a:cubicBezTo>
                <a:cubicBezTo>
                  <a:pt x="386" y="385"/>
                  <a:pt x="386" y="385"/>
                  <a:pt x="386" y="383"/>
                </a:cubicBezTo>
                <a:cubicBezTo>
                  <a:pt x="386" y="383"/>
                  <a:pt x="386" y="383"/>
                  <a:pt x="385" y="381"/>
                </a:cubicBezTo>
                <a:cubicBezTo>
                  <a:pt x="385" y="381"/>
                  <a:pt x="385" y="381"/>
                  <a:pt x="385" y="379"/>
                </a:cubicBezTo>
                <a:cubicBezTo>
                  <a:pt x="385" y="379"/>
                  <a:pt x="385" y="379"/>
                  <a:pt x="385" y="378"/>
                </a:cubicBezTo>
                <a:cubicBezTo>
                  <a:pt x="385" y="378"/>
                  <a:pt x="385" y="378"/>
                  <a:pt x="386" y="376"/>
                </a:cubicBezTo>
                <a:cubicBezTo>
                  <a:pt x="386" y="376"/>
                  <a:pt x="386" y="376"/>
                  <a:pt x="387" y="376"/>
                </a:cubicBezTo>
                <a:cubicBezTo>
                  <a:pt x="387" y="376"/>
                  <a:pt x="387" y="376"/>
                  <a:pt x="387" y="375"/>
                </a:cubicBezTo>
                <a:cubicBezTo>
                  <a:pt x="387" y="375"/>
                  <a:pt x="387" y="375"/>
                  <a:pt x="386" y="375"/>
                </a:cubicBezTo>
                <a:cubicBezTo>
                  <a:pt x="386" y="375"/>
                  <a:pt x="386" y="375"/>
                  <a:pt x="385" y="375"/>
                </a:cubicBezTo>
                <a:cubicBezTo>
                  <a:pt x="385" y="375"/>
                  <a:pt x="385" y="375"/>
                  <a:pt x="384" y="375"/>
                </a:cubicBezTo>
                <a:cubicBezTo>
                  <a:pt x="384" y="375"/>
                  <a:pt x="384" y="375"/>
                  <a:pt x="385" y="374"/>
                </a:cubicBezTo>
                <a:cubicBezTo>
                  <a:pt x="385" y="374"/>
                  <a:pt x="385" y="374"/>
                  <a:pt x="386" y="374"/>
                </a:cubicBezTo>
                <a:cubicBezTo>
                  <a:pt x="386" y="374"/>
                  <a:pt x="386" y="374"/>
                  <a:pt x="387" y="373"/>
                </a:cubicBezTo>
                <a:cubicBezTo>
                  <a:pt x="387" y="373"/>
                  <a:pt x="387" y="373"/>
                  <a:pt x="387" y="371"/>
                </a:cubicBezTo>
                <a:cubicBezTo>
                  <a:pt x="387" y="371"/>
                  <a:pt x="387" y="371"/>
                  <a:pt x="389" y="369"/>
                </a:cubicBezTo>
                <a:cubicBezTo>
                  <a:pt x="389" y="369"/>
                  <a:pt x="389" y="369"/>
                  <a:pt x="389" y="367"/>
                </a:cubicBezTo>
                <a:cubicBezTo>
                  <a:pt x="389" y="367"/>
                  <a:pt x="389" y="367"/>
                  <a:pt x="391" y="365"/>
                </a:cubicBezTo>
                <a:cubicBezTo>
                  <a:pt x="391" y="365"/>
                  <a:pt x="391" y="365"/>
                  <a:pt x="389" y="366"/>
                </a:cubicBezTo>
                <a:cubicBezTo>
                  <a:pt x="389" y="366"/>
                  <a:pt x="389" y="366"/>
                  <a:pt x="388" y="367"/>
                </a:cubicBezTo>
                <a:close/>
                <a:moveTo>
                  <a:pt x="462" y="171"/>
                </a:moveTo>
                <a:cubicBezTo>
                  <a:pt x="462" y="168"/>
                  <a:pt x="462" y="168"/>
                  <a:pt x="462" y="168"/>
                </a:cubicBezTo>
                <a:cubicBezTo>
                  <a:pt x="461" y="169"/>
                  <a:pt x="461" y="169"/>
                  <a:pt x="461" y="169"/>
                </a:cubicBezTo>
                <a:cubicBezTo>
                  <a:pt x="461" y="171"/>
                  <a:pt x="461" y="171"/>
                  <a:pt x="461" y="171"/>
                </a:cubicBezTo>
                <a:cubicBezTo>
                  <a:pt x="462" y="172"/>
                  <a:pt x="462" y="172"/>
                  <a:pt x="462" y="172"/>
                </a:cubicBezTo>
                <a:cubicBezTo>
                  <a:pt x="462" y="171"/>
                  <a:pt x="462" y="171"/>
                  <a:pt x="462" y="171"/>
                </a:cubicBezTo>
                <a:close/>
                <a:moveTo>
                  <a:pt x="468" y="171"/>
                </a:moveTo>
                <a:cubicBezTo>
                  <a:pt x="469" y="171"/>
                  <a:pt x="469" y="171"/>
                  <a:pt x="469" y="171"/>
                </a:cubicBezTo>
                <a:cubicBezTo>
                  <a:pt x="473" y="168"/>
                  <a:pt x="473" y="168"/>
                  <a:pt x="473" y="168"/>
                </a:cubicBezTo>
                <a:cubicBezTo>
                  <a:pt x="475" y="167"/>
                  <a:pt x="475" y="167"/>
                  <a:pt x="475" y="167"/>
                </a:cubicBezTo>
                <a:cubicBezTo>
                  <a:pt x="476" y="165"/>
                  <a:pt x="476" y="165"/>
                  <a:pt x="476" y="165"/>
                </a:cubicBezTo>
                <a:cubicBezTo>
                  <a:pt x="475" y="166"/>
                  <a:pt x="475" y="166"/>
                  <a:pt x="475" y="166"/>
                </a:cubicBezTo>
                <a:cubicBezTo>
                  <a:pt x="474" y="165"/>
                  <a:pt x="474" y="165"/>
                  <a:pt x="474" y="165"/>
                </a:cubicBezTo>
                <a:cubicBezTo>
                  <a:pt x="474" y="163"/>
                  <a:pt x="474" y="163"/>
                  <a:pt x="474" y="163"/>
                </a:cubicBezTo>
                <a:cubicBezTo>
                  <a:pt x="473" y="163"/>
                  <a:pt x="473" y="163"/>
                  <a:pt x="473" y="163"/>
                </a:cubicBezTo>
                <a:cubicBezTo>
                  <a:pt x="472" y="165"/>
                  <a:pt x="472" y="165"/>
                  <a:pt x="472" y="165"/>
                </a:cubicBezTo>
                <a:cubicBezTo>
                  <a:pt x="471" y="165"/>
                  <a:pt x="471" y="165"/>
                  <a:pt x="471" y="165"/>
                </a:cubicBezTo>
                <a:cubicBezTo>
                  <a:pt x="471" y="166"/>
                  <a:pt x="471" y="166"/>
                  <a:pt x="471" y="166"/>
                </a:cubicBezTo>
                <a:cubicBezTo>
                  <a:pt x="470" y="166"/>
                  <a:pt x="470" y="166"/>
                  <a:pt x="470" y="166"/>
                </a:cubicBezTo>
                <a:cubicBezTo>
                  <a:pt x="470" y="167"/>
                  <a:pt x="470" y="167"/>
                  <a:pt x="470" y="167"/>
                </a:cubicBezTo>
                <a:cubicBezTo>
                  <a:pt x="470" y="168"/>
                  <a:pt x="470" y="168"/>
                  <a:pt x="470" y="168"/>
                </a:cubicBezTo>
                <a:cubicBezTo>
                  <a:pt x="469" y="167"/>
                  <a:pt x="469" y="167"/>
                  <a:pt x="469" y="167"/>
                </a:cubicBezTo>
                <a:cubicBezTo>
                  <a:pt x="469" y="166"/>
                  <a:pt x="469" y="166"/>
                  <a:pt x="469" y="166"/>
                </a:cubicBezTo>
                <a:cubicBezTo>
                  <a:pt x="469" y="165"/>
                  <a:pt x="469" y="165"/>
                  <a:pt x="469" y="165"/>
                </a:cubicBezTo>
                <a:cubicBezTo>
                  <a:pt x="468" y="166"/>
                  <a:pt x="468" y="166"/>
                  <a:pt x="468" y="166"/>
                </a:cubicBezTo>
                <a:cubicBezTo>
                  <a:pt x="467" y="166"/>
                  <a:pt x="467" y="166"/>
                  <a:pt x="467" y="166"/>
                </a:cubicBezTo>
                <a:cubicBezTo>
                  <a:pt x="467" y="167"/>
                  <a:pt x="467" y="167"/>
                  <a:pt x="467" y="167"/>
                </a:cubicBezTo>
                <a:cubicBezTo>
                  <a:pt x="466" y="168"/>
                  <a:pt x="466" y="168"/>
                  <a:pt x="466" y="168"/>
                </a:cubicBezTo>
                <a:cubicBezTo>
                  <a:pt x="466" y="170"/>
                  <a:pt x="466" y="170"/>
                  <a:pt x="466" y="170"/>
                </a:cubicBezTo>
                <a:cubicBezTo>
                  <a:pt x="466" y="171"/>
                  <a:pt x="466" y="171"/>
                  <a:pt x="466" y="171"/>
                </a:cubicBezTo>
                <a:cubicBezTo>
                  <a:pt x="466" y="172"/>
                  <a:pt x="466" y="172"/>
                  <a:pt x="466" y="172"/>
                </a:cubicBezTo>
                <a:cubicBezTo>
                  <a:pt x="467" y="172"/>
                  <a:pt x="467" y="172"/>
                  <a:pt x="467" y="172"/>
                </a:cubicBezTo>
                <a:cubicBezTo>
                  <a:pt x="468" y="171"/>
                  <a:pt x="468" y="171"/>
                  <a:pt x="468" y="171"/>
                </a:cubicBezTo>
                <a:close/>
                <a:moveTo>
                  <a:pt x="469" y="163"/>
                </a:moveTo>
                <a:cubicBezTo>
                  <a:pt x="469" y="163"/>
                  <a:pt x="469" y="163"/>
                  <a:pt x="468" y="164"/>
                </a:cubicBezTo>
                <a:cubicBezTo>
                  <a:pt x="468" y="164"/>
                  <a:pt x="468" y="164"/>
                  <a:pt x="469" y="164"/>
                </a:cubicBezTo>
                <a:cubicBezTo>
                  <a:pt x="469" y="164"/>
                  <a:pt x="469" y="164"/>
                  <a:pt x="469" y="163"/>
                </a:cubicBezTo>
                <a:close/>
                <a:moveTo>
                  <a:pt x="596" y="79"/>
                </a:moveTo>
                <a:cubicBezTo>
                  <a:pt x="596" y="79"/>
                  <a:pt x="596" y="79"/>
                  <a:pt x="595" y="78"/>
                </a:cubicBezTo>
                <a:cubicBezTo>
                  <a:pt x="595" y="78"/>
                  <a:pt x="595" y="78"/>
                  <a:pt x="594" y="78"/>
                </a:cubicBezTo>
                <a:cubicBezTo>
                  <a:pt x="594" y="78"/>
                  <a:pt x="594" y="78"/>
                  <a:pt x="594" y="79"/>
                </a:cubicBezTo>
                <a:cubicBezTo>
                  <a:pt x="594" y="79"/>
                  <a:pt x="594" y="79"/>
                  <a:pt x="595" y="79"/>
                </a:cubicBezTo>
                <a:cubicBezTo>
                  <a:pt x="595" y="79"/>
                  <a:pt x="595" y="79"/>
                  <a:pt x="596" y="79"/>
                </a:cubicBezTo>
                <a:close/>
                <a:moveTo>
                  <a:pt x="688" y="86"/>
                </a:moveTo>
                <a:cubicBezTo>
                  <a:pt x="688" y="86"/>
                  <a:pt x="688" y="86"/>
                  <a:pt x="689" y="85"/>
                </a:cubicBezTo>
                <a:cubicBezTo>
                  <a:pt x="689" y="85"/>
                  <a:pt x="689" y="85"/>
                  <a:pt x="690" y="82"/>
                </a:cubicBezTo>
                <a:cubicBezTo>
                  <a:pt x="690" y="82"/>
                  <a:pt x="690" y="82"/>
                  <a:pt x="689" y="81"/>
                </a:cubicBezTo>
                <a:cubicBezTo>
                  <a:pt x="689" y="81"/>
                  <a:pt x="689" y="81"/>
                  <a:pt x="690" y="80"/>
                </a:cubicBezTo>
                <a:cubicBezTo>
                  <a:pt x="690" y="80"/>
                  <a:pt x="690" y="80"/>
                  <a:pt x="690" y="79"/>
                </a:cubicBezTo>
                <a:cubicBezTo>
                  <a:pt x="690" y="79"/>
                  <a:pt x="690" y="79"/>
                  <a:pt x="691" y="76"/>
                </a:cubicBezTo>
                <a:cubicBezTo>
                  <a:pt x="691" y="76"/>
                  <a:pt x="691" y="76"/>
                  <a:pt x="690" y="74"/>
                </a:cubicBezTo>
                <a:cubicBezTo>
                  <a:pt x="690" y="74"/>
                  <a:pt x="690" y="74"/>
                  <a:pt x="690" y="73"/>
                </a:cubicBezTo>
                <a:cubicBezTo>
                  <a:pt x="690" y="73"/>
                  <a:pt x="690" y="73"/>
                  <a:pt x="689" y="74"/>
                </a:cubicBezTo>
                <a:cubicBezTo>
                  <a:pt x="689" y="74"/>
                  <a:pt x="689" y="74"/>
                  <a:pt x="689" y="75"/>
                </a:cubicBezTo>
                <a:cubicBezTo>
                  <a:pt x="689" y="75"/>
                  <a:pt x="689" y="75"/>
                  <a:pt x="688" y="77"/>
                </a:cubicBezTo>
                <a:cubicBezTo>
                  <a:pt x="688" y="77"/>
                  <a:pt x="688" y="77"/>
                  <a:pt x="688" y="78"/>
                </a:cubicBezTo>
                <a:cubicBezTo>
                  <a:pt x="688" y="78"/>
                  <a:pt x="688" y="78"/>
                  <a:pt x="688" y="79"/>
                </a:cubicBezTo>
                <a:cubicBezTo>
                  <a:pt x="688" y="79"/>
                  <a:pt x="688" y="79"/>
                  <a:pt x="686" y="80"/>
                </a:cubicBezTo>
                <a:cubicBezTo>
                  <a:pt x="686" y="80"/>
                  <a:pt x="686" y="80"/>
                  <a:pt x="686" y="81"/>
                </a:cubicBezTo>
                <a:cubicBezTo>
                  <a:pt x="686" y="81"/>
                  <a:pt x="686" y="81"/>
                  <a:pt x="686" y="83"/>
                </a:cubicBezTo>
                <a:cubicBezTo>
                  <a:pt x="686" y="83"/>
                  <a:pt x="686" y="83"/>
                  <a:pt x="685" y="84"/>
                </a:cubicBezTo>
                <a:cubicBezTo>
                  <a:pt x="685" y="84"/>
                  <a:pt x="685" y="84"/>
                  <a:pt x="686" y="86"/>
                </a:cubicBezTo>
                <a:cubicBezTo>
                  <a:pt x="686" y="86"/>
                  <a:pt x="686" y="86"/>
                  <a:pt x="688" y="86"/>
                </a:cubicBezTo>
                <a:close/>
                <a:moveTo>
                  <a:pt x="684" y="95"/>
                </a:moveTo>
                <a:cubicBezTo>
                  <a:pt x="684" y="95"/>
                  <a:pt x="684" y="95"/>
                  <a:pt x="684" y="94"/>
                </a:cubicBezTo>
                <a:cubicBezTo>
                  <a:pt x="684" y="94"/>
                  <a:pt x="684" y="94"/>
                  <a:pt x="683" y="94"/>
                </a:cubicBezTo>
                <a:cubicBezTo>
                  <a:pt x="683" y="94"/>
                  <a:pt x="683" y="94"/>
                  <a:pt x="682" y="94"/>
                </a:cubicBezTo>
                <a:cubicBezTo>
                  <a:pt x="682" y="94"/>
                  <a:pt x="682" y="94"/>
                  <a:pt x="681" y="95"/>
                </a:cubicBezTo>
                <a:cubicBezTo>
                  <a:pt x="681" y="95"/>
                  <a:pt x="681" y="95"/>
                  <a:pt x="681" y="96"/>
                </a:cubicBezTo>
                <a:cubicBezTo>
                  <a:pt x="681" y="96"/>
                  <a:pt x="681" y="96"/>
                  <a:pt x="681" y="97"/>
                </a:cubicBezTo>
                <a:cubicBezTo>
                  <a:pt x="681" y="97"/>
                  <a:pt x="681" y="97"/>
                  <a:pt x="680" y="98"/>
                </a:cubicBezTo>
                <a:cubicBezTo>
                  <a:pt x="680" y="98"/>
                  <a:pt x="680" y="98"/>
                  <a:pt x="680" y="100"/>
                </a:cubicBezTo>
                <a:cubicBezTo>
                  <a:pt x="680" y="100"/>
                  <a:pt x="680" y="100"/>
                  <a:pt x="681" y="100"/>
                </a:cubicBezTo>
                <a:cubicBezTo>
                  <a:pt x="681" y="100"/>
                  <a:pt x="681" y="100"/>
                  <a:pt x="683" y="100"/>
                </a:cubicBezTo>
                <a:cubicBezTo>
                  <a:pt x="683" y="100"/>
                  <a:pt x="683" y="100"/>
                  <a:pt x="684" y="101"/>
                </a:cubicBezTo>
                <a:cubicBezTo>
                  <a:pt x="684" y="101"/>
                  <a:pt x="684" y="101"/>
                  <a:pt x="685" y="101"/>
                </a:cubicBezTo>
                <a:cubicBezTo>
                  <a:pt x="685" y="101"/>
                  <a:pt x="685" y="101"/>
                  <a:pt x="685" y="100"/>
                </a:cubicBezTo>
                <a:cubicBezTo>
                  <a:pt x="685" y="100"/>
                  <a:pt x="685" y="100"/>
                  <a:pt x="685" y="99"/>
                </a:cubicBezTo>
                <a:cubicBezTo>
                  <a:pt x="685" y="99"/>
                  <a:pt x="685" y="99"/>
                  <a:pt x="685" y="98"/>
                </a:cubicBezTo>
                <a:cubicBezTo>
                  <a:pt x="685" y="98"/>
                  <a:pt x="685" y="98"/>
                  <a:pt x="685" y="97"/>
                </a:cubicBezTo>
                <a:cubicBezTo>
                  <a:pt x="685" y="97"/>
                  <a:pt x="685" y="97"/>
                  <a:pt x="685" y="96"/>
                </a:cubicBezTo>
                <a:cubicBezTo>
                  <a:pt x="685" y="96"/>
                  <a:pt x="685" y="96"/>
                  <a:pt x="684" y="96"/>
                </a:cubicBezTo>
                <a:cubicBezTo>
                  <a:pt x="684" y="96"/>
                  <a:pt x="684" y="96"/>
                  <a:pt x="684" y="95"/>
                </a:cubicBezTo>
                <a:close/>
                <a:moveTo>
                  <a:pt x="708" y="68"/>
                </a:moveTo>
                <a:cubicBezTo>
                  <a:pt x="708" y="68"/>
                  <a:pt x="708" y="68"/>
                  <a:pt x="707" y="68"/>
                </a:cubicBezTo>
                <a:cubicBezTo>
                  <a:pt x="707" y="68"/>
                  <a:pt x="707" y="68"/>
                  <a:pt x="706" y="69"/>
                </a:cubicBezTo>
                <a:cubicBezTo>
                  <a:pt x="706" y="69"/>
                  <a:pt x="706" y="69"/>
                  <a:pt x="705" y="70"/>
                </a:cubicBezTo>
                <a:cubicBezTo>
                  <a:pt x="705" y="70"/>
                  <a:pt x="705" y="70"/>
                  <a:pt x="706" y="70"/>
                </a:cubicBezTo>
                <a:cubicBezTo>
                  <a:pt x="706" y="70"/>
                  <a:pt x="706" y="70"/>
                  <a:pt x="707" y="69"/>
                </a:cubicBezTo>
                <a:cubicBezTo>
                  <a:pt x="707" y="69"/>
                  <a:pt x="707" y="69"/>
                  <a:pt x="708" y="68"/>
                </a:cubicBezTo>
                <a:close/>
                <a:moveTo>
                  <a:pt x="692" y="104"/>
                </a:moveTo>
                <a:cubicBezTo>
                  <a:pt x="692" y="104"/>
                  <a:pt x="692" y="104"/>
                  <a:pt x="692" y="103"/>
                </a:cubicBezTo>
                <a:cubicBezTo>
                  <a:pt x="692" y="103"/>
                  <a:pt x="692" y="103"/>
                  <a:pt x="691" y="102"/>
                </a:cubicBezTo>
                <a:cubicBezTo>
                  <a:pt x="691" y="102"/>
                  <a:pt x="691" y="102"/>
                  <a:pt x="690" y="102"/>
                </a:cubicBezTo>
                <a:cubicBezTo>
                  <a:pt x="690" y="102"/>
                  <a:pt x="690" y="102"/>
                  <a:pt x="689" y="103"/>
                </a:cubicBezTo>
                <a:cubicBezTo>
                  <a:pt x="689" y="103"/>
                  <a:pt x="689" y="103"/>
                  <a:pt x="688" y="104"/>
                </a:cubicBezTo>
                <a:cubicBezTo>
                  <a:pt x="688" y="104"/>
                  <a:pt x="688" y="104"/>
                  <a:pt x="688" y="105"/>
                </a:cubicBezTo>
                <a:cubicBezTo>
                  <a:pt x="688" y="105"/>
                  <a:pt x="688" y="105"/>
                  <a:pt x="689" y="105"/>
                </a:cubicBezTo>
                <a:cubicBezTo>
                  <a:pt x="689" y="105"/>
                  <a:pt x="689" y="105"/>
                  <a:pt x="690" y="106"/>
                </a:cubicBezTo>
                <a:cubicBezTo>
                  <a:pt x="690" y="106"/>
                  <a:pt x="690" y="106"/>
                  <a:pt x="689" y="106"/>
                </a:cubicBezTo>
                <a:cubicBezTo>
                  <a:pt x="689" y="106"/>
                  <a:pt x="689" y="106"/>
                  <a:pt x="688" y="107"/>
                </a:cubicBezTo>
                <a:cubicBezTo>
                  <a:pt x="688" y="107"/>
                  <a:pt x="688" y="107"/>
                  <a:pt x="687" y="107"/>
                </a:cubicBezTo>
                <a:cubicBezTo>
                  <a:pt x="687" y="107"/>
                  <a:pt x="687" y="107"/>
                  <a:pt x="687" y="109"/>
                </a:cubicBezTo>
                <a:cubicBezTo>
                  <a:pt x="687" y="109"/>
                  <a:pt x="687" y="109"/>
                  <a:pt x="688" y="109"/>
                </a:cubicBezTo>
                <a:cubicBezTo>
                  <a:pt x="688" y="109"/>
                  <a:pt x="688" y="109"/>
                  <a:pt x="688" y="110"/>
                </a:cubicBezTo>
                <a:cubicBezTo>
                  <a:pt x="688" y="110"/>
                  <a:pt x="688" y="110"/>
                  <a:pt x="686" y="111"/>
                </a:cubicBezTo>
                <a:cubicBezTo>
                  <a:pt x="686" y="111"/>
                  <a:pt x="686" y="111"/>
                  <a:pt x="686" y="112"/>
                </a:cubicBezTo>
                <a:cubicBezTo>
                  <a:pt x="686" y="112"/>
                  <a:pt x="686" y="112"/>
                  <a:pt x="687" y="112"/>
                </a:cubicBezTo>
                <a:cubicBezTo>
                  <a:pt x="687" y="112"/>
                  <a:pt x="687" y="112"/>
                  <a:pt x="687" y="114"/>
                </a:cubicBezTo>
                <a:cubicBezTo>
                  <a:pt x="687" y="114"/>
                  <a:pt x="687" y="114"/>
                  <a:pt x="686" y="114"/>
                </a:cubicBezTo>
                <a:cubicBezTo>
                  <a:pt x="686" y="114"/>
                  <a:pt x="686" y="114"/>
                  <a:pt x="686" y="112"/>
                </a:cubicBezTo>
                <a:cubicBezTo>
                  <a:pt x="686" y="112"/>
                  <a:pt x="686" y="112"/>
                  <a:pt x="685" y="112"/>
                </a:cubicBezTo>
                <a:cubicBezTo>
                  <a:pt x="685" y="112"/>
                  <a:pt x="685" y="112"/>
                  <a:pt x="685" y="111"/>
                </a:cubicBezTo>
                <a:cubicBezTo>
                  <a:pt x="685" y="111"/>
                  <a:pt x="685" y="111"/>
                  <a:pt x="684" y="111"/>
                </a:cubicBezTo>
                <a:cubicBezTo>
                  <a:pt x="684" y="111"/>
                  <a:pt x="684" y="111"/>
                  <a:pt x="683" y="111"/>
                </a:cubicBezTo>
                <a:cubicBezTo>
                  <a:pt x="683" y="111"/>
                  <a:pt x="683" y="111"/>
                  <a:pt x="683" y="112"/>
                </a:cubicBezTo>
                <a:cubicBezTo>
                  <a:pt x="683" y="112"/>
                  <a:pt x="683" y="112"/>
                  <a:pt x="682" y="113"/>
                </a:cubicBezTo>
                <a:cubicBezTo>
                  <a:pt x="682" y="113"/>
                  <a:pt x="682" y="113"/>
                  <a:pt x="681" y="113"/>
                </a:cubicBezTo>
                <a:cubicBezTo>
                  <a:pt x="681" y="113"/>
                  <a:pt x="681" y="113"/>
                  <a:pt x="681" y="114"/>
                </a:cubicBezTo>
                <a:cubicBezTo>
                  <a:pt x="681" y="114"/>
                  <a:pt x="681" y="114"/>
                  <a:pt x="680" y="114"/>
                </a:cubicBezTo>
                <a:cubicBezTo>
                  <a:pt x="680" y="114"/>
                  <a:pt x="680" y="114"/>
                  <a:pt x="680" y="115"/>
                </a:cubicBezTo>
                <a:cubicBezTo>
                  <a:pt x="680" y="115"/>
                  <a:pt x="680" y="115"/>
                  <a:pt x="681" y="115"/>
                </a:cubicBezTo>
                <a:cubicBezTo>
                  <a:pt x="681" y="115"/>
                  <a:pt x="681" y="115"/>
                  <a:pt x="681" y="116"/>
                </a:cubicBezTo>
                <a:cubicBezTo>
                  <a:pt x="681" y="116"/>
                  <a:pt x="681" y="116"/>
                  <a:pt x="682" y="115"/>
                </a:cubicBezTo>
                <a:cubicBezTo>
                  <a:pt x="682" y="115"/>
                  <a:pt x="682" y="115"/>
                  <a:pt x="683" y="115"/>
                </a:cubicBezTo>
                <a:cubicBezTo>
                  <a:pt x="683" y="115"/>
                  <a:pt x="683" y="115"/>
                  <a:pt x="684" y="116"/>
                </a:cubicBezTo>
                <a:cubicBezTo>
                  <a:pt x="684" y="116"/>
                  <a:pt x="684" y="116"/>
                  <a:pt x="685" y="115"/>
                </a:cubicBezTo>
                <a:cubicBezTo>
                  <a:pt x="685" y="115"/>
                  <a:pt x="685" y="115"/>
                  <a:pt x="686" y="116"/>
                </a:cubicBezTo>
                <a:cubicBezTo>
                  <a:pt x="686" y="116"/>
                  <a:pt x="686" y="116"/>
                  <a:pt x="688" y="116"/>
                </a:cubicBezTo>
                <a:cubicBezTo>
                  <a:pt x="688" y="116"/>
                  <a:pt x="688" y="116"/>
                  <a:pt x="689" y="116"/>
                </a:cubicBezTo>
                <a:cubicBezTo>
                  <a:pt x="689" y="116"/>
                  <a:pt x="689" y="116"/>
                  <a:pt x="690" y="116"/>
                </a:cubicBezTo>
                <a:cubicBezTo>
                  <a:pt x="690" y="116"/>
                  <a:pt x="690" y="116"/>
                  <a:pt x="695" y="117"/>
                </a:cubicBezTo>
                <a:cubicBezTo>
                  <a:pt x="695" y="117"/>
                  <a:pt x="695" y="117"/>
                  <a:pt x="696" y="118"/>
                </a:cubicBezTo>
                <a:cubicBezTo>
                  <a:pt x="696" y="118"/>
                  <a:pt x="696" y="118"/>
                  <a:pt x="695" y="118"/>
                </a:cubicBezTo>
                <a:cubicBezTo>
                  <a:pt x="695" y="118"/>
                  <a:pt x="695" y="118"/>
                  <a:pt x="693" y="118"/>
                </a:cubicBezTo>
                <a:cubicBezTo>
                  <a:pt x="693" y="118"/>
                  <a:pt x="693" y="118"/>
                  <a:pt x="692" y="118"/>
                </a:cubicBezTo>
                <a:cubicBezTo>
                  <a:pt x="692" y="118"/>
                  <a:pt x="692" y="118"/>
                  <a:pt x="691" y="119"/>
                </a:cubicBezTo>
                <a:cubicBezTo>
                  <a:pt x="691" y="119"/>
                  <a:pt x="691" y="119"/>
                  <a:pt x="689" y="119"/>
                </a:cubicBezTo>
                <a:cubicBezTo>
                  <a:pt x="689" y="119"/>
                  <a:pt x="689" y="119"/>
                  <a:pt x="690" y="120"/>
                </a:cubicBezTo>
                <a:cubicBezTo>
                  <a:pt x="690" y="120"/>
                  <a:pt x="690" y="120"/>
                  <a:pt x="689" y="120"/>
                </a:cubicBezTo>
                <a:cubicBezTo>
                  <a:pt x="689" y="120"/>
                  <a:pt x="689" y="120"/>
                  <a:pt x="687" y="120"/>
                </a:cubicBezTo>
                <a:cubicBezTo>
                  <a:pt x="687" y="120"/>
                  <a:pt x="687" y="120"/>
                  <a:pt x="686" y="119"/>
                </a:cubicBezTo>
                <a:cubicBezTo>
                  <a:pt x="686" y="119"/>
                  <a:pt x="686" y="119"/>
                  <a:pt x="686" y="120"/>
                </a:cubicBezTo>
                <a:cubicBezTo>
                  <a:pt x="686" y="120"/>
                  <a:pt x="686" y="120"/>
                  <a:pt x="685" y="121"/>
                </a:cubicBezTo>
                <a:cubicBezTo>
                  <a:pt x="685" y="121"/>
                  <a:pt x="685" y="121"/>
                  <a:pt x="685" y="120"/>
                </a:cubicBezTo>
                <a:cubicBezTo>
                  <a:pt x="685" y="120"/>
                  <a:pt x="685" y="120"/>
                  <a:pt x="684" y="120"/>
                </a:cubicBezTo>
                <a:cubicBezTo>
                  <a:pt x="684" y="120"/>
                  <a:pt x="684" y="120"/>
                  <a:pt x="684" y="121"/>
                </a:cubicBezTo>
                <a:cubicBezTo>
                  <a:pt x="684" y="121"/>
                  <a:pt x="684" y="121"/>
                  <a:pt x="685" y="122"/>
                </a:cubicBezTo>
                <a:cubicBezTo>
                  <a:pt x="685" y="122"/>
                  <a:pt x="685" y="122"/>
                  <a:pt x="686" y="122"/>
                </a:cubicBezTo>
                <a:cubicBezTo>
                  <a:pt x="686" y="122"/>
                  <a:pt x="686" y="122"/>
                  <a:pt x="686" y="123"/>
                </a:cubicBezTo>
                <a:cubicBezTo>
                  <a:pt x="686" y="123"/>
                  <a:pt x="686" y="123"/>
                  <a:pt x="686" y="124"/>
                </a:cubicBezTo>
                <a:cubicBezTo>
                  <a:pt x="686" y="124"/>
                  <a:pt x="686" y="124"/>
                  <a:pt x="685" y="123"/>
                </a:cubicBezTo>
                <a:cubicBezTo>
                  <a:pt x="685" y="123"/>
                  <a:pt x="685" y="123"/>
                  <a:pt x="684" y="124"/>
                </a:cubicBezTo>
                <a:cubicBezTo>
                  <a:pt x="684" y="124"/>
                  <a:pt x="684" y="124"/>
                  <a:pt x="684" y="125"/>
                </a:cubicBezTo>
                <a:cubicBezTo>
                  <a:pt x="684" y="125"/>
                  <a:pt x="684" y="125"/>
                  <a:pt x="684" y="127"/>
                </a:cubicBezTo>
                <a:cubicBezTo>
                  <a:pt x="684" y="127"/>
                  <a:pt x="684" y="127"/>
                  <a:pt x="685" y="127"/>
                </a:cubicBezTo>
                <a:cubicBezTo>
                  <a:pt x="685" y="127"/>
                  <a:pt x="685" y="127"/>
                  <a:pt x="686" y="127"/>
                </a:cubicBezTo>
                <a:cubicBezTo>
                  <a:pt x="686" y="127"/>
                  <a:pt x="686" y="127"/>
                  <a:pt x="687" y="128"/>
                </a:cubicBezTo>
                <a:cubicBezTo>
                  <a:pt x="687" y="128"/>
                  <a:pt x="687" y="128"/>
                  <a:pt x="688" y="127"/>
                </a:cubicBezTo>
                <a:cubicBezTo>
                  <a:pt x="688" y="127"/>
                  <a:pt x="688" y="127"/>
                  <a:pt x="688" y="128"/>
                </a:cubicBezTo>
                <a:cubicBezTo>
                  <a:pt x="688" y="128"/>
                  <a:pt x="688" y="128"/>
                  <a:pt x="689" y="128"/>
                </a:cubicBezTo>
                <a:cubicBezTo>
                  <a:pt x="689" y="128"/>
                  <a:pt x="689" y="128"/>
                  <a:pt x="690" y="127"/>
                </a:cubicBezTo>
                <a:cubicBezTo>
                  <a:pt x="690" y="127"/>
                  <a:pt x="690" y="127"/>
                  <a:pt x="690" y="128"/>
                </a:cubicBezTo>
                <a:cubicBezTo>
                  <a:pt x="690" y="128"/>
                  <a:pt x="690" y="128"/>
                  <a:pt x="691" y="129"/>
                </a:cubicBezTo>
                <a:cubicBezTo>
                  <a:pt x="691" y="129"/>
                  <a:pt x="691" y="129"/>
                  <a:pt x="694" y="129"/>
                </a:cubicBezTo>
                <a:cubicBezTo>
                  <a:pt x="694" y="129"/>
                  <a:pt x="694" y="129"/>
                  <a:pt x="695" y="128"/>
                </a:cubicBezTo>
                <a:cubicBezTo>
                  <a:pt x="695" y="128"/>
                  <a:pt x="695" y="128"/>
                  <a:pt x="695" y="127"/>
                </a:cubicBezTo>
                <a:cubicBezTo>
                  <a:pt x="695" y="127"/>
                  <a:pt x="695" y="127"/>
                  <a:pt x="695" y="126"/>
                </a:cubicBezTo>
                <a:cubicBezTo>
                  <a:pt x="695" y="126"/>
                  <a:pt x="695" y="126"/>
                  <a:pt x="696" y="127"/>
                </a:cubicBezTo>
                <a:cubicBezTo>
                  <a:pt x="696" y="127"/>
                  <a:pt x="696" y="127"/>
                  <a:pt x="696" y="129"/>
                </a:cubicBezTo>
                <a:cubicBezTo>
                  <a:pt x="696" y="129"/>
                  <a:pt x="696" y="129"/>
                  <a:pt x="697" y="128"/>
                </a:cubicBezTo>
                <a:cubicBezTo>
                  <a:pt x="697" y="128"/>
                  <a:pt x="697" y="128"/>
                  <a:pt x="697" y="127"/>
                </a:cubicBezTo>
                <a:cubicBezTo>
                  <a:pt x="697" y="127"/>
                  <a:pt x="697" y="127"/>
                  <a:pt x="697" y="126"/>
                </a:cubicBezTo>
                <a:cubicBezTo>
                  <a:pt x="697" y="126"/>
                  <a:pt x="697" y="126"/>
                  <a:pt x="697" y="125"/>
                </a:cubicBezTo>
                <a:cubicBezTo>
                  <a:pt x="697" y="125"/>
                  <a:pt x="697" y="125"/>
                  <a:pt x="696" y="125"/>
                </a:cubicBezTo>
                <a:cubicBezTo>
                  <a:pt x="696" y="125"/>
                  <a:pt x="696" y="125"/>
                  <a:pt x="696" y="124"/>
                </a:cubicBezTo>
                <a:cubicBezTo>
                  <a:pt x="696" y="124"/>
                  <a:pt x="696" y="124"/>
                  <a:pt x="697" y="123"/>
                </a:cubicBezTo>
                <a:cubicBezTo>
                  <a:pt x="697" y="123"/>
                  <a:pt x="697" y="123"/>
                  <a:pt x="698" y="123"/>
                </a:cubicBezTo>
                <a:cubicBezTo>
                  <a:pt x="698" y="123"/>
                  <a:pt x="698" y="123"/>
                  <a:pt x="699" y="122"/>
                </a:cubicBezTo>
                <a:cubicBezTo>
                  <a:pt x="699" y="122"/>
                  <a:pt x="699" y="122"/>
                  <a:pt x="699" y="121"/>
                </a:cubicBezTo>
                <a:cubicBezTo>
                  <a:pt x="699" y="121"/>
                  <a:pt x="699" y="121"/>
                  <a:pt x="700" y="121"/>
                </a:cubicBezTo>
                <a:cubicBezTo>
                  <a:pt x="700" y="121"/>
                  <a:pt x="700" y="121"/>
                  <a:pt x="700" y="122"/>
                </a:cubicBezTo>
                <a:cubicBezTo>
                  <a:pt x="700" y="122"/>
                  <a:pt x="700" y="122"/>
                  <a:pt x="700" y="123"/>
                </a:cubicBezTo>
                <a:cubicBezTo>
                  <a:pt x="700" y="123"/>
                  <a:pt x="700" y="123"/>
                  <a:pt x="701" y="122"/>
                </a:cubicBezTo>
                <a:cubicBezTo>
                  <a:pt x="701" y="122"/>
                  <a:pt x="701" y="122"/>
                  <a:pt x="702" y="120"/>
                </a:cubicBezTo>
                <a:cubicBezTo>
                  <a:pt x="702" y="120"/>
                  <a:pt x="702" y="120"/>
                  <a:pt x="702" y="119"/>
                </a:cubicBezTo>
                <a:cubicBezTo>
                  <a:pt x="702" y="119"/>
                  <a:pt x="702" y="119"/>
                  <a:pt x="701" y="119"/>
                </a:cubicBezTo>
                <a:cubicBezTo>
                  <a:pt x="701" y="119"/>
                  <a:pt x="701" y="119"/>
                  <a:pt x="701" y="118"/>
                </a:cubicBezTo>
                <a:cubicBezTo>
                  <a:pt x="701" y="118"/>
                  <a:pt x="701" y="118"/>
                  <a:pt x="702" y="118"/>
                </a:cubicBezTo>
                <a:cubicBezTo>
                  <a:pt x="702" y="118"/>
                  <a:pt x="702" y="118"/>
                  <a:pt x="703" y="118"/>
                </a:cubicBezTo>
                <a:cubicBezTo>
                  <a:pt x="703" y="118"/>
                  <a:pt x="703" y="118"/>
                  <a:pt x="703" y="117"/>
                </a:cubicBezTo>
                <a:cubicBezTo>
                  <a:pt x="703" y="117"/>
                  <a:pt x="703" y="117"/>
                  <a:pt x="703" y="116"/>
                </a:cubicBezTo>
                <a:cubicBezTo>
                  <a:pt x="703" y="116"/>
                  <a:pt x="703" y="116"/>
                  <a:pt x="704" y="115"/>
                </a:cubicBezTo>
                <a:cubicBezTo>
                  <a:pt x="704" y="115"/>
                  <a:pt x="704" y="115"/>
                  <a:pt x="705" y="114"/>
                </a:cubicBezTo>
                <a:cubicBezTo>
                  <a:pt x="705" y="114"/>
                  <a:pt x="705" y="114"/>
                  <a:pt x="706" y="113"/>
                </a:cubicBezTo>
                <a:cubicBezTo>
                  <a:pt x="706" y="113"/>
                  <a:pt x="706" y="113"/>
                  <a:pt x="707" y="112"/>
                </a:cubicBezTo>
                <a:cubicBezTo>
                  <a:pt x="707" y="112"/>
                  <a:pt x="707" y="112"/>
                  <a:pt x="708" y="111"/>
                </a:cubicBezTo>
                <a:cubicBezTo>
                  <a:pt x="708" y="111"/>
                  <a:pt x="708" y="111"/>
                  <a:pt x="708" y="110"/>
                </a:cubicBezTo>
                <a:cubicBezTo>
                  <a:pt x="708" y="110"/>
                  <a:pt x="708" y="110"/>
                  <a:pt x="709" y="108"/>
                </a:cubicBezTo>
                <a:cubicBezTo>
                  <a:pt x="709" y="108"/>
                  <a:pt x="709" y="108"/>
                  <a:pt x="710" y="107"/>
                </a:cubicBezTo>
                <a:cubicBezTo>
                  <a:pt x="710" y="107"/>
                  <a:pt x="710" y="107"/>
                  <a:pt x="710" y="106"/>
                </a:cubicBezTo>
                <a:cubicBezTo>
                  <a:pt x="710" y="106"/>
                  <a:pt x="710" y="106"/>
                  <a:pt x="710" y="105"/>
                </a:cubicBezTo>
                <a:cubicBezTo>
                  <a:pt x="710" y="105"/>
                  <a:pt x="710" y="105"/>
                  <a:pt x="708" y="104"/>
                </a:cubicBezTo>
                <a:cubicBezTo>
                  <a:pt x="708" y="104"/>
                  <a:pt x="708" y="104"/>
                  <a:pt x="708" y="103"/>
                </a:cubicBezTo>
                <a:cubicBezTo>
                  <a:pt x="708" y="103"/>
                  <a:pt x="708" y="103"/>
                  <a:pt x="709" y="103"/>
                </a:cubicBezTo>
                <a:cubicBezTo>
                  <a:pt x="709" y="103"/>
                  <a:pt x="709" y="103"/>
                  <a:pt x="709" y="102"/>
                </a:cubicBezTo>
                <a:cubicBezTo>
                  <a:pt x="709" y="102"/>
                  <a:pt x="709" y="102"/>
                  <a:pt x="709" y="101"/>
                </a:cubicBezTo>
                <a:cubicBezTo>
                  <a:pt x="709" y="101"/>
                  <a:pt x="709" y="101"/>
                  <a:pt x="708" y="100"/>
                </a:cubicBezTo>
                <a:cubicBezTo>
                  <a:pt x="708" y="100"/>
                  <a:pt x="708" y="100"/>
                  <a:pt x="707" y="100"/>
                </a:cubicBezTo>
                <a:cubicBezTo>
                  <a:pt x="707" y="100"/>
                  <a:pt x="707" y="100"/>
                  <a:pt x="708" y="101"/>
                </a:cubicBezTo>
                <a:cubicBezTo>
                  <a:pt x="708" y="101"/>
                  <a:pt x="708" y="101"/>
                  <a:pt x="708" y="102"/>
                </a:cubicBezTo>
                <a:cubicBezTo>
                  <a:pt x="708" y="102"/>
                  <a:pt x="708" y="102"/>
                  <a:pt x="707" y="102"/>
                </a:cubicBezTo>
                <a:cubicBezTo>
                  <a:pt x="707" y="102"/>
                  <a:pt x="707" y="102"/>
                  <a:pt x="706" y="101"/>
                </a:cubicBezTo>
                <a:cubicBezTo>
                  <a:pt x="706" y="101"/>
                  <a:pt x="706" y="101"/>
                  <a:pt x="705" y="102"/>
                </a:cubicBezTo>
                <a:cubicBezTo>
                  <a:pt x="705" y="102"/>
                  <a:pt x="705" y="102"/>
                  <a:pt x="705" y="104"/>
                </a:cubicBezTo>
                <a:cubicBezTo>
                  <a:pt x="705" y="104"/>
                  <a:pt x="705" y="104"/>
                  <a:pt x="704" y="105"/>
                </a:cubicBezTo>
                <a:cubicBezTo>
                  <a:pt x="704" y="105"/>
                  <a:pt x="704" y="105"/>
                  <a:pt x="703" y="105"/>
                </a:cubicBezTo>
                <a:cubicBezTo>
                  <a:pt x="703" y="105"/>
                  <a:pt x="703" y="105"/>
                  <a:pt x="702" y="104"/>
                </a:cubicBezTo>
                <a:cubicBezTo>
                  <a:pt x="702" y="104"/>
                  <a:pt x="702" y="104"/>
                  <a:pt x="703" y="103"/>
                </a:cubicBezTo>
                <a:cubicBezTo>
                  <a:pt x="703" y="103"/>
                  <a:pt x="703" y="103"/>
                  <a:pt x="704" y="101"/>
                </a:cubicBezTo>
                <a:cubicBezTo>
                  <a:pt x="704" y="101"/>
                  <a:pt x="704" y="101"/>
                  <a:pt x="703" y="100"/>
                </a:cubicBezTo>
                <a:cubicBezTo>
                  <a:pt x="703" y="100"/>
                  <a:pt x="703" y="100"/>
                  <a:pt x="702" y="101"/>
                </a:cubicBezTo>
                <a:cubicBezTo>
                  <a:pt x="702" y="101"/>
                  <a:pt x="702" y="101"/>
                  <a:pt x="701" y="100"/>
                </a:cubicBezTo>
                <a:cubicBezTo>
                  <a:pt x="701" y="100"/>
                  <a:pt x="701" y="100"/>
                  <a:pt x="701" y="99"/>
                </a:cubicBezTo>
                <a:cubicBezTo>
                  <a:pt x="700" y="99"/>
                  <a:pt x="700" y="99"/>
                  <a:pt x="700" y="99"/>
                </a:cubicBezTo>
                <a:cubicBezTo>
                  <a:pt x="699" y="100"/>
                  <a:pt x="699" y="100"/>
                  <a:pt x="699" y="100"/>
                </a:cubicBezTo>
                <a:cubicBezTo>
                  <a:pt x="699" y="100"/>
                  <a:pt x="699" y="100"/>
                  <a:pt x="698" y="100"/>
                </a:cubicBezTo>
                <a:cubicBezTo>
                  <a:pt x="698" y="100"/>
                  <a:pt x="698" y="100"/>
                  <a:pt x="697" y="100"/>
                </a:cubicBezTo>
                <a:cubicBezTo>
                  <a:pt x="697" y="100"/>
                  <a:pt x="697" y="100"/>
                  <a:pt x="696" y="101"/>
                </a:cubicBezTo>
                <a:cubicBezTo>
                  <a:pt x="696" y="101"/>
                  <a:pt x="696" y="101"/>
                  <a:pt x="695" y="101"/>
                </a:cubicBezTo>
                <a:cubicBezTo>
                  <a:pt x="695" y="101"/>
                  <a:pt x="695" y="101"/>
                  <a:pt x="695" y="103"/>
                </a:cubicBezTo>
                <a:cubicBezTo>
                  <a:pt x="695" y="103"/>
                  <a:pt x="695" y="103"/>
                  <a:pt x="695" y="105"/>
                </a:cubicBezTo>
                <a:cubicBezTo>
                  <a:pt x="695" y="105"/>
                  <a:pt x="695" y="105"/>
                  <a:pt x="697" y="106"/>
                </a:cubicBezTo>
                <a:cubicBezTo>
                  <a:pt x="697" y="106"/>
                  <a:pt x="697" y="106"/>
                  <a:pt x="697" y="107"/>
                </a:cubicBezTo>
                <a:cubicBezTo>
                  <a:pt x="697" y="107"/>
                  <a:pt x="697" y="107"/>
                  <a:pt x="696" y="106"/>
                </a:cubicBezTo>
                <a:cubicBezTo>
                  <a:pt x="696" y="106"/>
                  <a:pt x="696" y="106"/>
                  <a:pt x="695" y="106"/>
                </a:cubicBezTo>
                <a:cubicBezTo>
                  <a:pt x="695" y="106"/>
                  <a:pt x="695" y="106"/>
                  <a:pt x="694" y="107"/>
                </a:cubicBezTo>
                <a:cubicBezTo>
                  <a:pt x="694" y="107"/>
                  <a:pt x="694" y="107"/>
                  <a:pt x="696" y="108"/>
                </a:cubicBezTo>
                <a:cubicBezTo>
                  <a:pt x="696" y="108"/>
                  <a:pt x="696" y="108"/>
                  <a:pt x="696" y="109"/>
                </a:cubicBezTo>
                <a:cubicBezTo>
                  <a:pt x="696" y="109"/>
                  <a:pt x="696" y="109"/>
                  <a:pt x="695" y="109"/>
                </a:cubicBezTo>
                <a:cubicBezTo>
                  <a:pt x="695" y="109"/>
                  <a:pt x="695" y="109"/>
                  <a:pt x="695" y="111"/>
                </a:cubicBezTo>
                <a:cubicBezTo>
                  <a:pt x="695" y="111"/>
                  <a:pt x="695" y="111"/>
                  <a:pt x="696" y="112"/>
                </a:cubicBezTo>
                <a:cubicBezTo>
                  <a:pt x="696" y="112"/>
                  <a:pt x="696" y="112"/>
                  <a:pt x="694" y="113"/>
                </a:cubicBezTo>
                <a:cubicBezTo>
                  <a:pt x="694" y="113"/>
                  <a:pt x="694" y="113"/>
                  <a:pt x="693" y="112"/>
                </a:cubicBezTo>
                <a:cubicBezTo>
                  <a:pt x="693" y="112"/>
                  <a:pt x="693" y="112"/>
                  <a:pt x="693" y="111"/>
                </a:cubicBezTo>
                <a:cubicBezTo>
                  <a:pt x="693" y="111"/>
                  <a:pt x="693" y="111"/>
                  <a:pt x="693" y="107"/>
                </a:cubicBezTo>
                <a:cubicBezTo>
                  <a:pt x="693" y="107"/>
                  <a:pt x="693" y="107"/>
                  <a:pt x="692" y="106"/>
                </a:cubicBezTo>
                <a:cubicBezTo>
                  <a:pt x="692" y="106"/>
                  <a:pt x="692" y="106"/>
                  <a:pt x="692" y="105"/>
                </a:cubicBezTo>
                <a:cubicBezTo>
                  <a:pt x="692" y="105"/>
                  <a:pt x="692" y="105"/>
                  <a:pt x="692" y="104"/>
                </a:cubicBezTo>
                <a:close/>
                <a:moveTo>
                  <a:pt x="695" y="99"/>
                </a:moveTo>
                <a:cubicBezTo>
                  <a:pt x="696" y="98"/>
                  <a:pt x="696" y="98"/>
                  <a:pt x="696" y="98"/>
                </a:cubicBezTo>
                <a:cubicBezTo>
                  <a:pt x="697" y="99"/>
                  <a:pt x="697" y="99"/>
                  <a:pt x="697" y="99"/>
                </a:cubicBezTo>
                <a:cubicBezTo>
                  <a:pt x="699" y="97"/>
                  <a:pt x="699" y="97"/>
                  <a:pt x="699" y="97"/>
                </a:cubicBezTo>
                <a:cubicBezTo>
                  <a:pt x="700" y="97"/>
                  <a:pt x="700" y="97"/>
                  <a:pt x="700" y="97"/>
                </a:cubicBezTo>
                <a:cubicBezTo>
                  <a:pt x="701" y="97"/>
                  <a:pt x="701" y="97"/>
                  <a:pt x="701" y="97"/>
                </a:cubicBezTo>
                <a:cubicBezTo>
                  <a:pt x="699" y="96"/>
                  <a:pt x="699" y="96"/>
                  <a:pt x="699" y="96"/>
                </a:cubicBezTo>
                <a:cubicBezTo>
                  <a:pt x="697" y="97"/>
                  <a:pt x="697" y="97"/>
                  <a:pt x="697" y="97"/>
                </a:cubicBezTo>
                <a:cubicBezTo>
                  <a:pt x="696" y="97"/>
                  <a:pt x="696" y="97"/>
                  <a:pt x="696" y="97"/>
                </a:cubicBezTo>
                <a:cubicBezTo>
                  <a:pt x="695" y="97"/>
                  <a:pt x="695" y="97"/>
                  <a:pt x="695" y="97"/>
                </a:cubicBezTo>
                <a:cubicBezTo>
                  <a:pt x="694" y="97"/>
                  <a:pt x="694" y="97"/>
                  <a:pt x="694" y="97"/>
                </a:cubicBezTo>
                <a:cubicBezTo>
                  <a:pt x="693" y="98"/>
                  <a:pt x="693" y="98"/>
                  <a:pt x="693" y="98"/>
                </a:cubicBezTo>
                <a:cubicBezTo>
                  <a:pt x="693" y="99"/>
                  <a:pt x="693" y="99"/>
                  <a:pt x="693" y="99"/>
                </a:cubicBezTo>
                <a:cubicBezTo>
                  <a:pt x="694" y="99"/>
                  <a:pt x="694" y="99"/>
                  <a:pt x="694" y="99"/>
                </a:cubicBezTo>
                <a:cubicBezTo>
                  <a:pt x="695" y="99"/>
                  <a:pt x="695" y="99"/>
                  <a:pt x="695" y="99"/>
                </a:cubicBezTo>
                <a:close/>
                <a:moveTo>
                  <a:pt x="689" y="88"/>
                </a:moveTo>
                <a:cubicBezTo>
                  <a:pt x="689" y="88"/>
                  <a:pt x="689" y="88"/>
                  <a:pt x="690" y="87"/>
                </a:cubicBezTo>
                <a:cubicBezTo>
                  <a:pt x="690" y="87"/>
                  <a:pt x="690" y="87"/>
                  <a:pt x="688" y="87"/>
                </a:cubicBezTo>
                <a:cubicBezTo>
                  <a:pt x="688" y="87"/>
                  <a:pt x="688" y="87"/>
                  <a:pt x="687" y="87"/>
                </a:cubicBezTo>
                <a:cubicBezTo>
                  <a:pt x="687" y="87"/>
                  <a:pt x="687" y="87"/>
                  <a:pt x="688" y="88"/>
                </a:cubicBezTo>
                <a:cubicBezTo>
                  <a:pt x="688" y="88"/>
                  <a:pt x="688" y="88"/>
                  <a:pt x="689" y="88"/>
                </a:cubicBezTo>
                <a:close/>
                <a:moveTo>
                  <a:pt x="668" y="53"/>
                </a:moveTo>
                <a:cubicBezTo>
                  <a:pt x="668" y="53"/>
                  <a:pt x="668" y="53"/>
                  <a:pt x="669" y="53"/>
                </a:cubicBezTo>
                <a:cubicBezTo>
                  <a:pt x="669" y="53"/>
                  <a:pt x="669" y="53"/>
                  <a:pt x="670" y="53"/>
                </a:cubicBezTo>
                <a:cubicBezTo>
                  <a:pt x="670" y="53"/>
                  <a:pt x="670" y="53"/>
                  <a:pt x="671" y="54"/>
                </a:cubicBezTo>
                <a:cubicBezTo>
                  <a:pt x="671" y="54"/>
                  <a:pt x="671" y="54"/>
                  <a:pt x="671" y="56"/>
                </a:cubicBezTo>
                <a:cubicBezTo>
                  <a:pt x="671" y="56"/>
                  <a:pt x="671" y="56"/>
                  <a:pt x="672" y="57"/>
                </a:cubicBezTo>
                <a:cubicBezTo>
                  <a:pt x="672" y="57"/>
                  <a:pt x="672" y="57"/>
                  <a:pt x="673" y="56"/>
                </a:cubicBezTo>
                <a:cubicBezTo>
                  <a:pt x="673" y="56"/>
                  <a:pt x="673" y="56"/>
                  <a:pt x="673" y="55"/>
                </a:cubicBezTo>
                <a:cubicBezTo>
                  <a:pt x="673" y="55"/>
                  <a:pt x="673" y="55"/>
                  <a:pt x="673" y="54"/>
                </a:cubicBezTo>
                <a:cubicBezTo>
                  <a:pt x="673" y="54"/>
                  <a:pt x="673" y="54"/>
                  <a:pt x="674" y="56"/>
                </a:cubicBezTo>
                <a:cubicBezTo>
                  <a:pt x="674" y="56"/>
                  <a:pt x="674" y="56"/>
                  <a:pt x="674" y="57"/>
                </a:cubicBezTo>
                <a:cubicBezTo>
                  <a:pt x="674" y="57"/>
                  <a:pt x="674" y="57"/>
                  <a:pt x="676" y="59"/>
                </a:cubicBezTo>
                <a:cubicBezTo>
                  <a:pt x="676" y="59"/>
                  <a:pt x="676" y="59"/>
                  <a:pt x="677" y="59"/>
                </a:cubicBezTo>
                <a:cubicBezTo>
                  <a:pt x="677" y="59"/>
                  <a:pt x="677" y="59"/>
                  <a:pt x="678" y="59"/>
                </a:cubicBezTo>
                <a:cubicBezTo>
                  <a:pt x="678" y="59"/>
                  <a:pt x="678" y="59"/>
                  <a:pt x="679" y="59"/>
                </a:cubicBezTo>
                <a:cubicBezTo>
                  <a:pt x="679" y="59"/>
                  <a:pt x="679" y="59"/>
                  <a:pt x="680" y="60"/>
                </a:cubicBezTo>
                <a:cubicBezTo>
                  <a:pt x="680" y="60"/>
                  <a:pt x="680" y="60"/>
                  <a:pt x="681" y="58"/>
                </a:cubicBezTo>
                <a:cubicBezTo>
                  <a:pt x="681" y="58"/>
                  <a:pt x="681" y="58"/>
                  <a:pt x="682" y="58"/>
                </a:cubicBezTo>
                <a:cubicBezTo>
                  <a:pt x="682" y="58"/>
                  <a:pt x="682" y="58"/>
                  <a:pt x="683" y="55"/>
                </a:cubicBezTo>
                <a:cubicBezTo>
                  <a:pt x="683" y="55"/>
                  <a:pt x="683" y="55"/>
                  <a:pt x="682" y="54"/>
                </a:cubicBezTo>
                <a:cubicBezTo>
                  <a:pt x="682" y="54"/>
                  <a:pt x="682" y="54"/>
                  <a:pt x="684" y="52"/>
                </a:cubicBezTo>
                <a:cubicBezTo>
                  <a:pt x="684" y="52"/>
                  <a:pt x="684" y="52"/>
                  <a:pt x="684" y="51"/>
                </a:cubicBezTo>
                <a:cubicBezTo>
                  <a:pt x="684" y="51"/>
                  <a:pt x="684" y="51"/>
                  <a:pt x="683" y="49"/>
                </a:cubicBezTo>
                <a:cubicBezTo>
                  <a:pt x="683" y="49"/>
                  <a:pt x="683" y="49"/>
                  <a:pt x="682" y="48"/>
                </a:cubicBezTo>
                <a:cubicBezTo>
                  <a:pt x="682" y="48"/>
                  <a:pt x="682" y="48"/>
                  <a:pt x="681" y="49"/>
                </a:cubicBezTo>
                <a:cubicBezTo>
                  <a:pt x="681" y="49"/>
                  <a:pt x="681" y="49"/>
                  <a:pt x="679" y="49"/>
                </a:cubicBezTo>
                <a:cubicBezTo>
                  <a:pt x="679" y="49"/>
                  <a:pt x="679" y="49"/>
                  <a:pt x="677" y="50"/>
                </a:cubicBezTo>
                <a:cubicBezTo>
                  <a:pt x="677" y="50"/>
                  <a:pt x="677" y="50"/>
                  <a:pt x="676" y="50"/>
                </a:cubicBezTo>
                <a:cubicBezTo>
                  <a:pt x="676" y="50"/>
                  <a:pt x="676" y="50"/>
                  <a:pt x="675" y="50"/>
                </a:cubicBezTo>
                <a:cubicBezTo>
                  <a:pt x="675" y="50"/>
                  <a:pt x="675" y="50"/>
                  <a:pt x="674" y="49"/>
                </a:cubicBezTo>
                <a:cubicBezTo>
                  <a:pt x="674" y="49"/>
                  <a:pt x="674" y="49"/>
                  <a:pt x="673" y="49"/>
                </a:cubicBezTo>
                <a:cubicBezTo>
                  <a:pt x="673" y="49"/>
                  <a:pt x="673" y="49"/>
                  <a:pt x="669" y="50"/>
                </a:cubicBezTo>
                <a:cubicBezTo>
                  <a:pt x="669" y="50"/>
                  <a:pt x="669" y="50"/>
                  <a:pt x="668" y="50"/>
                </a:cubicBezTo>
                <a:cubicBezTo>
                  <a:pt x="668" y="50"/>
                  <a:pt x="668" y="50"/>
                  <a:pt x="666" y="50"/>
                </a:cubicBezTo>
                <a:cubicBezTo>
                  <a:pt x="666" y="50"/>
                  <a:pt x="666" y="50"/>
                  <a:pt x="666" y="51"/>
                </a:cubicBezTo>
                <a:cubicBezTo>
                  <a:pt x="666" y="51"/>
                  <a:pt x="666" y="51"/>
                  <a:pt x="665" y="52"/>
                </a:cubicBezTo>
                <a:cubicBezTo>
                  <a:pt x="665" y="52"/>
                  <a:pt x="665" y="52"/>
                  <a:pt x="665" y="53"/>
                </a:cubicBezTo>
                <a:cubicBezTo>
                  <a:pt x="665" y="53"/>
                  <a:pt x="665" y="53"/>
                  <a:pt x="666" y="53"/>
                </a:cubicBezTo>
                <a:cubicBezTo>
                  <a:pt x="666" y="53"/>
                  <a:pt x="666" y="53"/>
                  <a:pt x="668" y="53"/>
                </a:cubicBezTo>
                <a:close/>
                <a:moveTo>
                  <a:pt x="654" y="63"/>
                </a:moveTo>
                <a:cubicBezTo>
                  <a:pt x="655" y="62"/>
                  <a:pt x="655" y="62"/>
                  <a:pt x="655" y="62"/>
                </a:cubicBezTo>
                <a:cubicBezTo>
                  <a:pt x="656" y="61"/>
                  <a:pt x="656" y="61"/>
                  <a:pt x="656" y="61"/>
                </a:cubicBezTo>
                <a:cubicBezTo>
                  <a:pt x="656" y="59"/>
                  <a:pt x="656" y="59"/>
                  <a:pt x="656" y="59"/>
                </a:cubicBezTo>
                <a:cubicBezTo>
                  <a:pt x="657" y="58"/>
                  <a:pt x="657" y="58"/>
                  <a:pt x="657" y="58"/>
                </a:cubicBezTo>
                <a:cubicBezTo>
                  <a:pt x="656" y="57"/>
                  <a:pt x="656" y="57"/>
                  <a:pt x="656" y="57"/>
                </a:cubicBezTo>
                <a:cubicBezTo>
                  <a:pt x="657" y="56"/>
                  <a:pt x="657" y="56"/>
                  <a:pt x="657" y="56"/>
                </a:cubicBezTo>
                <a:cubicBezTo>
                  <a:pt x="656" y="56"/>
                  <a:pt x="656" y="56"/>
                  <a:pt x="656" y="56"/>
                </a:cubicBezTo>
                <a:cubicBezTo>
                  <a:pt x="655" y="56"/>
                  <a:pt x="655" y="56"/>
                  <a:pt x="655" y="56"/>
                </a:cubicBezTo>
                <a:cubicBezTo>
                  <a:pt x="654" y="56"/>
                  <a:pt x="654" y="56"/>
                  <a:pt x="654" y="56"/>
                </a:cubicBezTo>
                <a:cubicBezTo>
                  <a:pt x="653" y="56"/>
                  <a:pt x="653" y="56"/>
                  <a:pt x="653" y="56"/>
                </a:cubicBezTo>
                <a:cubicBezTo>
                  <a:pt x="652" y="58"/>
                  <a:pt x="652" y="58"/>
                  <a:pt x="652" y="58"/>
                </a:cubicBezTo>
                <a:cubicBezTo>
                  <a:pt x="652" y="59"/>
                  <a:pt x="652" y="59"/>
                  <a:pt x="652" y="59"/>
                </a:cubicBezTo>
                <a:cubicBezTo>
                  <a:pt x="652" y="60"/>
                  <a:pt x="652" y="60"/>
                  <a:pt x="652" y="60"/>
                </a:cubicBezTo>
                <a:cubicBezTo>
                  <a:pt x="653" y="62"/>
                  <a:pt x="653" y="62"/>
                  <a:pt x="653" y="62"/>
                </a:cubicBezTo>
                <a:cubicBezTo>
                  <a:pt x="654" y="63"/>
                  <a:pt x="654" y="63"/>
                  <a:pt x="654" y="63"/>
                </a:cubicBezTo>
                <a:close/>
                <a:moveTo>
                  <a:pt x="649" y="72"/>
                </a:moveTo>
                <a:cubicBezTo>
                  <a:pt x="649" y="72"/>
                  <a:pt x="649" y="72"/>
                  <a:pt x="647" y="72"/>
                </a:cubicBezTo>
                <a:cubicBezTo>
                  <a:pt x="647" y="72"/>
                  <a:pt x="647" y="72"/>
                  <a:pt x="647" y="73"/>
                </a:cubicBezTo>
                <a:cubicBezTo>
                  <a:pt x="647" y="73"/>
                  <a:pt x="647" y="73"/>
                  <a:pt x="648" y="73"/>
                </a:cubicBezTo>
                <a:cubicBezTo>
                  <a:pt x="648" y="73"/>
                  <a:pt x="648" y="73"/>
                  <a:pt x="649" y="72"/>
                </a:cubicBezTo>
                <a:close/>
                <a:moveTo>
                  <a:pt x="657" y="63"/>
                </a:moveTo>
                <a:cubicBezTo>
                  <a:pt x="657" y="63"/>
                  <a:pt x="657" y="63"/>
                  <a:pt x="655" y="64"/>
                </a:cubicBezTo>
                <a:cubicBezTo>
                  <a:pt x="655" y="64"/>
                  <a:pt x="655" y="64"/>
                  <a:pt x="655" y="65"/>
                </a:cubicBezTo>
                <a:cubicBezTo>
                  <a:pt x="655" y="65"/>
                  <a:pt x="655" y="65"/>
                  <a:pt x="654" y="67"/>
                </a:cubicBezTo>
                <a:cubicBezTo>
                  <a:pt x="654" y="67"/>
                  <a:pt x="654" y="67"/>
                  <a:pt x="655" y="68"/>
                </a:cubicBezTo>
                <a:cubicBezTo>
                  <a:pt x="655" y="68"/>
                  <a:pt x="655" y="68"/>
                  <a:pt x="655" y="70"/>
                </a:cubicBezTo>
                <a:cubicBezTo>
                  <a:pt x="655" y="70"/>
                  <a:pt x="655" y="70"/>
                  <a:pt x="656" y="70"/>
                </a:cubicBezTo>
                <a:cubicBezTo>
                  <a:pt x="656" y="70"/>
                  <a:pt x="656" y="70"/>
                  <a:pt x="657" y="71"/>
                </a:cubicBezTo>
                <a:cubicBezTo>
                  <a:pt x="657" y="71"/>
                  <a:pt x="657" y="71"/>
                  <a:pt x="658" y="72"/>
                </a:cubicBezTo>
                <a:cubicBezTo>
                  <a:pt x="658" y="72"/>
                  <a:pt x="658" y="72"/>
                  <a:pt x="657" y="73"/>
                </a:cubicBezTo>
                <a:cubicBezTo>
                  <a:pt x="657" y="73"/>
                  <a:pt x="657" y="73"/>
                  <a:pt x="659" y="73"/>
                </a:cubicBezTo>
                <a:cubicBezTo>
                  <a:pt x="659" y="73"/>
                  <a:pt x="659" y="73"/>
                  <a:pt x="660" y="73"/>
                </a:cubicBezTo>
                <a:cubicBezTo>
                  <a:pt x="660" y="73"/>
                  <a:pt x="660" y="73"/>
                  <a:pt x="661" y="73"/>
                </a:cubicBezTo>
                <a:cubicBezTo>
                  <a:pt x="661" y="73"/>
                  <a:pt x="661" y="73"/>
                  <a:pt x="662" y="74"/>
                </a:cubicBezTo>
                <a:cubicBezTo>
                  <a:pt x="662" y="74"/>
                  <a:pt x="662" y="74"/>
                  <a:pt x="663" y="74"/>
                </a:cubicBezTo>
                <a:cubicBezTo>
                  <a:pt x="663" y="74"/>
                  <a:pt x="663" y="74"/>
                  <a:pt x="665" y="73"/>
                </a:cubicBezTo>
                <a:cubicBezTo>
                  <a:pt x="665" y="73"/>
                  <a:pt x="665" y="73"/>
                  <a:pt x="666" y="73"/>
                </a:cubicBezTo>
                <a:cubicBezTo>
                  <a:pt x="666" y="73"/>
                  <a:pt x="666" y="73"/>
                  <a:pt x="667" y="72"/>
                </a:cubicBezTo>
                <a:cubicBezTo>
                  <a:pt x="667" y="72"/>
                  <a:pt x="667" y="72"/>
                  <a:pt x="668" y="71"/>
                </a:cubicBezTo>
                <a:cubicBezTo>
                  <a:pt x="668" y="71"/>
                  <a:pt x="668" y="71"/>
                  <a:pt x="670" y="69"/>
                </a:cubicBezTo>
                <a:cubicBezTo>
                  <a:pt x="670" y="69"/>
                  <a:pt x="670" y="69"/>
                  <a:pt x="670" y="68"/>
                </a:cubicBezTo>
                <a:cubicBezTo>
                  <a:pt x="670" y="68"/>
                  <a:pt x="670" y="68"/>
                  <a:pt x="669" y="68"/>
                </a:cubicBezTo>
                <a:cubicBezTo>
                  <a:pt x="669" y="68"/>
                  <a:pt x="669" y="68"/>
                  <a:pt x="668" y="68"/>
                </a:cubicBezTo>
                <a:cubicBezTo>
                  <a:pt x="668" y="68"/>
                  <a:pt x="668" y="68"/>
                  <a:pt x="668" y="67"/>
                </a:cubicBezTo>
                <a:cubicBezTo>
                  <a:pt x="668" y="67"/>
                  <a:pt x="668" y="67"/>
                  <a:pt x="669" y="66"/>
                </a:cubicBezTo>
                <a:cubicBezTo>
                  <a:pt x="669" y="66"/>
                  <a:pt x="669" y="66"/>
                  <a:pt x="670" y="66"/>
                </a:cubicBezTo>
                <a:cubicBezTo>
                  <a:pt x="670" y="66"/>
                  <a:pt x="670" y="66"/>
                  <a:pt x="673" y="65"/>
                </a:cubicBezTo>
                <a:cubicBezTo>
                  <a:pt x="673" y="65"/>
                  <a:pt x="673" y="65"/>
                  <a:pt x="674" y="65"/>
                </a:cubicBezTo>
                <a:cubicBezTo>
                  <a:pt x="674" y="65"/>
                  <a:pt x="674" y="65"/>
                  <a:pt x="676" y="63"/>
                </a:cubicBezTo>
                <a:cubicBezTo>
                  <a:pt x="676" y="63"/>
                  <a:pt x="676" y="63"/>
                  <a:pt x="675" y="62"/>
                </a:cubicBezTo>
                <a:cubicBezTo>
                  <a:pt x="675" y="62"/>
                  <a:pt x="675" y="62"/>
                  <a:pt x="674" y="62"/>
                </a:cubicBezTo>
                <a:cubicBezTo>
                  <a:pt x="674" y="62"/>
                  <a:pt x="674" y="62"/>
                  <a:pt x="673" y="62"/>
                </a:cubicBezTo>
                <a:cubicBezTo>
                  <a:pt x="673" y="62"/>
                  <a:pt x="673" y="62"/>
                  <a:pt x="672" y="61"/>
                </a:cubicBezTo>
                <a:cubicBezTo>
                  <a:pt x="672" y="61"/>
                  <a:pt x="672" y="61"/>
                  <a:pt x="670" y="61"/>
                </a:cubicBezTo>
                <a:cubicBezTo>
                  <a:pt x="670" y="61"/>
                  <a:pt x="670" y="61"/>
                  <a:pt x="668" y="60"/>
                </a:cubicBezTo>
                <a:cubicBezTo>
                  <a:pt x="668" y="60"/>
                  <a:pt x="668" y="60"/>
                  <a:pt x="667" y="61"/>
                </a:cubicBezTo>
                <a:cubicBezTo>
                  <a:pt x="667" y="61"/>
                  <a:pt x="667" y="61"/>
                  <a:pt x="666" y="61"/>
                </a:cubicBezTo>
                <a:cubicBezTo>
                  <a:pt x="666" y="61"/>
                  <a:pt x="666" y="61"/>
                  <a:pt x="665" y="60"/>
                </a:cubicBezTo>
                <a:cubicBezTo>
                  <a:pt x="665" y="60"/>
                  <a:pt x="665" y="60"/>
                  <a:pt x="664" y="60"/>
                </a:cubicBezTo>
                <a:cubicBezTo>
                  <a:pt x="664" y="60"/>
                  <a:pt x="664" y="60"/>
                  <a:pt x="663" y="60"/>
                </a:cubicBezTo>
                <a:cubicBezTo>
                  <a:pt x="663" y="60"/>
                  <a:pt x="663" y="60"/>
                  <a:pt x="660" y="60"/>
                </a:cubicBezTo>
                <a:cubicBezTo>
                  <a:pt x="660" y="60"/>
                  <a:pt x="660" y="60"/>
                  <a:pt x="659" y="60"/>
                </a:cubicBezTo>
                <a:cubicBezTo>
                  <a:pt x="659" y="60"/>
                  <a:pt x="659" y="60"/>
                  <a:pt x="658" y="61"/>
                </a:cubicBezTo>
                <a:cubicBezTo>
                  <a:pt x="658" y="61"/>
                  <a:pt x="658" y="61"/>
                  <a:pt x="657" y="62"/>
                </a:cubicBezTo>
                <a:cubicBezTo>
                  <a:pt x="657" y="62"/>
                  <a:pt x="657" y="62"/>
                  <a:pt x="657" y="63"/>
                </a:cubicBezTo>
                <a:close/>
                <a:moveTo>
                  <a:pt x="543" y="614"/>
                </a:moveTo>
                <a:cubicBezTo>
                  <a:pt x="545" y="612"/>
                  <a:pt x="545" y="612"/>
                  <a:pt x="545" y="612"/>
                </a:cubicBezTo>
                <a:cubicBezTo>
                  <a:pt x="546" y="611"/>
                  <a:pt x="546" y="611"/>
                  <a:pt x="546" y="611"/>
                </a:cubicBezTo>
                <a:cubicBezTo>
                  <a:pt x="544" y="612"/>
                  <a:pt x="544" y="612"/>
                  <a:pt x="544" y="612"/>
                </a:cubicBezTo>
                <a:cubicBezTo>
                  <a:pt x="543" y="614"/>
                  <a:pt x="543" y="614"/>
                  <a:pt x="543" y="614"/>
                </a:cubicBezTo>
                <a:close/>
                <a:moveTo>
                  <a:pt x="709" y="515"/>
                </a:moveTo>
                <a:cubicBezTo>
                  <a:pt x="708" y="516"/>
                  <a:pt x="708" y="516"/>
                  <a:pt x="708" y="516"/>
                </a:cubicBezTo>
                <a:cubicBezTo>
                  <a:pt x="706" y="516"/>
                  <a:pt x="706" y="516"/>
                  <a:pt x="706" y="516"/>
                </a:cubicBezTo>
                <a:cubicBezTo>
                  <a:pt x="704" y="517"/>
                  <a:pt x="704" y="517"/>
                  <a:pt x="704" y="517"/>
                </a:cubicBezTo>
                <a:cubicBezTo>
                  <a:pt x="703" y="517"/>
                  <a:pt x="703" y="517"/>
                  <a:pt x="703" y="517"/>
                </a:cubicBezTo>
                <a:cubicBezTo>
                  <a:pt x="701" y="517"/>
                  <a:pt x="701" y="517"/>
                  <a:pt x="701" y="517"/>
                </a:cubicBezTo>
                <a:cubicBezTo>
                  <a:pt x="700" y="518"/>
                  <a:pt x="700" y="518"/>
                  <a:pt x="700" y="518"/>
                </a:cubicBezTo>
                <a:cubicBezTo>
                  <a:pt x="699" y="518"/>
                  <a:pt x="699" y="518"/>
                  <a:pt x="699" y="518"/>
                </a:cubicBezTo>
                <a:cubicBezTo>
                  <a:pt x="699" y="519"/>
                  <a:pt x="699" y="519"/>
                  <a:pt x="699" y="519"/>
                </a:cubicBezTo>
                <a:cubicBezTo>
                  <a:pt x="699" y="519"/>
                  <a:pt x="699" y="519"/>
                  <a:pt x="700" y="519"/>
                </a:cubicBezTo>
                <a:cubicBezTo>
                  <a:pt x="701" y="519"/>
                  <a:pt x="701" y="519"/>
                  <a:pt x="701" y="519"/>
                </a:cubicBezTo>
                <a:cubicBezTo>
                  <a:pt x="702" y="519"/>
                  <a:pt x="702" y="519"/>
                  <a:pt x="702" y="519"/>
                </a:cubicBezTo>
                <a:cubicBezTo>
                  <a:pt x="703" y="518"/>
                  <a:pt x="703" y="518"/>
                  <a:pt x="703" y="518"/>
                </a:cubicBezTo>
                <a:cubicBezTo>
                  <a:pt x="705" y="518"/>
                  <a:pt x="705" y="518"/>
                  <a:pt x="705" y="518"/>
                </a:cubicBezTo>
                <a:cubicBezTo>
                  <a:pt x="706" y="518"/>
                  <a:pt x="706" y="518"/>
                  <a:pt x="706" y="518"/>
                </a:cubicBezTo>
                <a:cubicBezTo>
                  <a:pt x="708" y="518"/>
                  <a:pt x="708" y="518"/>
                  <a:pt x="708" y="518"/>
                </a:cubicBezTo>
                <a:cubicBezTo>
                  <a:pt x="709" y="517"/>
                  <a:pt x="709" y="517"/>
                  <a:pt x="709" y="517"/>
                </a:cubicBezTo>
                <a:cubicBezTo>
                  <a:pt x="709" y="516"/>
                  <a:pt x="709" y="516"/>
                  <a:pt x="709" y="516"/>
                </a:cubicBezTo>
                <a:cubicBezTo>
                  <a:pt x="709" y="515"/>
                  <a:pt x="709" y="515"/>
                  <a:pt x="709" y="515"/>
                </a:cubicBezTo>
                <a:close/>
                <a:moveTo>
                  <a:pt x="710" y="516"/>
                </a:moveTo>
                <a:cubicBezTo>
                  <a:pt x="709" y="517"/>
                  <a:pt x="709" y="517"/>
                  <a:pt x="709" y="517"/>
                </a:cubicBezTo>
                <a:cubicBezTo>
                  <a:pt x="710" y="517"/>
                  <a:pt x="710" y="517"/>
                  <a:pt x="710" y="517"/>
                </a:cubicBezTo>
                <a:cubicBezTo>
                  <a:pt x="710" y="516"/>
                  <a:pt x="710" y="516"/>
                  <a:pt x="710" y="516"/>
                </a:cubicBezTo>
                <a:close/>
                <a:moveTo>
                  <a:pt x="711" y="516"/>
                </a:moveTo>
                <a:cubicBezTo>
                  <a:pt x="710" y="517"/>
                  <a:pt x="710" y="517"/>
                  <a:pt x="710" y="517"/>
                </a:cubicBezTo>
                <a:cubicBezTo>
                  <a:pt x="711" y="517"/>
                  <a:pt x="711" y="517"/>
                  <a:pt x="711" y="517"/>
                </a:cubicBezTo>
                <a:cubicBezTo>
                  <a:pt x="711" y="516"/>
                  <a:pt x="711" y="516"/>
                  <a:pt x="711" y="516"/>
                </a:cubicBezTo>
                <a:close/>
                <a:moveTo>
                  <a:pt x="719" y="513"/>
                </a:moveTo>
                <a:cubicBezTo>
                  <a:pt x="719" y="514"/>
                  <a:pt x="719" y="514"/>
                  <a:pt x="719" y="514"/>
                </a:cubicBezTo>
                <a:cubicBezTo>
                  <a:pt x="720" y="514"/>
                  <a:pt x="720" y="514"/>
                  <a:pt x="720" y="514"/>
                </a:cubicBezTo>
                <a:cubicBezTo>
                  <a:pt x="721" y="514"/>
                  <a:pt x="721" y="514"/>
                  <a:pt x="721" y="514"/>
                </a:cubicBezTo>
                <a:cubicBezTo>
                  <a:pt x="721" y="513"/>
                  <a:pt x="721" y="513"/>
                  <a:pt x="721" y="513"/>
                </a:cubicBezTo>
                <a:cubicBezTo>
                  <a:pt x="720" y="513"/>
                  <a:pt x="720" y="513"/>
                  <a:pt x="720" y="513"/>
                </a:cubicBezTo>
                <a:cubicBezTo>
                  <a:pt x="719" y="513"/>
                  <a:pt x="719" y="513"/>
                  <a:pt x="719" y="513"/>
                </a:cubicBezTo>
                <a:close/>
                <a:moveTo>
                  <a:pt x="542" y="615"/>
                </a:moveTo>
                <a:cubicBezTo>
                  <a:pt x="541" y="617"/>
                  <a:pt x="541" y="617"/>
                  <a:pt x="541" y="617"/>
                </a:cubicBezTo>
                <a:cubicBezTo>
                  <a:pt x="542" y="617"/>
                  <a:pt x="542" y="617"/>
                  <a:pt x="542" y="617"/>
                </a:cubicBezTo>
                <a:cubicBezTo>
                  <a:pt x="542" y="615"/>
                  <a:pt x="542" y="615"/>
                  <a:pt x="542" y="615"/>
                </a:cubicBezTo>
                <a:close/>
                <a:moveTo>
                  <a:pt x="683" y="546"/>
                </a:moveTo>
                <a:cubicBezTo>
                  <a:pt x="683" y="546"/>
                  <a:pt x="683" y="546"/>
                  <a:pt x="684" y="543"/>
                </a:cubicBezTo>
                <a:cubicBezTo>
                  <a:pt x="684" y="543"/>
                  <a:pt x="684" y="543"/>
                  <a:pt x="683" y="544"/>
                </a:cubicBezTo>
                <a:cubicBezTo>
                  <a:pt x="683" y="544"/>
                  <a:pt x="683" y="544"/>
                  <a:pt x="683" y="546"/>
                </a:cubicBezTo>
                <a:close/>
                <a:moveTo>
                  <a:pt x="423" y="433"/>
                </a:moveTo>
                <a:cubicBezTo>
                  <a:pt x="423" y="434"/>
                  <a:pt x="423" y="434"/>
                  <a:pt x="423" y="434"/>
                </a:cubicBezTo>
                <a:cubicBezTo>
                  <a:pt x="423" y="435"/>
                  <a:pt x="423" y="435"/>
                  <a:pt x="423" y="435"/>
                </a:cubicBezTo>
                <a:cubicBezTo>
                  <a:pt x="424" y="435"/>
                  <a:pt x="424" y="435"/>
                  <a:pt x="424" y="435"/>
                </a:cubicBezTo>
                <a:cubicBezTo>
                  <a:pt x="423" y="433"/>
                  <a:pt x="423" y="433"/>
                  <a:pt x="423" y="433"/>
                </a:cubicBezTo>
                <a:close/>
                <a:moveTo>
                  <a:pt x="793" y="1170"/>
                </a:moveTo>
                <a:cubicBezTo>
                  <a:pt x="793" y="1170"/>
                  <a:pt x="793" y="1170"/>
                  <a:pt x="792" y="1171"/>
                </a:cubicBezTo>
                <a:cubicBezTo>
                  <a:pt x="792" y="1171"/>
                  <a:pt x="792" y="1171"/>
                  <a:pt x="793" y="1171"/>
                </a:cubicBezTo>
                <a:cubicBezTo>
                  <a:pt x="793" y="1171"/>
                  <a:pt x="793" y="1171"/>
                  <a:pt x="794" y="1171"/>
                </a:cubicBezTo>
                <a:cubicBezTo>
                  <a:pt x="794" y="1171"/>
                  <a:pt x="794" y="1171"/>
                  <a:pt x="793" y="1170"/>
                </a:cubicBezTo>
                <a:close/>
                <a:moveTo>
                  <a:pt x="801" y="1170"/>
                </a:moveTo>
                <a:cubicBezTo>
                  <a:pt x="801" y="1170"/>
                  <a:pt x="801" y="1170"/>
                  <a:pt x="802" y="1168"/>
                </a:cubicBezTo>
                <a:cubicBezTo>
                  <a:pt x="802" y="1168"/>
                  <a:pt x="802" y="1168"/>
                  <a:pt x="803" y="1167"/>
                </a:cubicBezTo>
                <a:cubicBezTo>
                  <a:pt x="803" y="1167"/>
                  <a:pt x="803" y="1167"/>
                  <a:pt x="802" y="1166"/>
                </a:cubicBezTo>
                <a:cubicBezTo>
                  <a:pt x="802" y="1166"/>
                  <a:pt x="802" y="1166"/>
                  <a:pt x="801" y="1167"/>
                </a:cubicBezTo>
                <a:cubicBezTo>
                  <a:pt x="801" y="1167"/>
                  <a:pt x="801" y="1167"/>
                  <a:pt x="800" y="1166"/>
                </a:cubicBezTo>
                <a:cubicBezTo>
                  <a:pt x="799" y="1166"/>
                  <a:pt x="799" y="1166"/>
                  <a:pt x="799" y="1166"/>
                </a:cubicBezTo>
                <a:cubicBezTo>
                  <a:pt x="799" y="1166"/>
                  <a:pt x="799" y="1166"/>
                  <a:pt x="798" y="1168"/>
                </a:cubicBezTo>
                <a:cubicBezTo>
                  <a:pt x="798" y="1168"/>
                  <a:pt x="798" y="1168"/>
                  <a:pt x="797" y="1168"/>
                </a:cubicBezTo>
                <a:cubicBezTo>
                  <a:pt x="797" y="1168"/>
                  <a:pt x="797" y="1168"/>
                  <a:pt x="796" y="1167"/>
                </a:cubicBezTo>
                <a:cubicBezTo>
                  <a:pt x="796" y="1167"/>
                  <a:pt x="796" y="1167"/>
                  <a:pt x="795" y="1167"/>
                </a:cubicBezTo>
                <a:cubicBezTo>
                  <a:pt x="795" y="1167"/>
                  <a:pt x="795" y="1167"/>
                  <a:pt x="797" y="1169"/>
                </a:cubicBezTo>
                <a:cubicBezTo>
                  <a:pt x="797" y="1169"/>
                  <a:pt x="797" y="1169"/>
                  <a:pt x="798" y="1169"/>
                </a:cubicBezTo>
                <a:cubicBezTo>
                  <a:pt x="798" y="1169"/>
                  <a:pt x="798" y="1169"/>
                  <a:pt x="798" y="1170"/>
                </a:cubicBezTo>
                <a:cubicBezTo>
                  <a:pt x="798" y="1170"/>
                  <a:pt x="798" y="1170"/>
                  <a:pt x="797" y="1170"/>
                </a:cubicBezTo>
                <a:cubicBezTo>
                  <a:pt x="797" y="1170"/>
                  <a:pt x="797" y="1170"/>
                  <a:pt x="796" y="1170"/>
                </a:cubicBezTo>
                <a:cubicBezTo>
                  <a:pt x="796" y="1170"/>
                  <a:pt x="796" y="1170"/>
                  <a:pt x="796" y="1171"/>
                </a:cubicBezTo>
                <a:cubicBezTo>
                  <a:pt x="796" y="1171"/>
                  <a:pt x="796" y="1171"/>
                  <a:pt x="795" y="1172"/>
                </a:cubicBezTo>
                <a:cubicBezTo>
                  <a:pt x="795" y="1172"/>
                  <a:pt x="795" y="1172"/>
                  <a:pt x="794" y="1172"/>
                </a:cubicBezTo>
                <a:cubicBezTo>
                  <a:pt x="794" y="1172"/>
                  <a:pt x="794" y="1172"/>
                  <a:pt x="794" y="1173"/>
                </a:cubicBezTo>
                <a:cubicBezTo>
                  <a:pt x="794" y="1173"/>
                  <a:pt x="794" y="1173"/>
                  <a:pt x="795" y="1174"/>
                </a:cubicBezTo>
                <a:cubicBezTo>
                  <a:pt x="795" y="1174"/>
                  <a:pt x="795" y="1174"/>
                  <a:pt x="796" y="1173"/>
                </a:cubicBezTo>
                <a:cubicBezTo>
                  <a:pt x="796" y="1173"/>
                  <a:pt x="796" y="1173"/>
                  <a:pt x="797" y="1174"/>
                </a:cubicBezTo>
                <a:cubicBezTo>
                  <a:pt x="797" y="1174"/>
                  <a:pt x="797" y="1174"/>
                  <a:pt x="798" y="1173"/>
                </a:cubicBezTo>
                <a:cubicBezTo>
                  <a:pt x="798" y="1173"/>
                  <a:pt x="798" y="1173"/>
                  <a:pt x="797" y="1172"/>
                </a:cubicBezTo>
                <a:cubicBezTo>
                  <a:pt x="797" y="1172"/>
                  <a:pt x="797" y="1172"/>
                  <a:pt x="798" y="1171"/>
                </a:cubicBezTo>
                <a:cubicBezTo>
                  <a:pt x="798" y="1171"/>
                  <a:pt x="798" y="1171"/>
                  <a:pt x="799" y="1172"/>
                </a:cubicBezTo>
                <a:cubicBezTo>
                  <a:pt x="799" y="1172"/>
                  <a:pt x="799" y="1172"/>
                  <a:pt x="801" y="1171"/>
                </a:cubicBezTo>
                <a:cubicBezTo>
                  <a:pt x="801" y="1171"/>
                  <a:pt x="801" y="1171"/>
                  <a:pt x="801" y="1170"/>
                </a:cubicBezTo>
                <a:close/>
                <a:moveTo>
                  <a:pt x="807" y="1171"/>
                </a:moveTo>
                <a:cubicBezTo>
                  <a:pt x="806" y="1171"/>
                  <a:pt x="806" y="1171"/>
                  <a:pt x="806" y="1171"/>
                </a:cubicBezTo>
                <a:cubicBezTo>
                  <a:pt x="805" y="1171"/>
                  <a:pt x="805" y="1171"/>
                  <a:pt x="805" y="1171"/>
                </a:cubicBezTo>
                <a:cubicBezTo>
                  <a:pt x="806" y="1172"/>
                  <a:pt x="806" y="1172"/>
                  <a:pt x="806" y="1172"/>
                </a:cubicBezTo>
                <a:cubicBezTo>
                  <a:pt x="807" y="1171"/>
                  <a:pt x="807" y="1171"/>
                  <a:pt x="807" y="1171"/>
                </a:cubicBezTo>
                <a:close/>
                <a:moveTo>
                  <a:pt x="797" y="1165"/>
                </a:moveTo>
                <a:cubicBezTo>
                  <a:pt x="797" y="1166"/>
                  <a:pt x="797" y="1166"/>
                  <a:pt x="797" y="1166"/>
                </a:cubicBezTo>
                <a:cubicBezTo>
                  <a:pt x="798" y="1166"/>
                  <a:pt x="798" y="1166"/>
                  <a:pt x="798" y="1166"/>
                </a:cubicBezTo>
                <a:cubicBezTo>
                  <a:pt x="797" y="1165"/>
                  <a:pt x="797" y="1165"/>
                  <a:pt x="797" y="1165"/>
                </a:cubicBezTo>
                <a:close/>
                <a:moveTo>
                  <a:pt x="935" y="1189"/>
                </a:moveTo>
                <a:cubicBezTo>
                  <a:pt x="935" y="1189"/>
                  <a:pt x="935" y="1189"/>
                  <a:pt x="935" y="1188"/>
                </a:cubicBezTo>
                <a:cubicBezTo>
                  <a:pt x="935" y="1188"/>
                  <a:pt x="935" y="1188"/>
                  <a:pt x="935" y="1187"/>
                </a:cubicBezTo>
                <a:cubicBezTo>
                  <a:pt x="935" y="1187"/>
                  <a:pt x="934" y="1187"/>
                  <a:pt x="933" y="1186"/>
                </a:cubicBezTo>
                <a:cubicBezTo>
                  <a:pt x="933" y="1186"/>
                  <a:pt x="933" y="1186"/>
                  <a:pt x="931" y="1185"/>
                </a:cubicBezTo>
                <a:cubicBezTo>
                  <a:pt x="931" y="1185"/>
                  <a:pt x="931" y="1185"/>
                  <a:pt x="930" y="1185"/>
                </a:cubicBezTo>
                <a:cubicBezTo>
                  <a:pt x="930" y="1185"/>
                  <a:pt x="930" y="1185"/>
                  <a:pt x="930" y="1186"/>
                </a:cubicBezTo>
                <a:cubicBezTo>
                  <a:pt x="930" y="1186"/>
                  <a:pt x="930" y="1186"/>
                  <a:pt x="931" y="1186"/>
                </a:cubicBezTo>
                <a:cubicBezTo>
                  <a:pt x="931" y="1186"/>
                  <a:pt x="931" y="1186"/>
                  <a:pt x="932" y="1187"/>
                </a:cubicBezTo>
                <a:cubicBezTo>
                  <a:pt x="932" y="1187"/>
                  <a:pt x="932" y="1187"/>
                  <a:pt x="933" y="1187"/>
                </a:cubicBezTo>
                <a:cubicBezTo>
                  <a:pt x="933" y="1187"/>
                  <a:pt x="933" y="1187"/>
                  <a:pt x="933" y="1188"/>
                </a:cubicBezTo>
                <a:cubicBezTo>
                  <a:pt x="933" y="1188"/>
                  <a:pt x="933" y="1188"/>
                  <a:pt x="934" y="1189"/>
                </a:cubicBezTo>
                <a:cubicBezTo>
                  <a:pt x="934" y="1189"/>
                  <a:pt x="934" y="1189"/>
                  <a:pt x="934" y="1190"/>
                </a:cubicBezTo>
                <a:cubicBezTo>
                  <a:pt x="934" y="1190"/>
                  <a:pt x="934" y="1190"/>
                  <a:pt x="934" y="1191"/>
                </a:cubicBezTo>
                <a:cubicBezTo>
                  <a:pt x="934" y="1191"/>
                  <a:pt x="934" y="1191"/>
                  <a:pt x="935" y="1191"/>
                </a:cubicBezTo>
                <a:cubicBezTo>
                  <a:pt x="935" y="1191"/>
                  <a:pt x="935" y="1191"/>
                  <a:pt x="936" y="1190"/>
                </a:cubicBezTo>
                <a:cubicBezTo>
                  <a:pt x="936" y="1190"/>
                  <a:pt x="936" y="1190"/>
                  <a:pt x="937" y="1190"/>
                </a:cubicBezTo>
                <a:cubicBezTo>
                  <a:pt x="937" y="1190"/>
                  <a:pt x="937" y="1190"/>
                  <a:pt x="937" y="1189"/>
                </a:cubicBezTo>
                <a:cubicBezTo>
                  <a:pt x="937" y="1189"/>
                  <a:pt x="937" y="1189"/>
                  <a:pt x="936" y="1189"/>
                </a:cubicBezTo>
                <a:cubicBezTo>
                  <a:pt x="936" y="1189"/>
                  <a:pt x="936" y="1189"/>
                  <a:pt x="935" y="1189"/>
                </a:cubicBezTo>
                <a:close/>
                <a:moveTo>
                  <a:pt x="811" y="1167"/>
                </a:moveTo>
                <a:cubicBezTo>
                  <a:pt x="809" y="1166"/>
                  <a:pt x="809" y="1166"/>
                  <a:pt x="809" y="1166"/>
                </a:cubicBezTo>
                <a:cubicBezTo>
                  <a:pt x="808" y="1166"/>
                  <a:pt x="808" y="1166"/>
                  <a:pt x="808" y="1166"/>
                </a:cubicBezTo>
                <a:cubicBezTo>
                  <a:pt x="809" y="1167"/>
                  <a:pt x="809" y="1167"/>
                  <a:pt x="809" y="1167"/>
                </a:cubicBezTo>
                <a:cubicBezTo>
                  <a:pt x="808" y="1168"/>
                  <a:pt x="808" y="1168"/>
                  <a:pt x="808" y="1168"/>
                </a:cubicBezTo>
                <a:cubicBezTo>
                  <a:pt x="807" y="1166"/>
                  <a:pt x="807" y="1166"/>
                  <a:pt x="807" y="1166"/>
                </a:cubicBezTo>
                <a:cubicBezTo>
                  <a:pt x="807" y="1165"/>
                  <a:pt x="807" y="1165"/>
                  <a:pt x="807" y="1165"/>
                </a:cubicBezTo>
                <a:cubicBezTo>
                  <a:pt x="805" y="1165"/>
                  <a:pt x="805" y="1165"/>
                  <a:pt x="805" y="1165"/>
                </a:cubicBezTo>
                <a:cubicBezTo>
                  <a:pt x="805" y="1166"/>
                  <a:pt x="805" y="1166"/>
                  <a:pt x="805" y="1166"/>
                </a:cubicBezTo>
                <a:cubicBezTo>
                  <a:pt x="804" y="1166"/>
                  <a:pt x="804" y="1166"/>
                  <a:pt x="804" y="1166"/>
                </a:cubicBezTo>
                <a:cubicBezTo>
                  <a:pt x="804" y="1167"/>
                  <a:pt x="804" y="1167"/>
                  <a:pt x="804" y="1167"/>
                </a:cubicBezTo>
                <a:cubicBezTo>
                  <a:pt x="804" y="1168"/>
                  <a:pt x="804" y="1168"/>
                  <a:pt x="804" y="1168"/>
                </a:cubicBezTo>
                <a:cubicBezTo>
                  <a:pt x="805" y="1169"/>
                  <a:pt x="805" y="1169"/>
                  <a:pt x="805" y="1169"/>
                </a:cubicBezTo>
                <a:cubicBezTo>
                  <a:pt x="805" y="1170"/>
                  <a:pt x="805" y="1170"/>
                  <a:pt x="805" y="1170"/>
                </a:cubicBezTo>
                <a:cubicBezTo>
                  <a:pt x="804" y="1169"/>
                  <a:pt x="804" y="1169"/>
                  <a:pt x="804" y="1169"/>
                </a:cubicBezTo>
                <a:cubicBezTo>
                  <a:pt x="803" y="1170"/>
                  <a:pt x="803" y="1170"/>
                  <a:pt x="803" y="1170"/>
                </a:cubicBezTo>
                <a:cubicBezTo>
                  <a:pt x="801" y="1173"/>
                  <a:pt x="801" y="1173"/>
                  <a:pt x="801" y="1173"/>
                </a:cubicBezTo>
                <a:cubicBezTo>
                  <a:pt x="802" y="1173"/>
                  <a:pt x="802" y="1173"/>
                  <a:pt x="802" y="1173"/>
                </a:cubicBezTo>
                <a:cubicBezTo>
                  <a:pt x="803" y="1174"/>
                  <a:pt x="803" y="1174"/>
                  <a:pt x="803" y="1174"/>
                </a:cubicBezTo>
                <a:cubicBezTo>
                  <a:pt x="804" y="1174"/>
                  <a:pt x="804" y="1174"/>
                  <a:pt x="804" y="1174"/>
                </a:cubicBezTo>
                <a:cubicBezTo>
                  <a:pt x="803" y="1173"/>
                  <a:pt x="803" y="1173"/>
                  <a:pt x="803" y="1173"/>
                </a:cubicBezTo>
                <a:cubicBezTo>
                  <a:pt x="804" y="1172"/>
                  <a:pt x="804" y="1172"/>
                  <a:pt x="804" y="1172"/>
                </a:cubicBezTo>
                <a:cubicBezTo>
                  <a:pt x="805" y="1173"/>
                  <a:pt x="805" y="1173"/>
                  <a:pt x="805" y="1173"/>
                </a:cubicBezTo>
                <a:cubicBezTo>
                  <a:pt x="805" y="1172"/>
                  <a:pt x="805" y="1172"/>
                  <a:pt x="805" y="1172"/>
                </a:cubicBezTo>
                <a:cubicBezTo>
                  <a:pt x="805" y="1171"/>
                  <a:pt x="805" y="1171"/>
                  <a:pt x="805" y="1171"/>
                </a:cubicBezTo>
                <a:cubicBezTo>
                  <a:pt x="806" y="1170"/>
                  <a:pt x="806" y="1170"/>
                  <a:pt x="806" y="1170"/>
                </a:cubicBezTo>
                <a:cubicBezTo>
                  <a:pt x="807" y="1170"/>
                  <a:pt x="807" y="1170"/>
                  <a:pt x="807" y="1170"/>
                </a:cubicBezTo>
                <a:cubicBezTo>
                  <a:pt x="809" y="1170"/>
                  <a:pt x="809" y="1170"/>
                  <a:pt x="809" y="1170"/>
                </a:cubicBezTo>
                <a:cubicBezTo>
                  <a:pt x="810" y="1169"/>
                  <a:pt x="810" y="1169"/>
                  <a:pt x="810" y="1169"/>
                </a:cubicBezTo>
                <a:cubicBezTo>
                  <a:pt x="811" y="1169"/>
                  <a:pt x="811" y="1169"/>
                  <a:pt x="811" y="1169"/>
                </a:cubicBezTo>
                <a:cubicBezTo>
                  <a:pt x="811" y="1168"/>
                  <a:pt x="811" y="1168"/>
                  <a:pt x="811" y="1168"/>
                </a:cubicBezTo>
                <a:cubicBezTo>
                  <a:pt x="810" y="1168"/>
                  <a:pt x="810" y="1168"/>
                  <a:pt x="810" y="1168"/>
                </a:cubicBezTo>
                <a:cubicBezTo>
                  <a:pt x="810" y="1167"/>
                  <a:pt x="810" y="1167"/>
                  <a:pt x="810" y="1167"/>
                </a:cubicBezTo>
                <a:cubicBezTo>
                  <a:pt x="811" y="1167"/>
                  <a:pt x="811" y="1167"/>
                  <a:pt x="811" y="1167"/>
                </a:cubicBezTo>
                <a:close/>
                <a:moveTo>
                  <a:pt x="538" y="634"/>
                </a:moveTo>
                <a:cubicBezTo>
                  <a:pt x="537" y="634"/>
                  <a:pt x="537" y="634"/>
                  <a:pt x="537" y="634"/>
                </a:cubicBezTo>
                <a:cubicBezTo>
                  <a:pt x="537" y="635"/>
                  <a:pt x="537" y="635"/>
                  <a:pt x="537" y="635"/>
                </a:cubicBezTo>
                <a:cubicBezTo>
                  <a:pt x="538" y="635"/>
                  <a:pt x="538" y="635"/>
                  <a:pt x="538" y="635"/>
                </a:cubicBezTo>
                <a:cubicBezTo>
                  <a:pt x="538" y="634"/>
                  <a:pt x="538" y="634"/>
                  <a:pt x="538" y="634"/>
                </a:cubicBezTo>
                <a:close/>
                <a:moveTo>
                  <a:pt x="456" y="633"/>
                </a:moveTo>
                <a:cubicBezTo>
                  <a:pt x="456" y="632"/>
                  <a:pt x="456" y="632"/>
                  <a:pt x="456" y="632"/>
                </a:cubicBezTo>
                <a:cubicBezTo>
                  <a:pt x="455" y="632"/>
                  <a:pt x="455" y="632"/>
                  <a:pt x="455" y="632"/>
                </a:cubicBezTo>
                <a:cubicBezTo>
                  <a:pt x="456" y="633"/>
                  <a:pt x="456" y="633"/>
                  <a:pt x="456" y="633"/>
                </a:cubicBezTo>
                <a:close/>
                <a:moveTo>
                  <a:pt x="537" y="637"/>
                </a:moveTo>
                <a:cubicBezTo>
                  <a:pt x="536" y="639"/>
                  <a:pt x="536" y="639"/>
                  <a:pt x="536" y="639"/>
                </a:cubicBezTo>
                <a:cubicBezTo>
                  <a:pt x="537" y="638"/>
                  <a:pt x="537" y="638"/>
                  <a:pt x="537" y="638"/>
                </a:cubicBezTo>
                <a:cubicBezTo>
                  <a:pt x="537" y="637"/>
                  <a:pt x="537" y="637"/>
                  <a:pt x="537" y="637"/>
                </a:cubicBezTo>
                <a:close/>
                <a:moveTo>
                  <a:pt x="827" y="785"/>
                </a:moveTo>
                <a:cubicBezTo>
                  <a:pt x="827" y="785"/>
                  <a:pt x="827" y="785"/>
                  <a:pt x="826" y="785"/>
                </a:cubicBezTo>
                <a:cubicBezTo>
                  <a:pt x="826" y="785"/>
                  <a:pt x="826" y="785"/>
                  <a:pt x="826" y="787"/>
                </a:cubicBezTo>
                <a:cubicBezTo>
                  <a:pt x="826" y="787"/>
                  <a:pt x="826" y="787"/>
                  <a:pt x="827" y="788"/>
                </a:cubicBezTo>
                <a:cubicBezTo>
                  <a:pt x="827" y="788"/>
                  <a:pt x="827" y="788"/>
                  <a:pt x="828" y="787"/>
                </a:cubicBezTo>
                <a:cubicBezTo>
                  <a:pt x="828" y="787"/>
                  <a:pt x="828" y="787"/>
                  <a:pt x="827" y="785"/>
                </a:cubicBezTo>
                <a:close/>
                <a:moveTo>
                  <a:pt x="921" y="838"/>
                </a:moveTo>
                <a:cubicBezTo>
                  <a:pt x="921" y="838"/>
                  <a:pt x="921" y="838"/>
                  <a:pt x="923" y="842"/>
                </a:cubicBezTo>
                <a:cubicBezTo>
                  <a:pt x="923" y="842"/>
                  <a:pt x="923" y="842"/>
                  <a:pt x="924" y="844"/>
                </a:cubicBezTo>
                <a:cubicBezTo>
                  <a:pt x="924" y="844"/>
                  <a:pt x="924" y="844"/>
                  <a:pt x="924" y="848"/>
                </a:cubicBezTo>
                <a:cubicBezTo>
                  <a:pt x="924" y="848"/>
                  <a:pt x="924" y="848"/>
                  <a:pt x="923" y="849"/>
                </a:cubicBezTo>
                <a:cubicBezTo>
                  <a:pt x="923" y="849"/>
                  <a:pt x="923" y="849"/>
                  <a:pt x="924" y="851"/>
                </a:cubicBezTo>
                <a:cubicBezTo>
                  <a:pt x="924" y="851"/>
                  <a:pt x="924" y="851"/>
                  <a:pt x="924" y="852"/>
                </a:cubicBezTo>
                <a:cubicBezTo>
                  <a:pt x="924" y="852"/>
                  <a:pt x="924" y="852"/>
                  <a:pt x="923" y="853"/>
                </a:cubicBezTo>
                <a:cubicBezTo>
                  <a:pt x="923" y="853"/>
                  <a:pt x="923" y="853"/>
                  <a:pt x="923" y="854"/>
                </a:cubicBezTo>
                <a:cubicBezTo>
                  <a:pt x="923" y="854"/>
                  <a:pt x="923" y="854"/>
                  <a:pt x="922" y="858"/>
                </a:cubicBezTo>
                <a:cubicBezTo>
                  <a:pt x="922" y="858"/>
                  <a:pt x="922" y="858"/>
                  <a:pt x="921" y="859"/>
                </a:cubicBezTo>
                <a:cubicBezTo>
                  <a:pt x="921" y="859"/>
                  <a:pt x="921" y="859"/>
                  <a:pt x="918" y="862"/>
                </a:cubicBezTo>
                <a:cubicBezTo>
                  <a:pt x="918" y="862"/>
                  <a:pt x="918" y="862"/>
                  <a:pt x="916" y="865"/>
                </a:cubicBezTo>
                <a:cubicBezTo>
                  <a:pt x="916" y="865"/>
                  <a:pt x="916" y="865"/>
                  <a:pt x="915" y="866"/>
                </a:cubicBezTo>
                <a:cubicBezTo>
                  <a:pt x="915" y="866"/>
                  <a:pt x="915" y="866"/>
                  <a:pt x="914" y="866"/>
                </a:cubicBezTo>
                <a:cubicBezTo>
                  <a:pt x="914" y="866"/>
                  <a:pt x="914" y="866"/>
                  <a:pt x="913" y="867"/>
                </a:cubicBezTo>
                <a:cubicBezTo>
                  <a:pt x="913" y="867"/>
                  <a:pt x="913" y="867"/>
                  <a:pt x="910" y="869"/>
                </a:cubicBezTo>
                <a:cubicBezTo>
                  <a:pt x="910" y="869"/>
                  <a:pt x="910" y="869"/>
                  <a:pt x="909" y="871"/>
                </a:cubicBezTo>
                <a:cubicBezTo>
                  <a:pt x="909" y="871"/>
                  <a:pt x="909" y="871"/>
                  <a:pt x="908" y="873"/>
                </a:cubicBezTo>
                <a:cubicBezTo>
                  <a:pt x="908" y="873"/>
                  <a:pt x="908" y="873"/>
                  <a:pt x="908" y="874"/>
                </a:cubicBezTo>
                <a:cubicBezTo>
                  <a:pt x="908" y="874"/>
                  <a:pt x="908" y="874"/>
                  <a:pt x="907" y="876"/>
                </a:cubicBezTo>
                <a:cubicBezTo>
                  <a:pt x="907" y="876"/>
                  <a:pt x="907" y="876"/>
                  <a:pt x="906" y="878"/>
                </a:cubicBezTo>
                <a:cubicBezTo>
                  <a:pt x="906" y="878"/>
                  <a:pt x="906" y="878"/>
                  <a:pt x="904" y="881"/>
                </a:cubicBezTo>
                <a:cubicBezTo>
                  <a:pt x="904" y="881"/>
                  <a:pt x="904" y="881"/>
                  <a:pt x="903" y="882"/>
                </a:cubicBezTo>
                <a:cubicBezTo>
                  <a:pt x="903" y="882"/>
                  <a:pt x="903" y="882"/>
                  <a:pt x="901" y="883"/>
                </a:cubicBezTo>
                <a:cubicBezTo>
                  <a:pt x="901" y="883"/>
                  <a:pt x="901" y="883"/>
                  <a:pt x="901" y="882"/>
                </a:cubicBezTo>
                <a:cubicBezTo>
                  <a:pt x="901" y="882"/>
                  <a:pt x="901" y="882"/>
                  <a:pt x="902" y="882"/>
                </a:cubicBezTo>
                <a:cubicBezTo>
                  <a:pt x="902" y="882"/>
                  <a:pt x="902" y="882"/>
                  <a:pt x="903" y="881"/>
                </a:cubicBezTo>
                <a:cubicBezTo>
                  <a:pt x="903" y="881"/>
                  <a:pt x="903" y="881"/>
                  <a:pt x="902" y="880"/>
                </a:cubicBezTo>
                <a:cubicBezTo>
                  <a:pt x="902" y="880"/>
                  <a:pt x="902" y="880"/>
                  <a:pt x="901" y="880"/>
                </a:cubicBezTo>
                <a:cubicBezTo>
                  <a:pt x="901" y="880"/>
                  <a:pt x="901" y="880"/>
                  <a:pt x="900" y="881"/>
                </a:cubicBezTo>
                <a:cubicBezTo>
                  <a:pt x="900" y="881"/>
                  <a:pt x="900" y="881"/>
                  <a:pt x="899" y="881"/>
                </a:cubicBezTo>
                <a:cubicBezTo>
                  <a:pt x="899" y="881"/>
                  <a:pt x="899" y="881"/>
                  <a:pt x="898" y="880"/>
                </a:cubicBezTo>
                <a:cubicBezTo>
                  <a:pt x="898" y="880"/>
                  <a:pt x="898" y="880"/>
                  <a:pt x="897" y="880"/>
                </a:cubicBezTo>
                <a:cubicBezTo>
                  <a:pt x="897" y="880"/>
                  <a:pt x="897" y="880"/>
                  <a:pt x="899" y="881"/>
                </a:cubicBezTo>
                <a:cubicBezTo>
                  <a:pt x="899" y="881"/>
                  <a:pt x="899" y="881"/>
                  <a:pt x="900" y="882"/>
                </a:cubicBezTo>
                <a:cubicBezTo>
                  <a:pt x="900" y="882"/>
                  <a:pt x="900" y="882"/>
                  <a:pt x="900" y="884"/>
                </a:cubicBezTo>
                <a:cubicBezTo>
                  <a:pt x="900" y="884"/>
                  <a:pt x="900" y="884"/>
                  <a:pt x="899" y="884"/>
                </a:cubicBezTo>
                <a:cubicBezTo>
                  <a:pt x="899" y="884"/>
                  <a:pt x="899" y="884"/>
                  <a:pt x="899" y="885"/>
                </a:cubicBezTo>
                <a:cubicBezTo>
                  <a:pt x="899" y="885"/>
                  <a:pt x="899" y="885"/>
                  <a:pt x="899" y="886"/>
                </a:cubicBezTo>
                <a:cubicBezTo>
                  <a:pt x="899" y="886"/>
                  <a:pt x="899" y="886"/>
                  <a:pt x="898" y="888"/>
                </a:cubicBezTo>
                <a:cubicBezTo>
                  <a:pt x="898" y="888"/>
                  <a:pt x="898" y="888"/>
                  <a:pt x="898" y="889"/>
                </a:cubicBezTo>
                <a:cubicBezTo>
                  <a:pt x="898" y="889"/>
                  <a:pt x="898" y="889"/>
                  <a:pt x="899" y="889"/>
                </a:cubicBezTo>
                <a:cubicBezTo>
                  <a:pt x="899" y="889"/>
                  <a:pt x="899" y="889"/>
                  <a:pt x="900" y="889"/>
                </a:cubicBezTo>
                <a:cubicBezTo>
                  <a:pt x="900" y="889"/>
                  <a:pt x="900" y="889"/>
                  <a:pt x="900" y="890"/>
                </a:cubicBezTo>
                <a:cubicBezTo>
                  <a:pt x="900" y="890"/>
                  <a:pt x="900" y="890"/>
                  <a:pt x="899" y="891"/>
                </a:cubicBezTo>
                <a:cubicBezTo>
                  <a:pt x="899" y="891"/>
                  <a:pt x="899" y="891"/>
                  <a:pt x="899" y="893"/>
                </a:cubicBezTo>
                <a:cubicBezTo>
                  <a:pt x="899" y="893"/>
                  <a:pt x="899" y="893"/>
                  <a:pt x="900" y="901"/>
                </a:cubicBezTo>
                <a:cubicBezTo>
                  <a:pt x="900" y="901"/>
                  <a:pt x="900" y="901"/>
                  <a:pt x="899" y="903"/>
                </a:cubicBezTo>
                <a:cubicBezTo>
                  <a:pt x="899" y="903"/>
                  <a:pt x="899" y="903"/>
                  <a:pt x="899" y="904"/>
                </a:cubicBezTo>
                <a:cubicBezTo>
                  <a:pt x="899" y="904"/>
                  <a:pt x="899" y="904"/>
                  <a:pt x="899" y="906"/>
                </a:cubicBezTo>
                <a:cubicBezTo>
                  <a:pt x="899" y="906"/>
                  <a:pt x="899" y="906"/>
                  <a:pt x="899" y="908"/>
                </a:cubicBezTo>
                <a:cubicBezTo>
                  <a:pt x="899" y="908"/>
                  <a:pt x="899" y="908"/>
                  <a:pt x="898" y="911"/>
                </a:cubicBezTo>
                <a:cubicBezTo>
                  <a:pt x="898" y="911"/>
                  <a:pt x="898" y="911"/>
                  <a:pt x="899" y="913"/>
                </a:cubicBezTo>
                <a:cubicBezTo>
                  <a:pt x="899" y="913"/>
                  <a:pt x="899" y="913"/>
                  <a:pt x="898" y="914"/>
                </a:cubicBezTo>
                <a:cubicBezTo>
                  <a:pt x="898" y="914"/>
                  <a:pt x="898" y="914"/>
                  <a:pt x="897" y="915"/>
                </a:cubicBezTo>
                <a:cubicBezTo>
                  <a:pt x="897" y="915"/>
                  <a:pt x="897" y="915"/>
                  <a:pt x="896" y="916"/>
                </a:cubicBezTo>
                <a:cubicBezTo>
                  <a:pt x="896" y="916"/>
                  <a:pt x="896" y="916"/>
                  <a:pt x="896" y="917"/>
                </a:cubicBezTo>
                <a:cubicBezTo>
                  <a:pt x="896" y="917"/>
                  <a:pt x="896" y="917"/>
                  <a:pt x="895" y="920"/>
                </a:cubicBezTo>
                <a:cubicBezTo>
                  <a:pt x="895" y="920"/>
                  <a:pt x="895" y="920"/>
                  <a:pt x="896" y="924"/>
                </a:cubicBezTo>
                <a:cubicBezTo>
                  <a:pt x="896" y="924"/>
                  <a:pt x="896" y="924"/>
                  <a:pt x="896" y="926"/>
                </a:cubicBezTo>
                <a:cubicBezTo>
                  <a:pt x="896" y="926"/>
                  <a:pt x="896" y="926"/>
                  <a:pt x="893" y="928"/>
                </a:cubicBezTo>
                <a:cubicBezTo>
                  <a:pt x="893" y="928"/>
                  <a:pt x="893" y="928"/>
                  <a:pt x="892" y="931"/>
                </a:cubicBezTo>
                <a:cubicBezTo>
                  <a:pt x="892" y="931"/>
                  <a:pt x="892" y="931"/>
                  <a:pt x="892" y="933"/>
                </a:cubicBezTo>
                <a:cubicBezTo>
                  <a:pt x="892" y="933"/>
                  <a:pt x="892" y="933"/>
                  <a:pt x="891" y="933"/>
                </a:cubicBezTo>
                <a:cubicBezTo>
                  <a:pt x="891" y="933"/>
                  <a:pt x="891" y="933"/>
                  <a:pt x="890" y="934"/>
                </a:cubicBezTo>
                <a:cubicBezTo>
                  <a:pt x="890" y="934"/>
                  <a:pt x="890" y="934"/>
                  <a:pt x="890" y="935"/>
                </a:cubicBezTo>
                <a:cubicBezTo>
                  <a:pt x="890" y="935"/>
                  <a:pt x="890" y="935"/>
                  <a:pt x="889" y="936"/>
                </a:cubicBezTo>
                <a:cubicBezTo>
                  <a:pt x="889" y="936"/>
                  <a:pt x="889" y="936"/>
                  <a:pt x="888" y="938"/>
                </a:cubicBezTo>
                <a:cubicBezTo>
                  <a:pt x="888" y="938"/>
                  <a:pt x="888" y="938"/>
                  <a:pt x="890" y="940"/>
                </a:cubicBezTo>
                <a:cubicBezTo>
                  <a:pt x="890" y="940"/>
                  <a:pt x="890" y="940"/>
                  <a:pt x="890" y="941"/>
                </a:cubicBezTo>
                <a:cubicBezTo>
                  <a:pt x="890" y="941"/>
                  <a:pt x="890" y="941"/>
                  <a:pt x="889" y="942"/>
                </a:cubicBezTo>
                <a:cubicBezTo>
                  <a:pt x="889" y="942"/>
                  <a:pt x="889" y="942"/>
                  <a:pt x="888" y="942"/>
                </a:cubicBezTo>
                <a:cubicBezTo>
                  <a:pt x="888" y="942"/>
                  <a:pt x="888" y="942"/>
                  <a:pt x="886" y="943"/>
                </a:cubicBezTo>
                <a:cubicBezTo>
                  <a:pt x="886" y="943"/>
                  <a:pt x="886" y="943"/>
                  <a:pt x="883" y="945"/>
                </a:cubicBezTo>
                <a:cubicBezTo>
                  <a:pt x="883" y="945"/>
                  <a:pt x="883" y="945"/>
                  <a:pt x="883" y="946"/>
                </a:cubicBezTo>
                <a:cubicBezTo>
                  <a:pt x="883" y="946"/>
                  <a:pt x="883" y="946"/>
                  <a:pt x="883" y="947"/>
                </a:cubicBezTo>
                <a:cubicBezTo>
                  <a:pt x="883" y="947"/>
                  <a:pt x="883" y="947"/>
                  <a:pt x="882" y="948"/>
                </a:cubicBezTo>
                <a:cubicBezTo>
                  <a:pt x="882" y="948"/>
                  <a:pt x="882" y="948"/>
                  <a:pt x="880" y="947"/>
                </a:cubicBezTo>
                <a:cubicBezTo>
                  <a:pt x="880" y="947"/>
                  <a:pt x="880" y="947"/>
                  <a:pt x="878" y="947"/>
                </a:cubicBezTo>
                <a:cubicBezTo>
                  <a:pt x="878" y="947"/>
                  <a:pt x="878" y="947"/>
                  <a:pt x="877" y="948"/>
                </a:cubicBezTo>
                <a:cubicBezTo>
                  <a:pt x="877" y="948"/>
                  <a:pt x="877" y="948"/>
                  <a:pt x="875" y="948"/>
                </a:cubicBezTo>
                <a:cubicBezTo>
                  <a:pt x="875" y="948"/>
                  <a:pt x="875" y="948"/>
                  <a:pt x="875" y="946"/>
                </a:cubicBezTo>
                <a:cubicBezTo>
                  <a:pt x="875" y="946"/>
                  <a:pt x="875" y="946"/>
                  <a:pt x="874" y="946"/>
                </a:cubicBezTo>
                <a:cubicBezTo>
                  <a:pt x="874" y="946"/>
                  <a:pt x="874" y="946"/>
                  <a:pt x="874" y="947"/>
                </a:cubicBezTo>
                <a:cubicBezTo>
                  <a:pt x="874" y="947"/>
                  <a:pt x="874" y="947"/>
                  <a:pt x="871" y="948"/>
                </a:cubicBezTo>
                <a:cubicBezTo>
                  <a:pt x="871" y="948"/>
                  <a:pt x="871" y="948"/>
                  <a:pt x="869" y="949"/>
                </a:cubicBezTo>
                <a:cubicBezTo>
                  <a:pt x="869" y="949"/>
                  <a:pt x="869" y="949"/>
                  <a:pt x="868" y="948"/>
                </a:cubicBezTo>
                <a:cubicBezTo>
                  <a:pt x="868" y="948"/>
                  <a:pt x="868" y="948"/>
                  <a:pt x="870" y="948"/>
                </a:cubicBezTo>
                <a:cubicBezTo>
                  <a:pt x="870" y="948"/>
                  <a:pt x="870" y="948"/>
                  <a:pt x="872" y="947"/>
                </a:cubicBezTo>
                <a:cubicBezTo>
                  <a:pt x="872" y="947"/>
                  <a:pt x="872" y="947"/>
                  <a:pt x="872" y="946"/>
                </a:cubicBezTo>
                <a:cubicBezTo>
                  <a:pt x="872" y="946"/>
                  <a:pt x="872" y="946"/>
                  <a:pt x="871" y="946"/>
                </a:cubicBezTo>
                <a:cubicBezTo>
                  <a:pt x="871" y="946"/>
                  <a:pt x="871" y="946"/>
                  <a:pt x="870" y="947"/>
                </a:cubicBezTo>
                <a:cubicBezTo>
                  <a:pt x="870" y="947"/>
                  <a:pt x="870" y="947"/>
                  <a:pt x="869" y="947"/>
                </a:cubicBezTo>
                <a:cubicBezTo>
                  <a:pt x="869" y="947"/>
                  <a:pt x="869" y="947"/>
                  <a:pt x="868" y="947"/>
                </a:cubicBezTo>
                <a:cubicBezTo>
                  <a:pt x="868" y="947"/>
                  <a:pt x="868" y="947"/>
                  <a:pt x="866" y="948"/>
                </a:cubicBezTo>
                <a:cubicBezTo>
                  <a:pt x="866" y="948"/>
                  <a:pt x="866" y="948"/>
                  <a:pt x="865" y="948"/>
                </a:cubicBezTo>
                <a:cubicBezTo>
                  <a:pt x="865" y="948"/>
                  <a:pt x="865" y="948"/>
                  <a:pt x="866" y="949"/>
                </a:cubicBezTo>
                <a:cubicBezTo>
                  <a:pt x="866" y="949"/>
                  <a:pt x="866" y="949"/>
                  <a:pt x="867" y="949"/>
                </a:cubicBezTo>
                <a:cubicBezTo>
                  <a:pt x="867" y="949"/>
                  <a:pt x="867" y="949"/>
                  <a:pt x="867" y="950"/>
                </a:cubicBezTo>
                <a:cubicBezTo>
                  <a:pt x="867" y="950"/>
                  <a:pt x="867" y="950"/>
                  <a:pt x="866" y="950"/>
                </a:cubicBezTo>
                <a:cubicBezTo>
                  <a:pt x="866" y="950"/>
                  <a:pt x="866" y="950"/>
                  <a:pt x="863" y="952"/>
                </a:cubicBezTo>
                <a:cubicBezTo>
                  <a:pt x="863" y="952"/>
                  <a:pt x="863" y="952"/>
                  <a:pt x="862" y="954"/>
                </a:cubicBezTo>
                <a:cubicBezTo>
                  <a:pt x="862" y="954"/>
                  <a:pt x="862" y="954"/>
                  <a:pt x="861" y="954"/>
                </a:cubicBezTo>
                <a:cubicBezTo>
                  <a:pt x="861" y="954"/>
                  <a:pt x="861" y="954"/>
                  <a:pt x="859" y="954"/>
                </a:cubicBezTo>
                <a:cubicBezTo>
                  <a:pt x="859" y="954"/>
                  <a:pt x="859" y="954"/>
                  <a:pt x="858" y="955"/>
                </a:cubicBezTo>
                <a:cubicBezTo>
                  <a:pt x="858" y="955"/>
                  <a:pt x="858" y="955"/>
                  <a:pt x="857" y="956"/>
                </a:cubicBezTo>
                <a:cubicBezTo>
                  <a:pt x="857" y="956"/>
                  <a:pt x="857" y="956"/>
                  <a:pt x="855" y="956"/>
                </a:cubicBezTo>
                <a:cubicBezTo>
                  <a:pt x="855" y="956"/>
                  <a:pt x="855" y="956"/>
                  <a:pt x="852" y="959"/>
                </a:cubicBezTo>
                <a:cubicBezTo>
                  <a:pt x="852" y="959"/>
                  <a:pt x="852" y="959"/>
                  <a:pt x="850" y="960"/>
                </a:cubicBezTo>
                <a:cubicBezTo>
                  <a:pt x="850" y="960"/>
                  <a:pt x="850" y="960"/>
                  <a:pt x="848" y="962"/>
                </a:cubicBezTo>
                <a:cubicBezTo>
                  <a:pt x="848" y="962"/>
                  <a:pt x="848" y="962"/>
                  <a:pt x="847" y="963"/>
                </a:cubicBezTo>
                <a:cubicBezTo>
                  <a:pt x="847" y="963"/>
                  <a:pt x="847" y="963"/>
                  <a:pt x="845" y="965"/>
                </a:cubicBezTo>
                <a:cubicBezTo>
                  <a:pt x="845" y="965"/>
                  <a:pt x="845" y="965"/>
                  <a:pt x="845" y="964"/>
                </a:cubicBezTo>
                <a:cubicBezTo>
                  <a:pt x="845" y="964"/>
                  <a:pt x="845" y="964"/>
                  <a:pt x="844" y="966"/>
                </a:cubicBezTo>
                <a:cubicBezTo>
                  <a:pt x="844" y="966"/>
                  <a:pt x="844" y="966"/>
                  <a:pt x="843" y="966"/>
                </a:cubicBezTo>
                <a:cubicBezTo>
                  <a:pt x="843" y="966"/>
                  <a:pt x="843" y="966"/>
                  <a:pt x="844" y="967"/>
                </a:cubicBezTo>
                <a:cubicBezTo>
                  <a:pt x="844" y="967"/>
                  <a:pt x="844" y="967"/>
                  <a:pt x="844" y="968"/>
                </a:cubicBezTo>
                <a:cubicBezTo>
                  <a:pt x="844" y="968"/>
                  <a:pt x="844" y="968"/>
                  <a:pt x="843" y="968"/>
                </a:cubicBezTo>
                <a:cubicBezTo>
                  <a:pt x="843" y="968"/>
                  <a:pt x="843" y="968"/>
                  <a:pt x="843" y="969"/>
                </a:cubicBezTo>
                <a:cubicBezTo>
                  <a:pt x="843" y="969"/>
                  <a:pt x="843" y="969"/>
                  <a:pt x="844" y="970"/>
                </a:cubicBezTo>
                <a:cubicBezTo>
                  <a:pt x="844" y="970"/>
                  <a:pt x="844" y="970"/>
                  <a:pt x="842" y="970"/>
                </a:cubicBezTo>
                <a:cubicBezTo>
                  <a:pt x="842" y="970"/>
                  <a:pt x="842" y="970"/>
                  <a:pt x="842" y="971"/>
                </a:cubicBezTo>
                <a:cubicBezTo>
                  <a:pt x="842" y="971"/>
                  <a:pt x="842" y="971"/>
                  <a:pt x="842" y="972"/>
                </a:cubicBezTo>
                <a:cubicBezTo>
                  <a:pt x="842" y="972"/>
                  <a:pt x="842" y="972"/>
                  <a:pt x="843" y="974"/>
                </a:cubicBezTo>
                <a:cubicBezTo>
                  <a:pt x="843" y="974"/>
                  <a:pt x="843" y="974"/>
                  <a:pt x="843" y="975"/>
                </a:cubicBezTo>
                <a:cubicBezTo>
                  <a:pt x="843" y="975"/>
                  <a:pt x="843" y="975"/>
                  <a:pt x="843" y="976"/>
                </a:cubicBezTo>
                <a:cubicBezTo>
                  <a:pt x="843" y="976"/>
                  <a:pt x="843" y="976"/>
                  <a:pt x="843" y="977"/>
                </a:cubicBezTo>
                <a:cubicBezTo>
                  <a:pt x="843" y="977"/>
                  <a:pt x="843" y="977"/>
                  <a:pt x="844" y="978"/>
                </a:cubicBezTo>
                <a:cubicBezTo>
                  <a:pt x="844" y="978"/>
                  <a:pt x="844" y="978"/>
                  <a:pt x="844" y="980"/>
                </a:cubicBezTo>
                <a:cubicBezTo>
                  <a:pt x="844" y="980"/>
                  <a:pt x="844" y="980"/>
                  <a:pt x="845" y="980"/>
                </a:cubicBezTo>
                <a:cubicBezTo>
                  <a:pt x="845" y="980"/>
                  <a:pt x="845" y="980"/>
                  <a:pt x="844" y="981"/>
                </a:cubicBezTo>
                <a:cubicBezTo>
                  <a:pt x="844" y="981"/>
                  <a:pt x="844" y="981"/>
                  <a:pt x="845" y="982"/>
                </a:cubicBezTo>
                <a:cubicBezTo>
                  <a:pt x="845" y="982"/>
                  <a:pt x="845" y="982"/>
                  <a:pt x="844" y="983"/>
                </a:cubicBezTo>
                <a:cubicBezTo>
                  <a:pt x="844" y="983"/>
                  <a:pt x="844" y="983"/>
                  <a:pt x="843" y="984"/>
                </a:cubicBezTo>
                <a:cubicBezTo>
                  <a:pt x="843" y="984"/>
                  <a:pt x="843" y="984"/>
                  <a:pt x="843" y="985"/>
                </a:cubicBezTo>
                <a:cubicBezTo>
                  <a:pt x="843" y="985"/>
                  <a:pt x="843" y="985"/>
                  <a:pt x="843" y="986"/>
                </a:cubicBezTo>
                <a:cubicBezTo>
                  <a:pt x="843" y="986"/>
                  <a:pt x="843" y="986"/>
                  <a:pt x="842" y="987"/>
                </a:cubicBezTo>
                <a:cubicBezTo>
                  <a:pt x="842" y="987"/>
                  <a:pt x="842" y="987"/>
                  <a:pt x="840" y="990"/>
                </a:cubicBezTo>
                <a:cubicBezTo>
                  <a:pt x="840" y="990"/>
                  <a:pt x="840" y="990"/>
                  <a:pt x="837" y="995"/>
                </a:cubicBezTo>
                <a:cubicBezTo>
                  <a:pt x="837" y="995"/>
                  <a:pt x="837" y="995"/>
                  <a:pt x="836" y="999"/>
                </a:cubicBezTo>
                <a:cubicBezTo>
                  <a:pt x="836" y="999"/>
                  <a:pt x="836" y="999"/>
                  <a:pt x="834" y="1001"/>
                </a:cubicBezTo>
                <a:cubicBezTo>
                  <a:pt x="834" y="1001"/>
                  <a:pt x="834" y="1001"/>
                  <a:pt x="832" y="1006"/>
                </a:cubicBezTo>
                <a:cubicBezTo>
                  <a:pt x="832" y="1006"/>
                  <a:pt x="832" y="1006"/>
                  <a:pt x="829" y="1008"/>
                </a:cubicBezTo>
                <a:cubicBezTo>
                  <a:pt x="829" y="1008"/>
                  <a:pt x="829" y="1008"/>
                  <a:pt x="829" y="1007"/>
                </a:cubicBezTo>
                <a:cubicBezTo>
                  <a:pt x="829" y="1007"/>
                  <a:pt x="829" y="1007"/>
                  <a:pt x="829" y="1005"/>
                </a:cubicBezTo>
                <a:cubicBezTo>
                  <a:pt x="829" y="1005"/>
                  <a:pt x="829" y="1005"/>
                  <a:pt x="830" y="1005"/>
                </a:cubicBezTo>
                <a:cubicBezTo>
                  <a:pt x="830" y="1005"/>
                  <a:pt x="830" y="1005"/>
                  <a:pt x="832" y="1003"/>
                </a:cubicBezTo>
                <a:cubicBezTo>
                  <a:pt x="832" y="1003"/>
                  <a:pt x="832" y="1003"/>
                  <a:pt x="833" y="1001"/>
                </a:cubicBezTo>
                <a:cubicBezTo>
                  <a:pt x="833" y="1001"/>
                  <a:pt x="833" y="1001"/>
                  <a:pt x="833" y="999"/>
                </a:cubicBezTo>
                <a:cubicBezTo>
                  <a:pt x="833" y="999"/>
                  <a:pt x="833" y="999"/>
                  <a:pt x="832" y="999"/>
                </a:cubicBezTo>
                <a:cubicBezTo>
                  <a:pt x="832" y="999"/>
                  <a:pt x="832" y="999"/>
                  <a:pt x="831" y="999"/>
                </a:cubicBezTo>
                <a:cubicBezTo>
                  <a:pt x="831" y="999"/>
                  <a:pt x="831" y="999"/>
                  <a:pt x="830" y="998"/>
                </a:cubicBezTo>
                <a:cubicBezTo>
                  <a:pt x="830" y="998"/>
                  <a:pt x="830" y="998"/>
                  <a:pt x="829" y="996"/>
                </a:cubicBezTo>
                <a:cubicBezTo>
                  <a:pt x="829" y="996"/>
                  <a:pt x="829" y="996"/>
                  <a:pt x="828" y="996"/>
                </a:cubicBezTo>
                <a:cubicBezTo>
                  <a:pt x="828" y="996"/>
                  <a:pt x="828" y="996"/>
                  <a:pt x="829" y="997"/>
                </a:cubicBezTo>
                <a:cubicBezTo>
                  <a:pt x="829" y="997"/>
                  <a:pt x="829" y="997"/>
                  <a:pt x="829" y="998"/>
                </a:cubicBezTo>
                <a:cubicBezTo>
                  <a:pt x="829" y="998"/>
                  <a:pt x="829" y="998"/>
                  <a:pt x="830" y="999"/>
                </a:cubicBezTo>
                <a:cubicBezTo>
                  <a:pt x="830" y="999"/>
                  <a:pt x="830" y="999"/>
                  <a:pt x="830" y="1000"/>
                </a:cubicBezTo>
                <a:cubicBezTo>
                  <a:pt x="830" y="1000"/>
                  <a:pt x="830" y="1000"/>
                  <a:pt x="829" y="1001"/>
                </a:cubicBezTo>
                <a:cubicBezTo>
                  <a:pt x="829" y="1001"/>
                  <a:pt x="829" y="1001"/>
                  <a:pt x="828" y="1002"/>
                </a:cubicBezTo>
                <a:cubicBezTo>
                  <a:pt x="828" y="1002"/>
                  <a:pt x="828" y="1002"/>
                  <a:pt x="828" y="1003"/>
                </a:cubicBezTo>
                <a:cubicBezTo>
                  <a:pt x="828" y="1003"/>
                  <a:pt x="828" y="1003"/>
                  <a:pt x="828" y="1004"/>
                </a:cubicBezTo>
                <a:cubicBezTo>
                  <a:pt x="828" y="1004"/>
                  <a:pt x="828" y="1004"/>
                  <a:pt x="828" y="1005"/>
                </a:cubicBezTo>
                <a:cubicBezTo>
                  <a:pt x="828" y="1005"/>
                  <a:pt x="828" y="1005"/>
                  <a:pt x="827" y="1006"/>
                </a:cubicBezTo>
                <a:cubicBezTo>
                  <a:pt x="827" y="1006"/>
                  <a:pt x="827" y="1006"/>
                  <a:pt x="826" y="1006"/>
                </a:cubicBezTo>
                <a:cubicBezTo>
                  <a:pt x="826" y="1006"/>
                  <a:pt x="826" y="1006"/>
                  <a:pt x="825" y="1006"/>
                </a:cubicBezTo>
                <a:cubicBezTo>
                  <a:pt x="825" y="1006"/>
                  <a:pt x="825" y="1006"/>
                  <a:pt x="825" y="1007"/>
                </a:cubicBezTo>
                <a:cubicBezTo>
                  <a:pt x="825" y="1007"/>
                  <a:pt x="825" y="1007"/>
                  <a:pt x="824" y="1008"/>
                </a:cubicBezTo>
                <a:cubicBezTo>
                  <a:pt x="824" y="1008"/>
                  <a:pt x="824" y="1008"/>
                  <a:pt x="824" y="1009"/>
                </a:cubicBezTo>
                <a:cubicBezTo>
                  <a:pt x="824" y="1009"/>
                  <a:pt x="824" y="1009"/>
                  <a:pt x="823" y="1009"/>
                </a:cubicBezTo>
                <a:cubicBezTo>
                  <a:pt x="823" y="1009"/>
                  <a:pt x="823" y="1009"/>
                  <a:pt x="823" y="1010"/>
                </a:cubicBezTo>
                <a:cubicBezTo>
                  <a:pt x="823" y="1010"/>
                  <a:pt x="823" y="1010"/>
                  <a:pt x="824" y="1012"/>
                </a:cubicBezTo>
                <a:cubicBezTo>
                  <a:pt x="824" y="1012"/>
                  <a:pt x="824" y="1012"/>
                  <a:pt x="824" y="1013"/>
                </a:cubicBezTo>
                <a:cubicBezTo>
                  <a:pt x="824" y="1013"/>
                  <a:pt x="824" y="1013"/>
                  <a:pt x="823" y="1016"/>
                </a:cubicBezTo>
                <a:cubicBezTo>
                  <a:pt x="823" y="1016"/>
                  <a:pt x="823" y="1016"/>
                  <a:pt x="822" y="1020"/>
                </a:cubicBezTo>
                <a:cubicBezTo>
                  <a:pt x="822" y="1020"/>
                  <a:pt x="822" y="1020"/>
                  <a:pt x="821" y="1022"/>
                </a:cubicBezTo>
                <a:cubicBezTo>
                  <a:pt x="821" y="1022"/>
                  <a:pt x="821" y="1022"/>
                  <a:pt x="819" y="1024"/>
                </a:cubicBezTo>
                <a:cubicBezTo>
                  <a:pt x="819" y="1024"/>
                  <a:pt x="819" y="1024"/>
                  <a:pt x="818" y="1025"/>
                </a:cubicBezTo>
                <a:cubicBezTo>
                  <a:pt x="818" y="1025"/>
                  <a:pt x="818" y="1025"/>
                  <a:pt x="817" y="1026"/>
                </a:cubicBezTo>
                <a:cubicBezTo>
                  <a:pt x="817" y="1026"/>
                  <a:pt x="817" y="1026"/>
                  <a:pt x="817" y="1028"/>
                </a:cubicBezTo>
                <a:cubicBezTo>
                  <a:pt x="817" y="1028"/>
                  <a:pt x="817" y="1028"/>
                  <a:pt x="816" y="1029"/>
                </a:cubicBezTo>
                <a:cubicBezTo>
                  <a:pt x="816" y="1029"/>
                  <a:pt x="816" y="1029"/>
                  <a:pt x="815" y="1030"/>
                </a:cubicBezTo>
                <a:cubicBezTo>
                  <a:pt x="815" y="1030"/>
                  <a:pt x="815" y="1030"/>
                  <a:pt x="815" y="1031"/>
                </a:cubicBezTo>
                <a:cubicBezTo>
                  <a:pt x="815" y="1031"/>
                  <a:pt x="815" y="1031"/>
                  <a:pt x="814" y="1032"/>
                </a:cubicBezTo>
                <a:cubicBezTo>
                  <a:pt x="814" y="1032"/>
                  <a:pt x="814" y="1032"/>
                  <a:pt x="811" y="1033"/>
                </a:cubicBezTo>
                <a:cubicBezTo>
                  <a:pt x="811" y="1033"/>
                  <a:pt x="811" y="1033"/>
                  <a:pt x="810" y="1033"/>
                </a:cubicBezTo>
                <a:cubicBezTo>
                  <a:pt x="810" y="1033"/>
                  <a:pt x="810" y="1033"/>
                  <a:pt x="810" y="1034"/>
                </a:cubicBezTo>
                <a:cubicBezTo>
                  <a:pt x="810" y="1034"/>
                  <a:pt x="810" y="1034"/>
                  <a:pt x="809" y="1034"/>
                </a:cubicBezTo>
                <a:cubicBezTo>
                  <a:pt x="809" y="1034"/>
                  <a:pt x="809" y="1034"/>
                  <a:pt x="808" y="1034"/>
                </a:cubicBezTo>
                <a:cubicBezTo>
                  <a:pt x="808" y="1034"/>
                  <a:pt x="808" y="1034"/>
                  <a:pt x="807" y="1034"/>
                </a:cubicBezTo>
                <a:cubicBezTo>
                  <a:pt x="807" y="1034"/>
                  <a:pt x="807" y="1034"/>
                  <a:pt x="806" y="1033"/>
                </a:cubicBezTo>
                <a:cubicBezTo>
                  <a:pt x="806" y="1033"/>
                  <a:pt x="806" y="1033"/>
                  <a:pt x="805" y="1033"/>
                </a:cubicBezTo>
                <a:cubicBezTo>
                  <a:pt x="805" y="1033"/>
                  <a:pt x="805" y="1033"/>
                  <a:pt x="803" y="1033"/>
                </a:cubicBezTo>
                <a:cubicBezTo>
                  <a:pt x="803" y="1033"/>
                  <a:pt x="803" y="1033"/>
                  <a:pt x="802" y="1034"/>
                </a:cubicBezTo>
                <a:cubicBezTo>
                  <a:pt x="802" y="1034"/>
                  <a:pt x="802" y="1034"/>
                  <a:pt x="801" y="1034"/>
                </a:cubicBezTo>
                <a:cubicBezTo>
                  <a:pt x="801" y="1034"/>
                  <a:pt x="801" y="1034"/>
                  <a:pt x="801" y="1033"/>
                </a:cubicBezTo>
                <a:cubicBezTo>
                  <a:pt x="801" y="1033"/>
                  <a:pt x="801" y="1033"/>
                  <a:pt x="800" y="1033"/>
                </a:cubicBezTo>
                <a:cubicBezTo>
                  <a:pt x="800" y="1033"/>
                  <a:pt x="800" y="1033"/>
                  <a:pt x="799" y="1032"/>
                </a:cubicBezTo>
                <a:cubicBezTo>
                  <a:pt x="799" y="1032"/>
                  <a:pt x="799" y="1032"/>
                  <a:pt x="797" y="1031"/>
                </a:cubicBezTo>
                <a:cubicBezTo>
                  <a:pt x="797" y="1031"/>
                  <a:pt x="797" y="1031"/>
                  <a:pt x="795" y="1031"/>
                </a:cubicBezTo>
                <a:cubicBezTo>
                  <a:pt x="795" y="1031"/>
                  <a:pt x="795" y="1031"/>
                  <a:pt x="793" y="1031"/>
                </a:cubicBezTo>
                <a:cubicBezTo>
                  <a:pt x="793" y="1031"/>
                  <a:pt x="793" y="1031"/>
                  <a:pt x="792" y="1031"/>
                </a:cubicBezTo>
                <a:cubicBezTo>
                  <a:pt x="792" y="1031"/>
                  <a:pt x="792" y="1031"/>
                  <a:pt x="790" y="1030"/>
                </a:cubicBezTo>
                <a:cubicBezTo>
                  <a:pt x="790" y="1030"/>
                  <a:pt x="790" y="1030"/>
                  <a:pt x="789" y="1029"/>
                </a:cubicBezTo>
                <a:cubicBezTo>
                  <a:pt x="789" y="1029"/>
                  <a:pt x="789" y="1029"/>
                  <a:pt x="788" y="1027"/>
                </a:cubicBezTo>
                <a:cubicBezTo>
                  <a:pt x="788" y="1027"/>
                  <a:pt x="788" y="1027"/>
                  <a:pt x="787" y="1025"/>
                </a:cubicBezTo>
                <a:cubicBezTo>
                  <a:pt x="787" y="1025"/>
                  <a:pt x="787" y="1025"/>
                  <a:pt x="787" y="1022"/>
                </a:cubicBezTo>
                <a:cubicBezTo>
                  <a:pt x="787" y="1022"/>
                  <a:pt x="787" y="1022"/>
                  <a:pt x="786" y="1024"/>
                </a:cubicBezTo>
                <a:cubicBezTo>
                  <a:pt x="786" y="1024"/>
                  <a:pt x="786" y="1024"/>
                  <a:pt x="787" y="1027"/>
                </a:cubicBezTo>
                <a:cubicBezTo>
                  <a:pt x="787" y="1027"/>
                  <a:pt x="787" y="1027"/>
                  <a:pt x="787" y="1028"/>
                </a:cubicBezTo>
                <a:cubicBezTo>
                  <a:pt x="787" y="1028"/>
                  <a:pt x="787" y="1028"/>
                  <a:pt x="787" y="1029"/>
                </a:cubicBezTo>
                <a:cubicBezTo>
                  <a:pt x="787" y="1029"/>
                  <a:pt x="787" y="1029"/>
                  <a:pt x="787" y="1030"/>
                </a:cubicBezTo>
                <a:cubicBezTo>
                  <a:pt x="787" y="1030"/>
                  <a:pt x="787" y="1030"/>
                  <a:pt x="788" y="1031"/>
                </a:cubicBezTo>
                <a:cubicBezTo>
                  <a:pt x="788" y="1031"/>
                  <a:pt x="788" y="1031"/>
                  <a:pt x="790" y="1033"/>
                </a:cubicBezTo>
                <a:cubicBezTo>
                  <a:pt x="790" y="1033"/>
                  <a:pt x="790" y="1033"/>
                  <a:pt x="793" y="1034"/>
                </a:cubicBezTo>
                <a:cubicBezTo>
                  <a:pt x="793" y="1034"/>
                  <a:pt x="793" y="1034"/>
                  <a:pt x="796" y="1036"/>
                </a:cubicBezTo>
                <a:cubicBezTo>
                  <a:pt x="796" y="1036"/>
                  <a:pt x="796" y="1036"/>
                  <a:pt x="797" y="1037"/>
                </a:cubicBezTo>
                <a:cubicBezTo>
                  <a:pt x="797" y="1037"/>
                  <a:pt x="797" y="1037"/>
                  <a:pt x="797" y="1039"/>
                </a:cubicBezTo>
                <a:cubicBezTo>
                  <a:pt x="797" y="1039"/>
                  <a:pt x="797" y="1039"/>
                  <a:pt x="795" y="1042"/>
                </a:cubicBezTo>
                <a:cubicBezTo>
                  <a:pt x="795" y="1042"/>
                  <a:pt x="795" y="1042"/>
                  <a:pt x="795" y="1043"/>
                </a:cubicBezTo>
                <a:cubicBezTo>
                  <a:pt x="795" y="1043"/>
                  <a:pt x="795" y="1043"/>
                  <a:pt x="796" y="1044"/>
                </a:cubicBezTo>
                <a:cubicBezTo>
                  <a:pt x="796" y="1044"/>
                  <a:pt x="796" y="1044"/>
                  <a:pt x="798" y="1045"/>
                </a:cubicBezTo>
                <a:cubicBezTo>
                  <a:pt x="798" y="1045"/>
                  <a:pt x="798" y="1045"/>
                  <a:pt x="799" y="1045"/>
                </a:cubicBezTo>
                <a:cubicBezTo>
                  <a:pt x="799" y="1045"/>
                  <a:pt x="799" y="1045"/>
                  <a:pt x="800" y="1045"/>
                </a:cubicBezTo>
                <a:cubicBezTo>
                  <a:pt x="800" y="1045"/>
                  <a:pt x="800" y="1045"/>
                  <a:pt x="800" y="1046"/>
                </a:cubicBezTo>
                <a:cubicBezTo>
                  <a:pt x="800" y="1046"/>
                  <a:pt x="800" y="1046"/>
                  <a:pt x="800" y="1048"/>
                </a:cubicBezTo>
                <a:cubicBezTo>
                  <a:pt x="800" y="1048"/>
                  <a:pt x="800" y="1048"/>
                  <a:pt x="800" y="1050"/>
                </a:cubicBezTo>
                <a:cubicBezTo>
                  <a:pt x="800" y="1050"/>
                  <a:pt x="800" y="1050"/>
                  <a:pt x="799" y="1052"/>
                </a:cubicBezTo>
                <a:cubicBezTo>
                  <a:pt x="799" y="1052"/>
                  <a:pt x="799" y="1052"/>
                  <a:pt x="799" y="1054"/>
                </a:cubicBezTo>
                <a:cubicBezTo>
                  <a:pt x="799" y="1054"/>
                  <a:pt x="799" y="1054"/>
                  <a:pt x="798" y="1054"/>
                </a:cubicBezTo>
                <a:cubicBezTo>
                  <a:pt x="798" y="1054"/>
                  <a:pt x="798" y="1054"/>
                  <a:pt x="798" y="1053"/>
                </a:cubicBezTo>
                <a:cubicBezTo>
                  <a:pt x="798" y="1053"/>
                  <a:pt x="798" y="1053"/>
                  <a:pt x="797" y="1054"/>
                </a:cubicBezTo>
                <a:cubicBezTo>
                  <a:pt x="797" y="1054"/>
                  <a:pt x="797" y="1054"/>
                  <a:pt x="797" y="1056"/>
                </a:cubicBezTo>
                <a:cubicBezTo>
                  <a:pt x="797" y="1056"/>
                  <a:pt x="797" y="1056"/>
                  <a:pt x="797" y="1057"/>
                </a:cubicBezTo>
                <a:cubicBezTo>
                  <a:pt x="797" y="1057"/>
                  <a:pt x="797" y="1057"/>
                  <a:pt x="797" y="1059"/>
                </a:cubicBezTo>
                <a:cubicBezTo>
                  <a:pt x="797" y="1059"/>
                  <a:pt x="797" y="1059"/>
                  <a:pt x="793" y="1061"/>
                </a:cubicBezTo>
                <a:cubicBezTo>
                  <a:pt x="793" y="1061"/>
                  <a:pt x="793" y="1061"/>
                  <a:pt x="791" y="1062"/>
                </a:cubicBezTo>
                <a:cubicBezTo>
                  <a:pt x="791" y="1062"/>
                  <a:pt x="791" y="1062"/>
                  <a:pt x="790" y="1061"/>
                </a:cubicBezTo>
                <a:cubicBezTo>
                  <a:pt x="790" y="1061"/>
                  <a:pt x="790" y="1061"/>
                  <a:pt x="790" y="1062"/>
                </a:cubicBezTo>
                <a:cubicBezTo>
                  <a:pt x="790" y="1062"/>
                  <a:pt x="790" y="1062"/>
                  <a:pt x="786" y="1063"/>
                </a:cubicBezTo>
                <a:cubicBezTo>
                  <a:pt x="786" y="1063"/>
                  <a:pt x="786" y="1063"/>
                  <a:pt x="782" y="1064"/>
                </a:cubicBezTo>
                <a:cubicBezTo>
                  <a:pt x="782" y="1064"/>
                  <a:pt x="782" y="1064"/>
                  <a:pt x="779" y="1065"/>
                </a:cubicBezTo>
                <a:cubicBezTo>
                  <a:pt x="779" y="1065"/>
                  <a:pt x="779" y="1065"/>
                  <a:pt x="777" y="1064"/>
                </a:cubicBezTo>
                <a:cubicBezTo>
                  <a:pt x="777" y="1064"/>
                  <a:pt x="777" y="1064"/>
                  <a:pt x="775" y="1065"/>
                </a:cubicBezTo>
                <a:cubicBezTo>
                  <a:pt x="775" y="1065"/>
                  <a:pt x="775" y="1065"/>
                  <a:pt x="774" y="1065"/>
                </a:cubicBezTo>
                <a:cubicBezTo>
                  <a:pt x="774" y="1065"/>
                  <a:pt x="774" y="1065"/>
                  <a:pt x="772" y="1064"/>
                </a:cubicBezTo>
                <a:cubicBezTo>
                  <a:pt x="772" y="1064"/>
                  <a:pt x="772" y="1064"/>
                  <a:pt x="771" y="1063"/>
                </a:cubicBezTo>
                <a:cubicBezTo>
                  <a:pt x="771" y="1063"/>
                  <a:pt x="771" y="1063"/>
                  <a:pt x="770" y="1063"/>
                </a:cubicBezTo>
                <a:cubicBezTo>
                  <a:pt x="770" y="1063"/>
                  <a:pt x="770" y="1063"/>
                  <a:pt x="769" y="1062"/>
                </a:cubicBezTo>
                <a:cubicBezTo>
                  <a:pt x="769" y="1062"/>
                  <a:pt x="769" y="1062"/>
                  <a:pt x="769" y="1063"/>
                </a:cubicBezTo>
                <a:cubicBezTo>
                  <a:pt x="769" y="1063"/>
                  <a:pt x="769" y="1063"/>
                  <a:pt x="769" y="1064"/>
                </a:cubicBezTo>
                <a:cubicBezTo>
                  <a:pt x="769" y="1064"/>
                  <a:pt x="769" y="1064"/>
                  <a:pt x="769" y="1065"/>
                </a:cubicBezTo>
                <a:cubicBezTo>
                  <a:pt x="769" y="1065"/>
                  <a:pt x="769" y="1065"/>
                  <a:pt x="769" y="1067"/>
                </a:cubicBezTo>
                <a:cubicBezTo>
                  <a:pt x="769" y="1067"/>
                  <a:pt x="769" y="1067"/>
                  <a:pt x="770" y="1068"/>
                </a:cubicBezTo>
                <a:cubicBezTo>
                  <a:pt x="770" y="1068"/>
                  <a:pt x="770" y="1068"/>
                  <a:pt x="771" y="1068"/>
                </a:cubicBezTo>
                <a:cubicBezTo>
                  <a:pt x="771" y="1068"/>
                  <a:pt x="771" y="1068"/>
                  <a:pt x="771" y="1069"/>
                </a:cubicBezTo>
                <a:cubicBezTo>
                  <a:pt x="771" y="1069"/>
                  <a:pt x="771" y="1069"/>
                  <a:pt x="771" y="1070"/>
                </a:cubicBezTo>
                <a:cubicBezTo>
                  <a:pt x="771" y="1070"/>
                  <a:pt x="771" y="1070"/>
                  <a:pt x="770" y="1070"/>
                </a:cubicBezTo>
                <a:cubicBezTo>
                  <a:pt x="770" y="1070"/>
                  <a:pt x="770" y="1070"/>
                  <a:pt x="770" y="1071"/>
                </a:cubicBezTo>
                <a:cubicBezTo>
                  <a:pt x="770" y="1071"/>
                  <a:pt x="770" y="1071"/>
                  <a:pt x="769" y="1072"/>
                </a:cubicBezTo>
                <a:cubicBezTo>
                  <a:pt x="769" y="1072"/>
                  <a:pt x="769" y="1072"/>
                  <a:pt x="769" y="1073"/>
                </a:cubicBezTo>
                <a:cubicBezTo>
                  <a:pt x="769" y="1073"/>
                  <a:pt x="769" y="1073"/>
                  <a:pt x="769" y="1075"/>
                </a:cubicBezTo>
                <a:cubicBezTo>
                  <a:pt x="769" y="1075"/>
                  <a:pt x="769" y="1075"/>
                  <a:pt x="770" y="1076"/>
                </a:cubicBezTo>
                <a:cubicBezTo>
                  <a:pt x="770" y="1076"/>
                  <a:pt x="770" y="1076"/>
                  <a:pt x="771" y="1076"/>
                </a:cubicBezTo>
                <a:cubicBezTo>
                  <a:pt x="771" y="1076"/>
                  <a:pt x="771" y="1076"/>
                  <a:pt x="770" y="1077"/>
                </a:cubicBezTo>
                <a:cubicBezTo>
                  <a:pt x="770" y="1077"/>
                  <a:pt x="770" y="1077"/>
                  <a:pt x="770" y="1078"/>
                </a:cubicBezTo>
                <a:cubicBezTo>
                  <a:pt x="770" y="1078"/>
                  <a:pt x="770" y="1078"/>
                  <a:pt x="770" y="1079"/>
                </a:cubicBezTo>
                <a:cubicBezTo>
                  <a:pt x="770" y="1079"/>
                  <a:pt x="770" y="1079"/>
                  <a:pt x="770" y="1080"/>
                </a:cubicBezTo>
                <a:cubicBezTo>
                  <a:pt x="770" y="1080"/>
                  <a:pt x="770" y="1080"/>
                  <a:pt x="769" y="1081"/>
                </a:cubicBezTo>
                <a:cubicBezTo>
                  <a:pt x="769" y="1081"/>
                  <a:pt x="769" y="1081"/>
                  <a:pt x="767" y="1083"/>
                </a:cubicBezTo>
                <a:cubicBezTo>
                  <a:pt x="767" y="1083"/>
                  <a:pt x="767" y="1083"/>
                  <a:pt x="763" y="1083"/>
                </a:cubicBezTo>
                <a:cubicBezTo>
                  <a:pt x="763" y="1083"/>
                  <a:pt x="763" y="1083"/>
                  <a:pt x="761" y="1082"/>
                </a:cubicBezTo>
                <a:cubicBezTo>
                  <a:pt x="761" y="1082"/>
                  <a:pt x="761" y="1082"/>
                  <a:pt x="759" y="1081"/>
                </a:cubicBezTo>
                <a:cubicBezTo>
                  <a:pt x="759" y="1081"/>
                  <a:pt x="759" y="1081"/>
                  <a:pt x="757" y="1080"/>
                </a:cubicBezTo>
                <a:cubicBezTo>
                  <a:pt x="757" y="1080"/>
                  <a:pt x="757" y="1080"/>
                  <a:pt x="755" y="1080"/>
                </a:cubicBezTo>
                <a:cubicBezTo>
                  <a:pt x="755" y="1080"/>
                  <a:pt x="755" y="1080"/>
                  <a:pt x="755" y="1079"/>
                </a:cubicBezTo>
                <a:cubicBezTo>
                  <a:pt x="755" y="1079"/>
                  <a:pt x="755" y="1079"/>
                  <a:pt x="754" y="1079"/>
                </a:cubicBezTo>
                <a:cubicBezTo>
                  <a:pt x="754" y="1079"/>
                  <a:pt x="754" y="1079"/>
                  <a:pt x="753" y="1080"/>
                </a:cubicBezTo>
                <a:cubicBezTo>
                  <a:pt x="753" y="1080"/>
                  <a:pt x="753" y="1080"/>
                  <a:pt x="753" y="1083"/>
                </a:cubicBezTo>
                <a:cubicBezTo>
                  <a:pt x="753" y="1083"/>
                  <a:pt x="753" y="1083"/>
                  <a:pt x="754" y="1084"/>
                </a:cubicBezTo>
                <a:cubicBezTo>
                  <a:pt x="754" y="1084"/>
                  <a:pt x="754" y="1084"/>
                  <a:pt x="755" y="1086"/>
                </a:cubicBezTo>
                <a:cubicBezTo>
                  <a:pt x="755" y="1086"/>
                  <a:pt x="755" y="1086"/>
                  <a:pt x="755" y="1089"/>
                </a:cubicBezTo>
                <a:cubicBezTo>
                  <a:pt x="755" y="1089"/>
                  <a:pt x="755" y="1089"/>
                  <a:pt x="755" y="1090"/>
                </a:cubicBezTo>
                <a:cubicBezTo>
                  <a:pt x="755" y="1090"/>
                  <a:pt x="755" y="1090"/>
                  <a:pt x="757" y="1091"/>
                </a:cubicBezTo>
                <a:cubicBezTo>
                  <a:pt x="757" y="1091"/>
                  <a:pt x="757" y="1091"/>
                  <a:pt x="759" y="1091"/>
                </a:cubicBezTo>
                <a:cubicBezTo>
                  <a:pt x="759" y="1091"/>
                  <a:pt x="759" y="1091"/>
                  <a:pt x="759" y="1092"/>
                </a:cubicBezTo>
                <a:cubicBezTo>
                  <a:pt x="759" y="1092"/>
                  <a:pt x="759" y="1092"/>
                  <a:pt x="758" y="1092"/>
                </a:cubicBezTo>
                <a:cubicBezTo>
                  <a:pt x="758" y="1092"/>
                  <a:pt x="758" y="1092"/>
                  <a:pt x="759" y="1093"/>
                </a:cubicBezTo>
                <a:cubicBezTo>
                  <a:pt x="759" y="1093"/>
                  <a:pt x="759" y="1093"/>
                  <a:pt x="761" y="1092"/>
                </a:cubicBezTo>
                <a:cubicBezTo>
                  <a:pt x="761" y="1092"/>
                  <a:pt x="761" y="1092"/>
                  <a:pt x="761" y="1091"/>
                </a:cubicBezTo>
                <a:cubicBezTo>
                  <a:pt x="761" y="1091"/>
                  <a:pt x="761" y="1091"/>
                  <a:pt x="760" y="1091"/>
                </a:cubicBezTo>
                <a:cubicBezTo>
                  <a:pt x="760" y="1091"/>
                  <a:pt x="760" y="1091"/>
                  <a:pt x="760" y="1090"/>
                </a:cubicBezTo>
                <a:cubicBezTo>
                  <a:pt x="760" y="1090"/>
                  <a:pt x="760" y="1090"/>
                  <a:pt x="761" y="1090"/>
                </a:cubicBezTo>
                <a:cubicBezTo>
                  <a:pt x="761" y="1090"/>
                  <a:pt x="761" y="1090"/>
                  <a:pt x="763" y="1089"/>
                </a:cubicBezTo>
                <a:cubicBezTo>
                  <a:pt x="763" y="1089"/>
                  <a:pt x="763" y="1089"/>
                  <a:pt x="764" y="1091"/>
                </a:cubicBezTo>
                <a:cubicBezTo>
                  <a:pt x="764" y="1091"/>
                  <a:pt x="764" y="1091"/>
                  <a:pt x="764" y="1092"/>
                </a:cubicBezTo>
                <a:cubicBezTo>
                  <a:pt x="764" y="1092"/>
                  <a:pt x="764" y="1092"/>
                  <a:pt x="764" y="1093"/>
                </a:cubicBezTo>
                <a:cubicBezTo>
                  <a:pt x="764" y="1093"/>
                  <a:pt x="764" y="1093"/>
                  <a:pt x="765" y="1095"/>
                </a:cubicBezTo>
                <a:cubicBezTo>
                  <a:pt x="765" y="1095"/>
                  <a:pt x="765" y="1095"/>
                  <a:pt x="765" y="1096"/>
                </a:cubicBezTo>
                <a:cubicBezTo>
                  <a:pt x="765" y="1096"/>
                  <a:pt x="765" y="1096"/>
                  <a:pt x="762" y="1097"/>
                </a:cubicBezTo>
                <a:cubicBezTo>
                  <a:pt x="762" y="1097"/>
                  <a:pt x="762" y="1097"/>
                  <a:pt x="761" y="1097"/>
                </a:cubicBezTo>
                <a:cubicBezTo>
                  <a:pt x="761" y="1097"/>
                  <a:pt x="761" y="1097"/>
                  <a:pt x="761" y="1096"/>
                </a:cubicBezTo>
                <a:cubicBezTo>
                  <a:pt x="761" y="1096"/>
                  <a:pt x="761" y="1096"/>
                  <a:pt x="761" y="1095"/>
                </a:cubicBezTo>
                <a:cubicBezTo>
                  <a:pt x="761" y="1095"/>
                  <a:pt x="761" y="1095"/>
                  <a:pt x="761" y="1094"/>
                </a:cubicBezTo>
                <a:cubicBezTo>
                  <a:pt x="761" y="1094"/>
                  <a:pt x="761" y="1094"/>
                  <a:pt x="759" y="1094"/>
                </a:cubicBezTo>
                <a:cubicBezTo>
                  <a:pt x="759" y="1094"/>
                  <a:pt x="759" y="1094"/>
                  <a:pt x="758" y="1094"/>
                </a:cubicBezTo>
                <a:cubicBezTo>
                  <a:pt x="758" y="1094"/>
                  <a:pt x="758" y="1094"/>
                  <a:pt x="757" y="1095"/>
                </a:cubicBezTo>
                <a:cubicBezTo>
                  <a:pt x="757" y="1095"/>
                  <a:pt x="757" y="1095"/>
                  <a:pt x="756" y="1096"/>
                </a:cubicBezTo>
                <a:cubicBezTo>
                  <a:pt x="756" y="1096"/>
                  <a:pt x="756" y="1096"/>
                  <a:pt x="757" y="1097"/>
                </a:cubicBezTo>
                <a:cubicBezTo>
                  <a:pt x="757" y="1097"/>
                  <a:pt x="757" y="1097"/>
                  <a:pt x="758" y="1097"/>
                </a:cubicBezTo>
                <a:cubicBezTo>
                  <a:pt x="758" y="1097"/>
                  <a:pt x="758" y="1097"/>
                  <a:pt x="760" y="1097"/>
                </a:cubicBezTo>
                <a:cubicBezTo>
                  <a:pt x="760" y="1097"/>
                  <a:pt x="760" y="1097"/>
                  <a:pt x="760" y="1098"/>
                </a:cubicBezTo>
                <a:cubicBezTo>
                  <a:pt x="760" y="1098"/>
                  <a:pt x="760" y="1098"/>
                  <a:pt x="759" y="1099"/>
                </a:cubicBezTo>
                <a:cubicBezTo>
                  <a:pt x="759" y="1099"/>
                  <a:pt x="759" y="1099"/>
                  <a:pt x="757" y="1100"/>
                </a:cubicBezTo>
                <a:cubicBezTo>
                  <a:pt x="757" y="1100"/>
                  <a:pt x="757" y="1100"/>
                  <a:pt x="756" y="1101"/>
                </a:cubicBezTo>
                <a:cubicBezTo>
                  <a:pt x="756" y="1101"/>
                  <a:pt x="756" y="1101"/>
                  <a:pt x="757" y="1101"/>
                </a:cubicBezTo>
                <a:cubicBezTo>
                  <a:pt x="757" y="1101"/>
                  <a:pt x="757" y="1101"/>
                  <a:pt x="756" y="1102"/>
                </a:cubicBezTo>
                <a:cubicBezTo>
                  <a:pt x="756" y="1102"/>
                  <a:pt x="756" y="1102"/>
                  <a:pt x="755" y="1103"/>
                </a:cubicBezTo>
                <a:cubicBezTo>
                  <a:pt x="755" y="1103"/>
                  <a:pt x="755" y="1103"/>
                  <a:pt x="755" y="1105"/>
                </a:cubicBezTo>
                <a:cubicBezTo>
                  <a:pt x="755" y="1105"/>
                  <a:pt x="755" y="1105"/>
                  <a:pt x="756" y="1106"/>
                </a:cubicBezTo>
                <a:cubicBezTo>
                  <a:pt x="756" y="1106"/>
                  <a:pt x="756" y="1106"/>
                  <a:pt x="756" y="1107"/>
                </a:cubicBezTo>
                <a:cubicBezTo>
                  <a:pt x="756" y="1107"/>
                  <a:pt x="756" y="1107"/>
                  <a:pt x="757" y="1109"/>
                </a:cubicBezTo>
                <a:cubicBezTo>
                  <a:pt x="757" y="1109"/>
                  <a:pt x="757" y="1109"/>
                  <a:pt x="757" y="1110"/>
                </a:cubicBezTo>
                <a:cubicBezTo>
                  <a:pt x="757" y="1110"/>
                  <a:pt x="757" y="1110"/>
                  <a:pt x="757" y="1111"/>
                </a:cubicBezTo>
                <a:cubicBezTo>
                  <a:pt x="757" y="1111"/>
                  <a:pt x="757" y="1111"/>
                  <a:pt x="755" y="1112"/>
                </a:cubicBezTo>
                <a:cubicBezTo>
                  <a:pt x="755" y="1112"/>
                  <a:pt x="755" y="1112"/>
                  <a:pt x="755" y="1113"/>
                </a:cubicBezTo>
                <a:cubicBezTo>
                  <a:pt x="755" y="1113"/>
                  <a:pt x="755" y="1113"/>
                  <a:pt x="756" y="1114"/>
                </a:cubicBezTo>
                <a:cubicBezTo>
                  <a:pt x="756" y="1114"/>
                  <a:pt x="756" y="1114"/>
                  <a:pt x="757" y="1114"/>
                </a:cubicBezTo>
                <a:cubicBezTo>
                  <a:pt x="757" y="1114"/>
                  <a:pt x="757" y="1114"/>
                  <a:pt x="756" y="1115"/>
                </a:cubicBezTo>
                <a:cubicBezTo>
                  <a:pt x="756" y="1115"/>
                  <a:pt x="756" y="1115"/>
                  <a:pt x="754" y="1115"/>
                </a:cubicBezTo>
                <a:cubicBezTo>
                  <a:pt x="754" y="1115"/>
                  <a:pt x="754" y="1115"/>
                  <a:pt x="753" y="1115"/>
                </a:cubicBezTo>
                <a:cubicBezTo>
                  <a:pt x="753" y="1115"/>
                  <a:pt x="753" y="1115"/>
                  <a:pt x="752" y="1115"/>
                </a:cubicBezTo>
                <a:cubicBezTo>
                  <a:pt x="752" y="1115"/>
                  <a:pt x="752" y="1115"/>
                  <a:pt x="750" y="1117"/>
                </a:cubicBezTo>
                <a:cubicBezTo>
                  <a:pt x="750" y="1117"/>
                  <a:pt x="750" y="1117"/>
                  <a:pt x="749" y="1117"/>
                </a:cubicBezTo>
                <a:cubicBezTo>
                  <a:pt x="749" y="1117"/>
                  <a:pt x="749" y="1117"/>
                  <a:pt x="748" y="1118"/>
                </a:cubicBezTo>
                <a:cubicBezTo>
                  <a:pt x="748" y="1118"/>
                  <a:pt x="748" y="1118"/>
                  <a:pt x="747" y="1118"/>
                </a:cubicBezTo>
                <a:cubicBezTo>
                  <a:pt x="747" y="1118"/>
                  <a:pt x="747" y="1118"/>
                  <a:pt x="747" y="1120"/>
                </a:cubicBezTo>
                <a:cubicBezTo>
                  <a:pt x="747" y="1120"/>
                  <a:pt x="747" y="1120"/>
                  <a:pt x="746" y="1121"/>
                </a:cubicBezTo>
                <a:cubicBezTo>
                  <a:pt x="746" y="1121"/>
                  <a:pt x="746" y="1121"/>
                  <a:pt x="745" y="1122"/>
                </a:cubicBezTo>
                <a:cubicBezTo>
                  <a:pt x="745" y="1122"/>
                  <a:pt x="745" y="1122"/>
                  <a:pt x="745" y="1123"/>
                </a:cubicBezTo>
                <a:cubicBezTo>
                  <a:pt x="745" y="1123"/>
                  <a:pt x="745" y="1123"/>
                  <a:pt x="745" y="1124"/>
                </a:cubicBezTo>
                <a:cubicBezTo>
                  <a:pt x="745" y="1124"/>
                  <a:pt x="745" y="1124"/>
                  <a:pt x="745" y="1125"/>
                </a:cubicBezTo>
                <a:cubicBezTo>
                  <a:pt x="745" y="1125"/>
                  <a:pt x="745" y="1125"/>
                  <a:pt x="747" y="1127"/>
                </a:cubicBezTo>
                <a:cubicBezTo>
                  <a:pt x="747" y="1127"/>
                  <a:pt x="747" y="1127"/>
                  <a:pt x="748" y="1128"/>
                </a:cubicBezTo>
                <a:cubicBezTo>
                  <a:pt x="748" y="1128"/>
                  <a:pt x="748" y="1128"/>
                  <a:pt x="749" y="1129"/>
                </a:cubicBezTo>
                <a:cubicBezTo>
                  <a:pt x="749" y="1129"/>
                  <a:pt x="749" y="1129"/>
                  <a:pt x="751" y="1130"/>
                </a:cubicBezTo>
                <a:cubicBezTo>
                  <a:pt x="751" y="1130"/>
                  <a:pt x="751" y="1130"/>
                  <a:pt x="753" y="1132"/>
                </a:cubicBezTo>
                <a:cubicBezTo>
                  <a:pt x="753" y="1132"/>
                  <a:pt x="753" y="1132"/>
                  <a:pt x="755" y="1132"/>
                </a:cubicBezTo>
                <a:cubicBezTo>
                  <a:pt x="755" y="1132"/>
                  <a:pt x="755" y="1132"/>
                  <a:pt x="756" y="1132"/>
                </a:cubicBezTo>
                <a:cubicBezTo>
                  <a:pt x="756" y="1132"/>
                  <a:pt x="756" y="1132"/>
                  <a:pt x="757" y="1132"/>
                </a:cubicBezTo>
                <a:cubicBezTo>
                  <a:pt x="757" y="1132"/>
                  <a:pt x="757" y="1132"/>
                  <a:pt x="758" y="1132"/>
                </a:cubicBezTo>
                <a:cubicBezTo>
                  <a:pt x="758" y="1132"/>
                  <a:pt x="758" y="1132"/>
                  <a:pt x="758" y="1133"/>
                </a:cubicBezTo>
                <a:cubicBezTo>
                  <a:pt x="758" y="1133"/>
                  <a:pt x="758" y="1133"/>
                  <a:pt x="758" y="1134"/>
                </a:cubicBezTo>
                <a:cubicBezTo>
                  <a:pt x="758" y="1134"/>
                  <a:pt x="758" y="1134"/>
                  <a:pt x="758" y="1136"/>
                </a:cubicBezTo>
                <a:cubicBezTo>
                  <a:pt x="758" y="1136"/>
                  <a:pt x="758" y="1136"/>
                  <a:pt x="758" y="1137"/>
                </a:cubicBezTo>
                <a:cubicBezTo>
                  <a:pt x="758" y="1137"/>
                  <a:pt x="758" y="1137"/>
                  <a:pt x="757" y="1138"/>
                </a:cubicBezTo>
                <a:cubicBezTo>
                  <a:pt x="757" y="1138"/>
                  <a:pt x="757" y="1138"/>
                  <a:pt x="758" y="1138"/>
                </a:cubicBezTo>
                <a:cubicBezTo>
                  <a:pt x="758" y="1138"/>
                  <a:pt x="758" y="1138"/>
                  <a:pt x="759" y="1139"/>
                </a:cubicBezTo>
                <a:cubicBezTo>
                  <a:pt x="759" y="1139"/>
                  <a:pt x="759" y="1139"/>
                  <a:pt x="758" y="1139"/>
                </a:cubicBezTo>
                <a:cubicBezTo>
                  <a:pt x="758" y="1139"/>
                  <a:pt x="758" y="1139"/>
                  <a:pt x="758" y="1140"/>
                </a:cubicBezTo>
                <a:cubicBezTo>
                  <a:pt x="758" y="1140"/>
                  <a:pt x="758" y="1140"/>
                  <a:pt x="759" y="1140"/>
                </a:cubicBezTo>
                <a:cubicBezTo>
                  <a:pt x="759" y="1140"/>
                  <a:pt x="759" y="1140"/>
                  <a:pt x="758" y="1142"/>
                </a:cubicBezTo>
                <a:cubicBezTo>
                  <a:pt x="758" y="1142"/>
                  <a:pt x="758" y="1142"/>
                  <a:pt x="757" y="1142"/>
                </a:cubicBezTo>
                <a:cubicBezTo>
                  <a:pt x="757" y="1142"/>
                  <a:pt x="757" y="1142"/>
                  <a:pt x="756" y="1143"/>
                </a:cubicBezTo>
                <a:cubicBezTo>
                  <a:pt x="756" y="1143"/>
                  <a:pt x="756" y="1143"/>
                  <a:pt x="755" y="1145"/>
                </a:cubicBezTo>
                <a:cubicBezTo>
                  <a:pt x="755" y="1145"/>
                  <a:pt x="755" y="1145"/>
                  <a:pt x="754" y="1146"/>
                </a:cubicBezTo>
                <a:cubicBezTo>
                  <a:pt x="754" y="1146"/>
                  <a:pt x="754" y="1146"/>
                  <a:pt x="753" y="1146"/>
                </a:cubicBezTo>
                <a:cubicBezTo>
                  <a:pt x="753" y="1146"/>
                  <a:pt x="753" y="1146"/>
                  <a:pt x="752" y="1147"/>
                </a:cubicBezTo>
                <a:cubicBezTo>
                  <a:pt x="752" y="1147"/>
                  <a:pt x="752" y="1147"/>
                  <a:pt x="751" y="1149"/>
                </a:cubicBezTo>
                <a:cubicBezTo>
                  <a:pt x="751" y="1149"/>
                  <a:pt x="751" y="1149"/>
                  <a:pt x="751" y="1150"/>
                </a:cubicBezTo>
                <a:cubicBezTo>
                  <a:pt x="751" y="1150"/>
                  <a:pt x="751" y="1150"/>
                  <a:pt x="750" y="1151"/>
                </a:cubicBezTo>
                <a:cubicBezTo>
                  <a:pt x="750" y="1151"/>
                  <a:pt x="750" y="1151"/>
                  <a:pt x="750" y="1152"/>
                </a:cubicBezTo>
                <a:cubicBezTo>
                  <a:pt x="750" y="1152"/>
                  <a:pt x="750" y="1152"/>
                  <a:pt x="751" y="1152"/>
                </a:cubicBezTo>
                <a:cubicBezTo>
                  <a:pt x="751" y="1152"/>
                  <a:pt x="751" y="1152"/>
                  <a:pt x="752" y="1154"/>
                </a:cubicBezTo>
                <a:cubicBezTo>
                  <a:pt x="752" y="1154"/>
                  <a:pt x="752" y="1154"/>
                  <a:pt x="751" y="1155"/>
                </a:cubicBezTo>
                <a:cubicBezTo>
                  <a:pt x="751" y="1155"/>
                  <a:pt x="751" y="1155"/>
                  <a:pt x="750" y="1156"/>
                </a:cubicBezTo>
                <a:cubicBezTo>
                  <a:pt x="750" y="1156"/>
                  <a:pt x="750" y="1156"/>
                  <a:pt x="750" y="1157"/>
                </a:cubicBezTo>
                <a:cubicBezTo>
                  <a:pt x="750" y="1157"/>
                  <a:pt x="750" y="1157"/>
                  <a:pt x="749" y="1158"/>
                </a:cubicBezTo>
                <a:cubicBezTo>
                  <a:pt x="749" y="1158"/>
                  <a:pt x="749" y="1158"/>
                  <a:pt x="748" y="1158"/>
                </a:cubicBezTo>
                <a:cubicBezTo>
                  <a:pt x="748" y="1158"/>
                  <a:pt x="748" y="1158"/>
                  <a:pt x="747" y="1157"/>
                </a:cubicBezTo>
                <a:cubicBezTo>
                  <a:pt x="747" y="1157"/>
                  <a:pt x="747" y="1157"/>
                  <a:pt x="747" y="1158"/>
                </a:cubicBezTo>
                <a:cubicBezTo>
                  <a:pt x="747" y="1158"/>
                  <a:pt x="747" y="1158"/>
                  <a:pt x="747" y="1159"/>
                </a:cubicBezTo>
                <a:cubicBezTo>
                  <a:pt x="747" y="1159"/>
                  <a:pt x="747" y="1159"/>
                  <a:pt x="746" y="1160"/>
                </a:cubicBezTo>
                <a:cubicBezTo>
                  <a:pt x="746" y="1160"/>
                  <a:pt x="746" y="1160"/>
                  <a:pt x="745" y="1161"/>
                </a:cubicBezTo>
                <a:cubicBezTo>
                  <a:pt x="745" y="1161"/>
                  <a:pt x="745" y="1161"/>
                  <a:pt x="744" y="1163"/>
                </a:cubicBezTo>
                <a:cubicBezTo>
                  <a:pt x="744" y="1163"/>
                  <a:pt x="744" y="1163"/>
                  <a:pt x="744" y="1165"/>
                </a:cubicBezTo>
                <a:cubicBezTo>
                  <a:pt x="744" y="1165"/>
                  <a:pt x="744" y="1165"/>
                  <a:pt x="746" y="1167"/>
                </a:cubicBezTo>
                <a:cubicBezTo>
                  <a:pt x="746" y="1167"/>
                  <a:pt x="746" y="1167"/>
                  <a:pt x="747" y="1170"/>
                </a:cubicBezTo>
                <a:cubicBezTo>
                  <a:pt x="747" y="1170"/>
                  <a:pt x="747" y="1170"/>
                  <a:pt x="747" y="1171"/>
                </a:cubicBezTo>
                <a:cubicBezTo>
                  <a:pt x="747" y="1171"/>
                  <a:pt x="747" y="1171"/>
                  <a:pt x="747" y="1172"/>
                </a:cubicBezTo>
                <a:cubicBezTo>
                  <a:pt x="747" y="1172"/>
                  <a:pt x="747" y="1172"/>
                  <a:pt x="746" y="1172"/>
                </a:cubicBezTo>
                <a:cubicBezTo>
                  <a:pt x="746" y="1172"/>
                  <a:pt x="746" y="1172"/>
                  <a:pt x="747" y="1173"/>
                </a:cubicBezTo>
                <a:cubicBezTo>
                  <a:pt x="747" y="1173"/>
                  <a:pt x="747" y="1173"/>
                  <a:pt x="748" y="1174"/>
                </a:cubicBezTo>
                <a:cubicBezTo>
                  <a:pt x="748" y="1174"/>
                  <a:pt x="748" y="1174"/>
                  <a:pt x="749" y="1175"/>
                </a:cubicBezTo>
                <a:cubicBezTo>
                  <a:pt x="749" y="1175"/>
                  <a:pt x="749" y="1175"/>
                  <a:pt x="751" y="1176"/>
                </a:cubicBezTo>
                <a:cubicBezTo>
                  <a:pt x="751" y="1176"/>
                  <a:pt x="751" y="1176"/>
                  <a:pt x="752" y="1177"/>
                </a:cubicBezTo>
                <a:cubicBezTo>
                  <a:pt x="752" y="1177"/>
                  <a:pt x="752" y="1177"/>
                  <a:pt x="752" y="1178"/>
                </a:cubicBezTo>
                <a:cubicBezTo>
                  <a:pt x="752" y="1178"/>
                  <a:pt x="752" y="1178"/>
                  <a:pt x="750" y="1178"/>
                </a:cubicBezTo>
                <a:cubicBezTo>
                  <a:pt x="750" y="1178"/>
                  <a:pt x="750" y="1178"/>
                  <a:pt x="749" y="1178"/>
                </a:cubicBezTo>
                <a:cubicBezTo>
                  <a:pt x="749" y="1178"/>
                  <a:pt x="749" y="1178"/>
                  <a:pt x="748" y="1177"/>
                </a:cubicBezTo>
                <a:cubicBezTo>
                  <a:pt x="748" y="1177"/>
                  <a:pt x="748" y="1177"/>
                  <a:pt x="746" y="1178"/>
                </a:cubicBezTo>
                <a:cubicBezTo>
                  <a:pt x="746" y="1178"/>
                  <a:pt x="746" y="1178"/>
                  <a:pt x="745" y="1178"/>
                </a:cubicBezTo>
                <a:cubicBezTo>
                  <a:pt x="745" y="1178"/>
                  <a:pt x="745" y="1178"/>
                  <a:pt x="746" y="1180"/>
                </a:cubicBezTo>
                <a:cubicBezTo>
                  <a:pt x="746" y="1180"/>
                  <a:pt x="746" y="1180"/>
                  <a:pt x="745" y="1180"/>
                </a:cubicBezTo>
                <a:cubicBezTo>
                  <a:pt x="745" y="1180"/>
                  <a:pt x="745" y="1180"/>
                  <a:pt x="744" y="1180"/>
                </a:cubicBezTo>
                <a:cubicBezTo>
                  <a:pt x="744" y="1180"/>
                  <a:pt x="744" y="1180"/>
                  <a:pt x="743" y="1181"/>
                </a:cubicBezTo>
                <a:cubicBezTo>
                  <a:pt x="743" y="1181"/>
                  <a:pt x="743" y="1181"/>
                  <a:pt x="741" y="1182"/>
                </a:cubicBezTo>
                <a:cubicBezTo>
                  <a:pt x="741" y="1182"/>
                  <a:pt x="741" y="1182"/>
                  <a:pt x="740" y="1183"/>
                </a:cubicBezTo>
                <a:cubicBezTo>
                  <a:pt x="740" y="1183"/>
                  <a:pt x="740" y="1183"/>
                  <a:pt x="740" y="1184"/>
                </a:cubicBezTo>
                <a:cubicBezTo>
                  <a:pt x="740" y="1184"/>
                  <a:pt x="740" y="1184"/>
                  <a:pt x="740" y="1185"/>
                </a:cubicBezTo>
                <a:cubicBezTo>
                  <a:pt x="740" y="1185"/>
                  <a:pt x="740" y="1185"/>
                  <a:pt x="740" y="1187"/>
                </a:cubicBezTo>
                <a:cubicBezTo>
                  <a:pt x="740" y="1187"/>
                  <a:pt x="740" y="1187"/>
                  <a:pt x="740" y="1189"/>
                </a:cubicBezTo>
                <a:cubicBezTo>
                  <a:pt x="740" y="1189"/>
                  <a:pt x="740" y="1189"/>
                  <a:pt x="740" y="1190"/>
                </a:cubicBezTo>
                <a:cubicBezTo>
                  <a:pt x="740" y="1190"/>
                  <a:pt x="740" y="1190"/>
                  <a:pt x="740" y="1191"/>
                </a:cubicBezTo>
                <a:cubicBezTo>
                  <a:pt x="740" y="1191"/>
                  <a:pt x="740" y="1191"/>
                  <a:pt x="740" y="1193"/>
                </a:cubicBezTo>
                <a:cubicBezTo>
                  <a:pt x="740" y="1193"/>
                  <a:pt x="740" y="1193"/>
                  <a:pt x="740" y="1194"/>
                </a:cubicBezTo>
                <a:cubicBezTo>
                  <a:pt x="740" y="1194"/>
                  <a:pt x="740" y="1194"/>
                  <a:pt x="739" y="1195"/>
                </a:cubicBezTo>
                <a:cubicBezTo>
                  <a:pt x="739" y="1195"/>
                  <a:pt x="739" y="1195"/>
                  <a:pt x="738" y="1194"/>
                </a:cubicBezTo>
                <a:cubicBezTo>
                  <a:pt x="738" y="1194"/>
                  <a:pt x="738" y="1194"/>
                  <a:pt x="737" y="1194"/>
                </a:cubicBezTo>
                <a:cubicBezTo>
                  <a:pt x="737" y="1194"/>
                  <a:pt x="737" y="1194"/>
                  <a:pt x="736" y="1194"/>
                </a:cubicBezTo>
                <a:cubicBezTo>
                  <a:pt x="736" y="1194"/>
                  <a:pt x="736" y="1194"/>
                  <a:pt x="734" y="1193"/>
                </a:cubicBezTo>
                <a:cubicBezTo>
                  <a:pt x="734" y="1193"/>
                  <a:pt x="734" y="1193"/>
                  <a:pt x="732" y="1191"/>
                </a:cubicBezTo>
                <a:cubicBezTo>
                  <a:pt x="732" y="1191"/>
                  <a:pt x="732" y="1191"/>
                  <a:pt x="732" y="1190"/>
                </a:cubicBezTo>
                <a:cubicBezTo>
                  <a:pt x="732" y="1190"/>
                  <a:pt x="732" y="1190"/>
                  <a:pt x="733" y="1190"/>
                </a:cubicBezTo>
                <a:cubicBezTo>
                  <a:pt x="733" y="1190"/>
                  <a:pt x="733" y="1190"/>
                  <a:pt x="734" y="1189"/>
                </a:cubicBezTo>
                <a:cubicBezTo>
                  <a:pt x="734" y="1189"/>
                  <a:pt x="734" y="1189"/>
                  <a:pt x="735" y="1189"/>
                </a:cubicBezTo>
                <a:cubicBezTo>
                  <a:pt x="735" y="1189"/>
                  <a:pt x="735" y="1189"/>
                  <a:pt x="735" y="1190"/>
                </a:cubicBezTo>
                <a:cubicBezTo>
                  <a:pt x="735" y="1190"/>
                  <a:pt x="735" y="1190"/>
                  <a:pt x="734" y="1191"/>
                </a:cubicBezTo>
                <a:cubicBezTo>
                  <a:pt x="734" y="1191"/>
                  <a:pt x="734" y="1191"/>
                  <a:pt x="735" y="1191"/>
                </a:cubicBezTo>
                <a:cubicBezTo>
                  <a:pt x="735" y="1191"/>
                  <a:pt x="735" y="1191"/>
                  <a:pt x="736" y="1190"/>
                </a:cubicBezTo>
                <a:cubicBezTo>
                  <a:pt x="736" y="1190"/>
                  <a:pt x="736" y="1190"/>
                  <a:pt x="735" y="1189"/>
                </a:cubicBezTo>
                <a:cubicBezTo>
                  <a:pt x="735" y="1189"/>
                  <a:pt x="735" y="1189"/>
                  <a:pt x="735" y="1188"/>
                </a:cubicBezTo>
                <a:cubicBezTo>
                  <a:pt x="735" y="1188"/>
                  <a:pt x="735" y="1188"/>
                  <a:pt x="736" y="1187"/>
                </a:cubicBezTo>
                <a:cubicBezTo>
                  <a:pt x="736" y="1187"/>
                  <a:pt x="736" y="1187"/>
                  <a:pt x="737" y="1186"/>
                </a:cubicBezTo>
                <a:cubicBezTo>
                  <a:pt x="737" y="1186"/>
                  <a:pt x="737" y="1186"/>
                  <a:pt x="737" y="1185"/>
                </a:cubicBezTo>
                <a:cubicBezTo>
                  <a:pt x="737" y="1185"/>
                  <a:pt x="737" y="1185"/>
                  <a:pt x="738" y="1185"/>
                </a:cubicBezTo>
                <a:cubicBezTo>
                  <a:pt x="738" y="1185"/>
                  <a:pt x="738" y="1185"/>
                  <a:pt x="738" y="1184"/>
                </a:cubicBezTo>
                <a:cubicBezTo>
                  <a:pt x="738" y="1184"/>
                  <a:pt x="738" y="1184"/>
                  <a:pt x="737" y="1184"/>
                </a:cubicBezTo>
                <a:cubicBezTo>
                  <a:pt x="737" y="1184"/>
                  <a:pt x="737" y="1184"/>
                  <a:pt x="736" y="1184"/>
                </a:cubicBezTo>
                <a:cubicBezTo>
                  <a:pt x="736" y="1184"/>
                  <a:pt x="736" y="1184"/>
                  <a:pt x="735" y="1184"/>
                </a:cubicBezTo>
                <a:cubicBezTo>
                  <a:pt x="735" y="1184"/>
                  <a:pt x="735" y="1184"/>
                  <a:pt x="734" y="1186"/>
                </a:cubicBezTo>
                <a:cubicBezTo>
                  <a:pt x="734" y="1186"/>
                  <a:pt x="734" y="1186"/>
                  <a:pt x="733" y="1187"/>
                </a:cubicBezTo>
                <a:cubicBezTo>
                  <a:pt x="733" y="1187"/>
                  <a:pt x="733" y="1187"/>
                  <a:pt x="732" y="1187"/>
                </a:cubicBezTo>
                <a:cubicBezTo>
                  <a:pt x="732" y="1187"/>
                  <a:pt x="732" y="1187"/>
                  <a:pt x="733" y="1188"/>
                </a:cubicBezTo>
                <a:cubicBezTo>
                  <a:pt x="733" y="1188"/>
                  <a:pt x="733" y="1188"/>
                  <a:pt x="732" y="1189"/>
                </a:cubicBezTo>
                <a:cubicBezTo>
                  <a:pt x="732" y="1189"/>
                  <a:pt x="732" y="1189"/>
                  <a:pt x="731" y="1190"/>
                </a:cubicBezTo>
                <a:cubicBezTo>
                  <a:pt x="731" y="1190"/>
                  <a:pt x="731" y="1190"/>
                  <a:pt x="731" y="1191"/>
                </a:cubicBezTo>
                <a:cubicBezTo>
                  <a:pt x="731" y="1191"/>
                  <a:pt x="731" y="1191"/>
                  <a:pt x="729" y="1190"/>
                </a:cubicBezTo>
                <a:cubicBezTo>
                  <a:pt x="729" y="1190"/>
                  <a:pt x="729" y="1190"/>
                  <a:pt x="727" y="1189"/>
                </a:cubicBezTo>
                <a:cubicBezTo>
                  <a:pt x="727" y="1189"/>
                  <a:pt x="727" y="1189"/>
                  <a:pt x="728" y="1188"/>
                </a:cubicBezTo>
                <a:cubicBezTo>
                  <a:pt x="728" y="1188"/>
                  <a:pt x="728" y="1188"/>
                  <a:pt x="727" y="1188"/>
                </a:cubicBezTo>
                <a:cubicBezTo>
                  <a:pt x="727" y="1188"/>
                  <a:pt x="727" y="1188"/>
                  <a:pt x="727" y="1187"/>
                </a:cubicBezTo>
                <a:cubicBezTo>
                  <a:pt x="727" y="1187"/>
                  <a:pt x="727" y="1187"/>
                  <a:pt x="728" y="1187"/>
                </a:cubicBezTo>
                <a:cubicBezTo>
                  <a:pt x="728" y="1187"/>
                  <a:pt x="728" y="1187"/>
                  <a:pt x="728" y="1186"/>
                </a:cubicBezTo>
                <a:cubicBezTo>
                  <a:pt x="728" y="1186"/>
                  <a:pt x="728" y="1186"/>
                  <a:pt x="728" y="1185"/>
                </a:cubicBezTo>
                <a:cubicBezTo>
                  <a:pt x="728" y="1185"/>
                  <a:pt x="728" y="1185"/>
                  <a:pt x="729" y="1185"/>
                </a:cubicBezTo>
                <a:cubicBezTo>
                  <a:pt x="729" y="1185"/>
                  <a:pt x="729" y="1185"/>
                  <a:pt x="730" y="1185"/>
                </a:cubicBezTo>
                <a:cubicBezTo>
                  <a:pt x="730" y="1185"/>
                  <a:pt x="730" y="1185"/>
                  <a:pt x="732" y="1183"/>
                </a:cubicBezTo>
                <a:cubicBezTo>
                  <a:pt x="732" y="1183"/>
                  <a:pt x="732" y="1183"/>
                  <a:pt x="733" y="1183"/>
                </a:cubicBezTo>
                <a:cubicBezTo>
                  <a:pt x="733" y="1183"/>
                  <a:pt x="733" y="1183"/>
                  <a:pt x="734" y="1183"/>
                </a:cubicBezTo>
                <a:cubicBezTo>
                  <a:pt x="734" y="1183"/>
                  <a:pt x="734" y="1183"/>
                  <a:pt x="735" y="1182"/>
                </a:cubicBezTo>
                <a:cubicBezTo>
                  <a:pt x="735" y="1182"/>
                  <a:pt x="735" y="1182"/>
                  <a:pt x="734" y="1182"/>
                </a:cubicBezTo>
                <a:cubicBezTo>
                  <a:pt x="734" y="1182"/>
                  <a:pt x="734" y="1182"/>
                  <a:pt x="733" y="1182"/>
                </a:cubicBezTo>
                <a:cubicBezTo>
                  <a:pt x="733" y="1182"/>
                  <a:pt x="733" y="1182"/>
                  <a:pt x="732" y="1182"/>
                </a:cubicBezTo>
                <a:cubicBezTo>
                  <a:pt x="732" y="1182"/>
                  <a:pt x="732" y="1182"/>
                  <a:pt x="730" y="1182"/>
                </a:cubicBezTo>
                <a:cubicBezTo>
                  <a:pt x="730" y="1182"/>
                  <a:pt x="730" y="1182"/>
                  <a:pt x="729" y="1182"/>
                </a:cubicBezTo>
                <a:cubicBezTo>
                  <a:pt x="729" y="1182"/>
                  <a:pt x="729" y="1182"/>
                  <a:pt x="727" y="1181"/>
                </a:cubicBezTo>
                <a:cubicBezTo>
                  <a:pt x="727" y="1181"/>
                  <a:pt x="727" y="1181"/>
                  <a:pt x="727" y="1182"/>
                </a:cubicBezTo>
                <a:cubicBezTo>
                  <a:pt x="727" y="1182"/>
                  <a:pt x="727" y="1182"/>
                  <a:pt x="726" y="1183"/>
                </a:cubicBezTo>
                <a:cubicBezTo>
                  <a:pt x="726" y="1183"/>
                  <a:pt x="726" y="1183"/>
                  <a:pt x="727" y="1183"/>
                </a:cubicBezTo>
                <a:cubicBezTo>
                  <a:pt x="727" y="1183"/>
                  <a:pt x="727" y="1183"/>
                  <a:pt x="727" y="1184"/>
                </a:cubicBezTo>
                <a:cubicBezTo>
                  <a:pt x="727" y="1184"/>
                  <a:pt x="727" y="1184"/>
                  <a:pt x="727" y="1185"/>
                </a:cubicBezTo>
                <a:cubicBezTo>
                  <a:pt x="727" y="1185"/>
                  <a:pt x="727" y="1185"/>
                  <a:pt x="728" y="1186"/>
                </a:cubicBezTo>
                <a:cubicBezTo>
                  <a:pt x="728" y="1186"/>
                  <a:pt x="728" y="1186"/>
                  <a:pt x="727" y="1187"/>
                </a:cubicBezTo>
                <a:cubicBezTo>
                  <a:pt x="727" y="1187"/>
                  <a:pt x="727" y="1187"/>
                  <a:pt x="726" y="1187"/>
                </a:cubicBezTo>
                <a:cubicBezTo>
                  <a:pt x="726" y="1187"/>
                  <a:pt x="726" y="1187"/>
                  <a:pt x="725" y="1186"/>
                </a:cubicBezTo>
                <a:cubicBezTo>
                  <a:pt x="725" y="1186"/>
                  <a:pt x="725" y="1186"/>
                  <a:pt x="723" y="1186"/>
                </a:cubicBezTo>
                <a:cubicBezTo>
                  <a:pt x="723" y="1186"/>
                  <a:pt x="723" y="1186"/>
                  <a:pt x="724" y="1185"/>
                </a:cubicBezTo>
                <a:cubicBezTo>
                  <a:pt x="724" y="1185"/>
                  <a:pt x="724" y="1185"/>
                  <a:pt x="725" y="1185"/>
                </a:cubicBezTo>
                <a:cubicBezTo>
                  <a:pt x="725" y="1185"/>
                  <a:pt x="725" y="1185"/>
                  <a:pt x="725" y="1184"/>
                </a:cubicBezTo>
                <a:cubicBezTo>
                  <a:pt x="725" y="1184"/>
                  <a:pt x="725" y="1184"/>
                  <a:pt x="724" y="1184"/>
                </a:cubicBezTo>
                <a:cubicBezTo>
                  <a:pt x="724" y="1184"/>
                  <a:pt x="724" y="1184"/>
                  <a:pt x="723" y="1183"/>
                </a:cubicBezTo>
                <a:cubicBezTo>
                  <a:pt x="723" y="1183"/>
                  <a:pt x="723" y="1183"/>
                  <a:pt x="723" y="1184"/>
                </a:cubicBezTo>
                <a:cubicBezTo>
                  <a:pt x="723" y="1184"/>
                  <a:pt x="723" y="1184"/>
                  <a:pt x="722" y="1184"/>
                </a:cubicBezTo>
                <a:cubicBezTo>
                  <a:pt x="722" y="1184"/>
                  <a:pt x="722" y="1184"/>
                  <a:pt x="722" y="1183"/>
                </a:cubicBezTo>
                <a:cubicBezTo>
                  <a:pt x="722" y="1183"/>
                  <a:pt x="722" y="1183"/>
                  <a:pt x="722" y="1182"/>
                </a:cubicBezTo>
                <a:cubicBezTo>
                  <a:pt x="722" y="1182"/>
                  <a:pt x="722" y="1182"/>
                  <a:pt x="721" y="1182"/>
                </a:cubicBezTo>
                <a:cubicBezTo>
                  <a:pt x="721" y="1182"/>
                  <a:pt x="721" y="1182"/>
                  <a:pt x="721" y="1180"/>
                </a:cubicBezTo>
                <a:cubicBezTo>
                  <a:pt x="721" y="1180"/>
                  <a:pt x="721" y="1180"/>
                  <a:pt x="720" y="1179"/>
                </a:cubicBezTo>
                <a:cubicBezTo>
                  <a:pt x="720" y="1179"/>
                  <a:pt x="720" y="1179"/>
                  <a:pt x="721" y="1179"/>
                </a:cubicBezTo>
                <a:cubicBezTo>
                  <a:pt x="721" y="1179"/>
                  <a:pt x="721" y="1179"/>
                  <a:pt x="723" y="1179"/>
                </a:cubicBezTo>
                <a:cubicBezTo>
                  <a:pt x="723" y="1179"/>
                  <a:pt x="723" y="1179"/>
                  <a:pt x="724" y="1178"/>
                </a:cubicBezTo>
                <a:cubicBezTo>
                  <a:pt x="724" y="1178"/>
                  <a:pt x="724" y="1178"/>
                  <a:pt x="725" y="1179"/>
                </a:cubicBezTo>
                <a:cubicBezTo>
                  <a:pt x="725" y="1179"/>
                  <a:pt x="725" y="1179"/>
                  <a:pt x="725" y="1180"/>
                </a:cubicBezTo>
                <a:cubicBezTo>
                  <a:pt x="725" y="1180"/>
                  <a:pt x="725" y="1180"/>
                  <a:pt x="726" y="1179"/>
                </a:cubicBezTo>
                <a:cubicBezTo>
                  <a:pt x="726" y="1179"/>
                  <a:pt x="726" y="1179"/>
                  <a:pt x="725" y="1178"/>
                </a:cubicBezTo>
                <a:cubicBezTo>
                  <a:pt x="725" y="1178"/>
                  <a:pt x="725" y="1178"/>
                  <a:pt x="725" y="1177"/>
                </a:cubicBezTo>
                <a:cubicBezTo>
                  <a:pt x="725" y="1177"/>
                  <a:pt x="725" y="1177"/>
                  <a:pt x="726" y="1176"/>
                </a:cubicBezTo>
                <a:cubicBezTo>
                  <a:pt x="726" y="1176"/>
                  <a:pt x="726" y="1176"/>
                  <a:pt x="726" y="1177"/>
                </a:cubicBezTo>
                <a:cubicBezTo>
                  <a:pt x="726" y="1177"/>
                  <a:pt x="726" y="1177"/>
                  <a:pt x="727" y="1179"/>
                </a:cubicBezTo>
                <a:cubicBezTo>
                  <a:pt x="727" y="1179"/>
                  <a:pt x="727" y="1179"/>
                  <a:pt x="727" y="1180"/>
                </a:cubicBezTo>
                <a:cubicBezTo>
                  <a:pt x="727" y="1180"/>
                  <a:pt x="727" y="1180"/>
                  <a:pt x="728" y="1180"/>
                </a:cubicBezTo>
                <a:cubicBezTo>
                  <a:pt x="728" y="1180"/>
                  <a:pt x="728" y="1180"/>
                  <a:pt x="728" y="1179"/>
                </a:cubicBezTo>
                <a:cubicBezTo>
                  <a:pt x="728" y="1179"/>
                  <a:pt x="728" y="1179"/>
                  <a:pt x="727" y="1177"/>
                </a:cubicBezTo>
                <a:cubicBezTo>
                  <a:pt x="727" y="1177"/>
                  <a:pt x="727" y="1177"/>
                  <a:pt x="727" y="1176"/>
                </a:cubicBezTo>
                <a:cubicBezTo>
                  <a:pt x="727" y="1176"/>
                  <a:pt x="727" y="1176"/>
                  <a:pt x="728" y="1175"/>
                </a:cubicBezTo>
                <a:cubicBezTo>
                  <a:pt x="728" y="1175"/>
                  <a:pt x="728" y="1175"/>
                  <a:pt x="728" y="1174"/>
                </a:cubicBezTo>
                <a:cubicBezTo>
                  <a:pt x="728" y="1174"/>
                  <a:pt x="728" y="1174"/>
                  <a:pt x="727" y="1173"/>
                </a:cubicBezTo>
                <a:cubicBezTo>
                  <a:pt x="727" y="1173"/>
                  <a:pt x="727" y="1173"/>
                  <a:pt x="727" y="1173"/>
                </a:cubicBezTo>
                <a:cubicBezTo>
                  <a:pt x="726" y="1173"/>
                  <a:pt x="726" y="1173"/>
                  <a:pt x="726" y="1173"/>
                </a:cubicBezTo>
                <a:cubicBezTo>
                  <a:pt x="726" y="1173"/>
                  <a:pt x="726" y="1173"/>
                  <a:pt x="724" y="1172"/>
                </a:cubicBezTo>
                <a:cubicBezTo>
                  <a:pt x="724" y="1172"/>
                  <a:pt x="724" y="1172"/>
                  <a:pt x="723" y="1172"/>
                </a:cubicBezTo>
                <a:cubicBezTo>
                  <a:pt x="723" y="1172"/>
                  <a:pt x="723" y="1172"/>
                  <a:pt x="723" y="1173"/>
                </a:cubicBezTo>
                <a:cubicBezTo>
                  <a:pt x="723" y="1173"/>
                  <a:pt x="723" y="1173"/>
                  <a:pt x="722" y="1173"/>
                </a:cubicBezTo>
                <a:cubicBezTo>
                  <a:pt x="722" y="1173"/>
                  <a:pt x="722" y="1173"/>
                  <a:pt x="722" y="1174"/>
                </a:cubicBezTo>
                <a:cubicBezTo>
                  <a:pt x="722" y="1174"/>
                  <a:pt x="722" y="1174"/>
                  <a:pt x="724" y="1174"/>
                </a:cubicBezTo>
                <a:cubicBezTo>
                  <a:pt x="724" y="1174"/>
                  <a:pt x="724" y="1174"/>
                  <a:pt x="725" y="1174"/>
                </a:cubicBezTo>
                <a:cubicBezTo>
                  <a:pt x="725" y="1174"/>
                  <a:pt x="725" y="1174"/>
                  <a:pt x="725" y="1175"/>
                </a:cubicBezTo>
                <a:cubicBezTo>
                  <a:pt x="725" y="1175"/>
                  <a:pt x="725" y="1175"/>
                  <a:pt x="724" y="1176"/>
                </a:cubicBezTo>
                <a:cubicBezTo>
                  <a:pt x="724" y="1176"/>
                  <a:pt x="724" y="1176"/>
                  <a:pt x="723" y="1177"/>
                </a:cubicBezTo>
                <a:cubicBezTo>
                  <a:pt x="723" y="1177"/>
                  <a:pt x="723" y="1177"/>
                  <a:pt x="723" y="1176"/>
                </a:cubicBezTo>
                <a:cubicBezTo>
                  <a:pt x="723" y="1176"/>
                  <a:pt x="723" y="1176"/>
                  <a:pt x="723" y="1175"/>
                </a:cubicBezTo>
                <a:cubicBezTo>
                  <a:pt x="723" y="1175"/>
                  <a:pt x="723" y="1175"/>
                  <a:pt x="722" y="1175"/>
                </a:cubicBezTo>
                <a:cubicBezTo>
                  <a:pt x="722" y="1175"/>
                  <a:pt x="722" y="1175"/>
                  <a:pt x="722" y="1176"/>
                </a:cubicBezTo>
                <a:cubicBezTo>
                  <a:pt x="722" y="1176"/>
                  <a:pt x="722" y="1176"/>
                  <a:pt x="722" y="1178"/>
                </a:cubicBezTo>
                <a:cubicBezTo>
                  <a:pt x="722" y="1178"/>
                  <a:pt x="722" y="1178"/>
                  <a:pt x="721" y="1178"/>
                </a:cubicBezTo>
                <a:cubicBezTo>
                  <a:pt x="721" y="1178"/>
                  <a:pt x="721" y="1178"/>
                  <a:pt x="720" y="1177"/>
                </a:cubicBezTo>
                <a:cubicBezTo>
                  <a:pt x="720" y="1177"/>
                  <a:pt x="720" y="1177"/>
                  <a:pt x="720" y="1176"/>
                </a:cubicBezTo>
                <a:cubicBezTo>
                  <a:pt x="720" y="1176"/>
                  <a:pt x="720" y="1176"/>
                  <a:pt x="719" y="1175"/>
                </a:cubicBezTo>
                <a:cubicBezTo>
                  <a:pt x="719" y="1175"/>
                  <a:pt x="719" y="1175"/>
                  <a:pt x="718" y="1173"/>
                </a:cubicBezTo>
                <a:cubicBezTo>
                  <a:pt x="718" y="1173"/>
                  <a:pt x="718" y="1173"/>
                  <a:pt x="719" y="1173"/>
                </a:cubicBezTo>
                <a:cubicBezTo>
                  <a:pt x="719" y="1173"/>
                  <a:pt x="719" y="1173"/>
                  <a:pt x="720" y="1173"/>
                </a:cubicBezTo>
                <a:cubicBezTo>
                  <a:pt x="720" y="1173"/>
                  <a:pt x="720" y="1173"/>
                  <a:pt x="719" y="1172"/>
                </a:cubicBezTo>
                <a:cubicBezTo>
                  <a:pt x="719" y="1172"/>
                  <a:pt x="719" y="1172"/>
                  <a:pt x="719" y="1171"/>
                </a:cubicBezTo>
                <a:cubicBezTo>
                  <a:pt x="719" y="1171"/>
                  <a:pt x="719" y="1171"/>
                  <a:pt x="718" y="1171"/>
                </a:cubicBezTo>
                <a:cubicBezTo>
                  <a:pt x="718" y="1171"/>
                  <a:pt x="718" y="1171"/>
                  <a:pt x="717" y="1170"/>
                </a:cubicBezTo>
                <a:cubicBezTo>
                  <a:pt x="717" y="1170"/>
                  <a:pt x="717" y="1170"/>
                  <a:pt x="716" y="1170"/>
                </a:cubicBezTo>
                <a:cubicBezTo>
                  <a:pt x="716" y="1170"/>
                  <a:pt x="716" y="1170"/>
                  <a:pt x="716" y="1169"/>
                </a:cubicBezTo>
                <a:cubicBezTo>
                  <a:pt x="716" y="1169"/>
                  <a:pt x="716" y="1169"/>
                  <a:pt x="716" y="1168"/>
                </a:cubicBezTo>
                <a:cubicBezTo>
                  <a:pt x="716" y="1168"/>
                  <a:pt x="716" y="1168"/>
                  <a:pt x="717" y="1168"/>
                </a:cubicBezTo>
                <a:cubicBezTo>
                  <a:pt x="717" y="1168"/>
                  <a:pt x="717" y="1168"/>
                  <a:pt x="718" y="1167"/>
                </a:cubicBezTo>
                <a:cubicBezTo>
                  <a:pt x="718" y="1167"/>
                  <a:pt x="718" y="1167"/>
                  <a:pt x="718" y="1166"/>
                </a:cubicBezTo>
                <a:cubicBezTo>
                  <a:pt x="718" y="1166"/>
                  <a:pt x="718" y="1166"/>
                  <a:pt x="717" y="1167"/>
                </a:cubicBezTo>
                <a:cubicBezTo>
                  <a:pt x="717" y="1167"/>
                  <a:pt x="717" y="1167"/>
                  <a:pt x="716" y="1167"/>
                </a:cubicBezTo>
                <a:cubicBezTo>
                  <a:pt x="716" y="1167"/>
                  <a:pt x="716" y="1167"/>
                  <a:pt x="716" y="1165"/>
                </a:cubicBezTo>
                <a:cubicBezTo>
                  <a:pt x="716" y="1165"/>
                  <a:pt x="716" y="1165"/>
                  <a:pt x="717" y="1165"/>
                </a:cubicBezTo>
                <a:cubicBezTo>
                  <a:pt x="717" y="1165"/>
                  <a:pt x="717" y="1165"/>
                  <a:pt x="716" y="1164"/>
                </a:cubicBezTo>
                <a:cubicBezTo>
                  <a:pt x="716" y="1164"/>
                  <a:pt x="716" y="1164"/>
                  <a:pt x="713" y="1164"/>
                </a:cubicBezTo>
                <a:cubicBezTo>
                  <a:pt x="713" y="1164"/>
                  <a:pt x="713" y="1164"/>
                  <a:pt x="712" y="1162"/>
                </a:cubicBezTo>
                <a:cubicBezTo>
                  <a:pt x="712" y="1162"/>
                  <a:pt x="712" y="1162"/>
                  <a:pt x="711" y="1161"/>
                </a:cubicBezTo>
                <a:cubicBezTo>
                  <a:pt x="711" y="1161"/>
                  <a:pt x="711" y="1161"/>
                  <a:pt x="712" y="1160"/>
                </a:cubicBezTo>
                <a:cubicBezTo>
                  <a:pt x="712" y="1160"/>
                  <a:pt x="712" y="1160"/>
                  <a:pt x="713" y="1160"/>
                </a:cubicBezTo>
                <a:cubicBezTo>
                  <a:pt x="713" y="1160"/>
                  <a:pt x="713" y="1160"/>
                  <a:pt x="713" y="1159"/>
                </a:cubicBezTo>
                <a:cubicBezTo>
                  <a:pt x="713" y="1159"/>
                  <a:pt x="713" y="1159"/>
                  <a:pt x="713" y="1158"/>
                </a:cubicBezTo>
                <a:cubicBezTo>
                  <a:pt x="713" y="1158"/>
                  <a:pt x="713" y="1158"/>
                  <a:pt x="713" y="1157"/>
                </a:cubicBezTo>
                <a:cubicBezTo>
                  <a:pt x="713" y="1157"/>
                  <a:pt x="713" y="1157"/>
                  <a:pt x="714" y="1156"/>
                </a:cubicBezTo>
                <a:cubicBezTo>
                  <a:pt x="714" y="1156"/>
                  <a:pt x="714" y="1156"/>
                  <a:pt x="715" y="1156"/>
                </a:cubicBezTo>
                <a:cubicBezTo>
                  <a:pt x="715" y="1156"/>
                  <a:pt x="715" y="1156"/>
                  <a:pt x="716" y="1155"/>
                </a:cubicBezTo>
                <a:cubicBezTo>
                  <a:pt x="716" y="1155"/>
                  <a:pt x="716" y="1155"/>
                  <a:pt x="715" y="1155"/>
                </a:cubicBezTo>
                <a:cubicBezTo>
                  <a:pt x="715" y="1155"/>
                  <a:pt x="715" y="1155"/>
                  <a:pt x="714" y="1155"/>
                </a:cubicBezTo>
                <a:cubicBezTo>
                  <a:pt x="714" y="1155"/>
                  <a:pt x="714" y="1155"/>
                  <a:pt x="714" y="1154"/>
                </a:cubicBezTo>
                <a:cubicBezTo>
                  <a:pt x="714" y="1154"/>
                  <a:pt x="714" y="1154"/>
                  <a:pt x="714" y="1152"/>
                </a:cubicBezTo>
                <a:cubicBezTo>
                  <a:pt x="714" y="1152"/>
                  <a:pt x="714" y="1152"/>
                  <a:pt x="713" y="1154"/>
                </a:cubicBezTo>
                <a:cubicBezTo>
                  <a:pt x="713" y="1154"/>
                  <a:pt x="713" y="1154"/>
                  <a:pt x="713" y="1156"/>
                </a:cubicBezTo>
                <a:cubicBezTo>
                  <a:pt x="713" y="1156"/>
                  <a:pt x="713" y="1156"/>
                  <a:pt x="712" y="1156"/>
                </a:cubicBezTo>
                <a:cubicBezTo>
                  <a:pt x="712" y="1156"/>
                  <a:pt x="712" y="1156"/>
                  <a:pt x="711" y="1154"/>
                </a:cubicBezTo>
                <a:cubicBezTo>
                  <a:pt x="711" y="1154"/>
                  <a:pt x="711" y="1154"/>
                  <a:pt x="712" y="1153"/>
                </a:cubicBezTo>
                <a:cubicBezTo>
                  <a:pt x="712" y="1153"/>
                  <a:pt x="712" y="1153"/>
                  <a:pt x="711" y="1152"/>
                </a:cubicBezTo>
                <a:cubicBezTo>
                  <a:pt x="711" y="1152"/>
                  <a:pt x="711" y="1152"/>
                  <a:pt x="710" y="1149"/>
                </a:cubicBezTo>
                <a:cubicBezTo>
                  <a:pt x="710" y="1149"/>
                  <a:pt x="710" y="1149"/>
                  <a:pt x="710" y="1148"/>
                </a:cubicBezTo>
                <a:cubicBezTo>
                  <a:pt x="710" y="1148"/>
                  <a:pt x="710" y="1148"/>
                  <a:pt x="711" y="1148"/>
                </a:cubicBezTo>
                <a:cubicBezTo>
                  <a:pt x="711" y="1148"/>
                  <a:pt x="711" y="1148"/>
                  <a:pt x="711" y="1147"/>
                </a:cubicBezTo>
                <a:cubicBezTo>
                  <a:pt x="711" y="1147"/>
                  <a:pt x="711" y="1147"/>
                  <a:pt x="711" y="1146"/>
                </a:cubicBezTo>
                <a:cubicBezTo>
                  <a:pt x="711" y="1146"/>
                  <a:pt x="711" y="1146"/>
                  <a:pt x="712" y="1145"/>
                </a:cubicBezTo>
                <a:cubicBezTo>
                  <a:pt x="712" y="1145"/>
                  <a:pt x="712" y="1145"/>
                  <a:pt x="711" y="1145"/>
                </a:cubicBezTo>
                <a:cubicBezTo>
                  <a:pt x="711" y="1145"/>
                  <a:pt x="711" y="1145"/>
                  <a:pt x="710" y="1145"/>
                </a:cubicBezTo>
                <a:cubicBezTo>
                  <a:pt x="710" y="1145"/>
                  <a:pt x="710" y="1145"/>
                  <a:pt x="710" y="1144"/>
                </a:cubicBezTo>
                <a:cubicBezTo>
                  <a:pt x="710" y="1144"/>
                  <a:pt x="710" y="1144"/>
                  <a:pt x="709" y="1143"/>
                </a:cubicBezTo>
                <a:cubicBezTo>
                  <a:pt x="709" y="1143"/>
                  <a:pt x="709" y="1143"/>
                  <a:pt x="708" y="1142"/>
                </a:cubicBezTo>
                <a:cubicBezTo>
                  <a:pt x="708" y="1142"/>
                  <a:pt x="708" y="1142"/>
                  <a:pt x="709" y="1142"/>
                </a:cubicBezTo>
                <a:cubicBezTo>
                  <a:pt x="709" y="1142"/>
                  <a:pt x="709" y="1142"/>
                  <a:pt x="711" y="1141"/>
                </a:cubicBezTo>
                <a:cubicBezTo>
                  <a:pt x="711" y="1141"/>
                  <a:pt x="711" y="1141"/>
                  <a:pt x="712" y="1142"/>
                </a:cubicBezTo>
                <a:cubicBezTo>
                  <a:pt x="712" y="1142"/>
                  <a:pt x="712" y="1142"/>
                  <a:pt x="712" y="1141"/>
                </a:cubicBezTo>
                <a:cubicBezTo>
                  <a:pt x="712" y="1141"/>
                  <a:pt x="712" y="1141"/>
                  <a:pt x="713" y="1141"/>
                </a:cubicBezTo>
                <a:cubicBezTo>
                  <a:pt x="713" y="1141"/>
                  <a:pt x="713" y="1141"/>
                  <a:pt x="714" y="1140"/>
                </a:cubicBezTo>
                <a:cubicBezTo>
                  <a:pt x="714" y="1140"/>
                  <a:pt x="714" y="1140"/>
                  <a:pt x="713" y="1140"/>
                </a:cubicBezTo>
                <a:cubicBezTo>
                  <a:pt x="713" y="1140"/>
                  <a:pt x="713" y="1140"/>
                  <a:pt x="712" y="1140"/>
                </a:cubicBezTo>
                <a:cubicBezTo>
                  <a:pt x="712" y="1140"/>
                  <a:pt x="712" y="1140"/>
                  <a:pt x="711" y="1140"/>
                </a:cubicBezTo>
                <a:cubicBezTo>
                  <a:pt x="711" y="1140"/>
                  <a:pt x="711" y="1140"/>
                  <a:pt x="710" y="1140"/>
                </a:cubicBezTo>
                <a:cubicBezTo>
                  <a:pt x="710" y="1140"/>
                  <a:pt x="710" y="1140"/>
                  <a:pt x="708" y="1140"/>
                </a:cubicBezTo>
                <a:cubicBezTo>
                  <a:pt x="708" y="1140"/>
                  <a:pt x="708" y="1140"/>
                  <a:pt x="708" y="1139"/>
                </a:cubicBezTo>
                <a:cubicBezTo>
                  <a:pt x="708" y="1139"/>
                  <a:pt x="708" y="1139"/>
                  <a:pt x="707" y="1138"/>
                </a:cubicBezTo>
                <a:cubicBezTo>
                  <a:pt x="707" y="1138"/>
                  <a:pt x="707" y="1138"/>
                  <a:pt x="707" y="1137"/>
                </a:cubicBezTo>
                <a:cubicBezTo>
                  <a:pt x="707" y="1137"/>
                  <a:pt x="707" y="1137"/>
                  <a:pt x="708" y="1138"/>
                </a:cubicBezTo>
                <a:cubicBezTo>
                  <a:pt x="708" y="1138"/>
                  <a:pt x="708" y="1138"/>
                  <a:pt x="709" y="1138"/>
                </a:cubicBezTo>
                <a:cubicBezTo>
                  <a:pt x="709" y="1138"/>
                  <a:pt x="709" y="1138"/>
                  <a:pt x="708" y="1137"/>
                </a:cubicBezTo>
                <a:cubicBezTo>
                  <a:pt x="708" y="1137"/>
                  <a:pt x="708" y="1137"/>
                  <a:pt x="708" y="1136"/>
                </a:cubicBezTo>
                <a:cubicBezTo>
                  <a:pt x="708" y="1136"/>
                  <a:pt x="708" y="1136"/>
                  <a:pt x="709" y="1135"/>
                </a:cubicBezTo>
                <a:cubicBezTo>
                  <a:pt x="709" y="1135"/>
                  <a:pt x="709" y="1135"/>
                  <a:pt x="708" y="1134"/>
                </a:cubicBezTo>
                <a:cubicBezTo>
                  <a:pt x="708" y="1134"/>
                  <a:pt x="708" y="1134"/>
                  <a:pt x="709" y="1134"/>
                </a:cubicBezTo>
                <a:cubicBezTo>
                  <a:pt x="709" y="1134"/>
                  <a:pt x="709" y="1134"/>
                  <a:pt x="709" y="1133"/>
                </a:cubicBezTo>
                <a:cubicBezTo>
                  <a:pt x="709" y="1133"/>
                  <a:pt x="709" y="1133"/>
                  <a:pt x="707" y="1132"/>
                </a:cubicBezTo>
                <a:cubicBezTo>
                  <a:pt x="707" y="1132"/>
                  <a:pt x="707" y="1132"/>
                  <a:pt x="707" y="1131"/>
                </a:cubicBezTo>
                <a:cubicBezTo>
                  <a:pt x="707" y="1131"/>
                  <a:pt x="707" y="1131"/>
                  <a:pt x="706" y="1131"/>
                </a:cubicBezTo>
                <a:cubicBezTo>
                  <a:pt x="706" y="1131"/>
                  <a:pt x="706" y="1131"/>
                  <a:pt x="705" y="1132"/>
                </a:cubicBezTo>
                <a:cubicBezTo>
                  <a:pt x="705" y="1132"/>
                  <a:pt x="705" y="1132"/>
                  <a:pt x="704" y="1132"/>
                </a:cubicBezTo>
                <a:cubicBezTo>
                  <a:pt x="704" y="1132"/>
                  <a:pt x="704" y="1132"/>
                  <a:pt x="703" y="1131"/>
                </a:cubicBezTo>
                <a:cubicBezTo>
                  <a:pt x="703" y="1131"/>
                  <a:pt x="703" y="1131"/>
                  <a:pt x="702" y="1130"/>
                </a:cubicBezTo>
                <a:cubicBezTo>
                  <a:pt x="702" y="1130"/>
                  <a:pt x="702" y="1130"/>
                  <a:pt x="700" y="1130"/>
                </a:cubicBezTo>
                <a:cubicBezTo>
                  <a:pt x="700" y="1130"/>
                  <a:pt x="700" y="1130"/>
                  <a:pt x="700" y="1129"/>
                </a:cubicBezTo>
                <a:cubicBezTo>
                  <a:pt x="700" y="1129"/>
                  <a:pt x="700" y="1129"/>
                  <a:pt x="701" y="1128"/>
                </a:cubicBezTo>
                <a:cubicBezTo>
                  <a:pt x="701" y="1128"/>
                  <a:pt x="701" y="1128"/>
                  <a:pt x="701" y="1127"/>
                </a:cubicBezTo>
                <a:cubicBezTo>
                  <a:pt x="701" y="1127"/>
                  <a:pt x="701" y="1127"/>
                  <a:pt x="702" y="1127"/>
                </a:cubicBezTo>
                <a:cubicBezTo>
                  <a:pt x="702" y="1127"/>
                  <a:pt x="702" y="1127"/>
                  <a:pt x="702" y="1126"/>
                </a:cubicBezTo>
                <a:cubicBezTo>
                  <a:pt x="702" y="1126"/>
                  <a:pt x="702" y="1126"/>
                  <a:pt x="701" y="1126"/>
                </a:cubicBezTo>
                <a:cubicBezTo>
                  <a:pt x="701" y="1126"/>
                  <a:pt x="701" y="1126"/>
                  <a:pt x="701" y="1124"/>
                </a:cubicBezTo>
                <a:cubicBezTo>
                  <a:pt x="701" y="1124"/>
                  <a:pt x="701" y="1124"/>
                  <a:pt x="702" y="1123"/>
                </a:cubicBezTo>
                <a:cubicBezTo>
                  <a:pt x="702" y="1123"/>
                  <a:pt x="702" y="1123"/>
                  <a:pt x="702" y="1124"/>
                </a:cubicBezTo>
                <a:cubicBezTo>
                  <a:pt x="702" y="1124"/>
                  <a:pt x="702" y="1124"/>
                  <a:pt x="705" y="1124"/>
                </a:cubicBezTo>
                <a:cubicBezTo>
                  <a:pt x="705" y="1124"/>
                  <a:pt x="705" y="1124"/>
                  <a:pt x="706" y="1123"/>
                </a:cubicBezTo>
                <a:cubicBezTo>
                  <a:pt x="706" y="1123"/>
                  <a:pt x="706" y="1123"/>
                  <a:pt x="706" y="1125"/>
                </a:cubicBezTo>
                <a:cubicBezTo>
                  <a:pt x="706" y="1125"/>
                  <a:pt x="706" y="1125"/>
                  <a:pt x="706" y="1126"/>
                </a:cubicBezTo>
                <a:cubicBezTo>
                  <a:pt x="706" y="1126"/>
                  <a:pt x="706" y="1126"/>
                  <a:pt x="705" y="1126"/>
                </a:cubicBezTo>
                <a:cubicBezTo>
                  <a:pt x="705" y="1126"/>
                  <a:pt x="705" y="1126"/>
                  <a:pt x="704" y="1127"/>
                </a:cubicBezTo>
                <a:cubicBezTo>
                  <a:pt x="704" y="1127"/>
                  <a:pt x="704" y="1127"/>
                  <a:pt x="705" y="1127"/>
                </a:cubicBezTo>
                <a:cubicBezTo>
                  <a:pt x="705" y="1127"/>
                  <a:pt x="705" y="1127"/>
                  <a:pt x="706" y="1126"/>
                </a:cubicBezTo>
                <a:cubicBezTo>
                  <a:pt x="706" y="1126"/>
                  <a:pt x="706" y="1126"/>
                  <a:pt x="708" y="1125"/>
                </a:cubicBezTo>
                <a:cubicBezTo>
                  <a:pt x="708" y="1125"/>
                  <a:pt x="708" y="1125"/>
                  <a:pt x="708" y="1126"/>
                </a:cubicBezTo>
                <a:cubicBezTo>
                  <a:pt x="708" y="1126"/>
                  <a:pt x="708" y="1126"/>
                  <a:pt x="708" y="1127"/>
                </a:cubicBezTo>
                <a:cubicBezTo>
                  <a:pt x="708" y="1127"/>
                  <a:pt x="708" y="1127"/>
                  <a:pt x="708" y="1129"/>
                </a:cubicBezTo>
                <a:cubicBezTo>
                  <a:pt x="708" y="1129"/>
                  <a:pt x="708" y="1129"/>
                  <a:pt x="709" y="1129"/>
                </a:cubicBezTo>
                <a:cubicBezTo>
                  <a:pt x="709" y="1129"/>
                  <a:pt x="709" y="1129"/>
                  <a:pt x="709" y="1127"/>
                </a:cubicBezTo>
                <a:cubicBezTo>
                  <a:pt x="709" y="1127"/>
                  <a:pt x="709" y="1127"/>
                  <a:pt x="710" y="1126"/>
                </a:cubicBezTo>
                <a:cubicBezTo>
                  <a:pt x="710" y="1126"/>
                  <a:pt x="710" y="1126"/>
                  <a:pt x="709" y="1126"/>
                </a:cubicBezTo>
                <a:cubicBezTo>
                  <a:pt x="709" y="1126"/>
                  <a:pt x="709" y="1126"/>
                  <a:pt x="709" y="1124"/>
                </a:cubicBezTo>
                <a:cubicBezTo>
                  <a:pt x="709" y="1124"/>
                  <a:pt x="709" y="1124"/>
                  <a:pt x="710" y="1122"/>
                </a:cubicBezTo>
                <a:cubicBezTo>
                  <a:pt x="710" y="1122"/>
                  <a:pt x="710" y="1122"/>
                  <a:pt x="711" y="1121"/>
                </a:cubicBezTo>
                <a:cubicBezTo>
                  <a:pt x="711" y="1121"/>
                  <a:pt x="711" y="1121"/>
                  <a:pt x="710" y="1121"/>
                </a:cubicBezTo>
                <a:cubicBezTo>
                  <a:pt x="710" y="1121"/>
                  <a:pt x="710" y="1121"/>
                  <a:pt x="710" y="1120"/>
                </a:cubicBezTo>
                <a:cubicBezTo>
                  <a:pt x="710" y="1120"/>
                  <a:pt x="710" y="1120"/>
                  <a:pt x="710" y="1119"/>
                </a:cubicBezTo>
                <a:cubicBezTo>
                  <a:pt x="710" y="1119"/>
                  <a:pt x="710" y="1119"/>
                  <a:pt x="710" y="1118"/>
                </a:cubicBezTo>
                <a:cubicBezTo>
                  <a:pt x="710" y="1118"/>
                  <a:pt x="710" y="1118"/>
                  <a:pt x="710" y="1117"/>
                </a:cubicBezTo>
                <a:cubicBezTo>
                  <a:pt x="710" y="1117"/>
                  <a:pt x="710" y="1117"/>
                  <a:pt x="711" y="1117"/>
                </a:cubicBezTo>
                <a:cubicBezTo>
                  <a:pt x="711" y="1117"/>
                  <a:pt x="711" y="1117"/>
                  <a:pt x="712" y="1116"/>
                </a:cubicBezTo>
                <a:cubicBezTo>
                  <a:pt x="712" y="1116"/>
                  <a:pt x="712" y="1116"/>
                  <a:pt x="713" y="1114"/>
                </a:cubicBezTo>
                <a:cubicBezTo>
                  <a:pt x="713" y="1114"/>
                  <a:pt x="713" y="1114"/>
                  <a:pt x="713" y="1112"/>
                </a:cubicBezTo>
                <a:cubicBezTo>
                  <a:pt x="713" y="1112"/>
                  <a:pt x="713" y="1112"/>
                  <a:pt x="712" y="1112"/>
                </a:cubicBezTo>
                <a:cubicBezTo>
                  <a:pt x="712" y="1112"/>
                  <a:pt x="712" y="1112"/>
                  <a:pt x="712" y="1111"/>
                </a:cubicBezTo>
                <a:cubicBezTo>
                  <a:pt x="712" y="1111"/>
                  <a:pt x="712" y="1111"/>
                  <a:pt x="711" y="1110"/>
                </a:cubicBezTo>
                <a:cubicBezTo>
                  <a:pt x="711" y="1110"/>
                  <a:pt x="711" y="1110"/>
                  <a:pt x="710" y="1110"/>
                </a:cubicBezTo>
                <a:cubicBezTo>
                  <a:pt x="710" y="1110"/>
                  <a:pt x="710" y="1110"/>
                  <a:pt x="709" y="1109"/>
                </a:cubicBezTo>
                <a:cubicBezTo>
                  <a:pt x="709" y="1109"/>
                  <a:pt x="709" y="1109"/>
                  <a:pt x="709" y="1108"/>
                </a:cubicBezTo>
                <a:cubicBezTo>
                  <a:pt x="709" y="1108"/>
                  <a:pt x="709" y="1108"/>
                  <a:pt x="710" y="1107"/>
                </a:cubicBezTo>
                <a:cubicBezTo>
                  <a:pt x="710" y="1107"/>
                  <a:pt x="710" y="1107"/>
                  <a:pt x="710" y="1106"/>
                </a:cubicBezTo>
                <a:cubicBezTo>
                  <a:pt x="710" y="1106"/>
                  <a:pt x="710" y="1106"/>
                  <a:pt x="711" y="1105"/>
                </a:cubicBezTo>
                <a:cubicBezTo>
                  <a:pt x="711" y="1105"/>
                  <a:pt x="711" y="1105"/>
                  <a:pt x="709" y="1104"/>
                </a:cubicBezTo>
                <a:cubicBezTo>
                  <a:pt x="709" y="1104"/>
                  <a:pt x="709" y="1104"/>
                  <a:pt x="709" y="1103"/>
                </a:cubicBezTo>
                <a:cubicBezTo>
                  <a:pt x="709" y="1103"/>
                  <a:pt x="709" y="1103"/>
                  <a:pt x="710" y="1102"/>
                </a:cubicBezTo>
                <a:cubicBezTo>
                  <a:pt x="710" y="1102"/>
                  <a:pt x="710" y="1102"/>
                  <a:pt x="710" y="1101"/>
                </a:cubicBezTo>
                <a:cubicBezTo>
                  <a:pt x="710" y="1101"/>
                  <a:pt x="710" y="1101"/>
                  <a:pt x="711" y="1100"/>
                </a:cubicBezTo>
                <a:cubicBezTo>
                  <a:pt x="711" y="1100"/>
                  <a:pt x="711" y="1100"/>
                  <a:pt x="710" y="1099"/>
                </a:cubicBezTo>
                <a:cubicBezTo>
                  <a:pt x="710" y="1099"/>
                  <a:pt x="710" y="1099"/>
                  <a:pt x="710" y="1097"/>
                </a:cubicBezTo>
                <a:cubicBezTo>
                  <a:pt x="710" y="1097"/>
                  <a:pt x="710" y="1097"/>
                  <a:pt x="711" y="1097"/>
                </a:cubicBezTo>
                <a:cubicBezTo>
                  <a:pt x="711" y="1097"/>
                  <a:pt x="711" y="1097"/>
                  <a:pt x="711" y="1096"/>
                </a:cubicBezTo>
                <a:cubicBezTo>
                  <a:pt x="711" y="1096"/>
                  <a:pt x="711" y="1096"/>
                  <a:pt x="709" y="1095"/>
                </a:cubicBezTo>
                <a:cubicBezTo>
                  <a:pt x="709" y="1095"/>
                  <a:pt x="709" y="1095"/>
                  <a:pt x="709" y="1094"/>
                </a:cubicBezTo>
                <a:cubicBezTo>
                  <a:pt x="709" y="1094"/>
                  <a:pt x="709" y="1094"/>
                  <a:pt x="710" y="1094"/>
                </a:cubicBezTo>
                <a:cubicBezTo>
                  <a:pt x="710" y="1094"/>
                  <a:pt x="710" y="1094"/>
                  <a:pt x="711" y="1095"/>
                </a:cubicBezTo>
                <a:cubicBezTo>
                  <a:pt x="711" y="1095"/>
                  <a:pt x="711" y="1095"/>
                  <a:pt x="711" y="1093"/>
                </a:cubicBezTo>
                <a:cubicBezTo>
                  <a:pt x="711" y="1093"/>
                  <a:pt x="711" y="1093"/>
                  <a:pt x="711" y="1092"/>
                </a:cubicBezTo>
                <a:cubicBezTo>
                  <a:pt x="711" y="1092"/>
                  <a:pt x="711" y="1092"/>
                  <a:pt x="710" y="1092"/>
                </a:cubicBezTo>
                <a:cubicBezTo>
                  <a:pt x="710" y="1092"/>
                  <a:pt x="710" y="1092"/>
                  <a:pt x="709" y="1092"/>
                </a:cubicBezTo>
                <a:cubicBezTo>
                  <a:pt x="709" y="1092"/>
                  <a:pt x="709" y="1092"/>
                  <a:pt x="709" y="1091"/>
                </a:cubicBezTo>
                <a:cubicBezTo>
                  <a:pt x="709" y="1091"/>
                  <a:pt x="709" y="1091"/>
                  <a:pt x="711" y="1090"/>
                </a:cubicBezTo>
                <a:cubicBezTo>
                  <a:pt x="711" y="1090"/>
                  <a:pt x="711" y="1090"/>
                  <a:pt x="711" y="1089"/>
                </a:cubicBezTo>
                <a:cubicBezTo>
                  <a:pt x="711" y="1089"/>
                  <a:pt x="711" y="1089"/>
                  <a:pt x="710" y="1089"/>
                </a:cubicBezTo>
                <a:cubicBezTo>
                  <a:pt x="710" y="1089"/>
                  <a:pt x="710" y="1089"/>
                  <a:pt x="709" y="1088"/>
                </a:cubicBezTo>
                <a:cubicBezTo>
                  <a:pt x="709" y="1088"/>
                  <a:pt x="709" y="1088"/>
                  <a:pt x="708" y="1088"/>
                </a:cubicBezTo>
                <a:cubicBezTo>
                  <a:pt x="708" y="1088"/>
                  <a:pt x="708" y="1088"/>
                  <a:pt x="708" y="1090"/>
                </a:cubicBezTo>
                <a:cubicBezTo>
                  <a:pt x="708" y="1090"/>
                  <a:pt x="708" y="1090"/>
                  <a:pt x="706" y="1090"/>
                </a:cubicBezTo>
                <a:cubicBezTo>
                  <a:pt x="706" y="1090"/>
                  <a:pt x="706" y="1090"/>
                  <a:pt x="704" y="1090"/>
                </a:cubicBezTo>
                <a:cubicBezTo>
                  <a:pt x="704" y="1090"/>
                  <a:pt x="704" y="1090"/>
                  <a:pt x="704" y="1089"/>
                </a:cubicBezTo>
                <a:cubicBezTo>
                  <a:pt x="704" y="1089"/>
                  <a:pt x="704" y="1089"/>
                  <a:pt x="703" y="1088"/>
                </a:cubicBezTo>
                <a:cubicBezTo>
                  <a:pt x="703" y="1088"/>
                  <a:pt x="703" y="1088"/>
                  <a:pt x="701" y="1085"/>
                </a:cubicBezTo>
                <a:cubicBezTo>
                  <a:pt x="701" y="1085"/>
                  <a:pt x="701" y="1085"/>
                  <a:pt x="701" y="1084"/>
                </a:cubicBezTo>
                <a:cubicBezTo>
                  <a:pt x="701" y="1084"/>
                  <a:pt x="701" y="1084"/>
                  <a:pt x="701" y="1083"/>
                </a:cubicBezTo>
                <a:cubicBezTo>
                  <a:pt x="701" y="1083"/>
                  <a:pt x="701" y="1083"/>
                  <a:pt x="700" y="1083"/>
                </a:cubicBezTo>
                <a:cubicBezTo>
                  <a:pt x="700" y="1083"/>
                  <a:pt x="700" y="1083"/>
                  <a:pt x="701" y="1082"/>
                </a:cubicBezTo>
                <a:cubicBezTo>
                  <a:pt x="701" y="1082"/>
                  <a:pt x="701" y="1082"/>
                  <a:pt x="701" y="1081"/>
                </a:cubicBezTo>
                <a:cubicBezTo>
                  <a:pt x="701" y="1081"/>
                  <a:pt x="701" y="1081"/>
                  <a:pt x="701" y="1078"/>
                </a:cubicBezTo>
                <a:cubicBezTo>
                  <a:pt x="701" y="1078"/>
                  <a:pt x="701" y="1078"/>
                  <a:pt x="700" y="1076"/>
                </a:cubicBezTo>
                <a:cubicBezTo>
                  <a:pt x="700" y="1076"/>
                  <a:pt x="700" y="1076"/>
                  <a:pt x="701" y="1075"/>
                </a:cubicBezTo>
                <a:cubicBezTo>
                  <a:pt x="701" y="1075"/>
                  <a:pt x="701" y="1075"/>
                  <a:pt x="702" y="1075"/>
                </a:cubicBezTo>
                <a:cubicBezTo>
                  <a:pt x="702" y="1075"/>
                  <a:pt x="702" y="1075"/>
                  <a:pt x="702" y="1074"/>
                </a:cubicBezTo>
                <a:cubicBezTo>
                  <a:pt x="702" y="1074"/>
                  <a:pt x="702" y="1074"/>
                  <a:pt x="702" y="1073"/>
                </a:cubicBezTo>
                <a:cubicBezTo>
                  <a:pt x="702" y="1073"/>
                  <a:pt x="702" y="1073"/>
                  <a:pt x="703" y="1071"/>
                </a:cubicBezTo>
                <a:cubicBezTo>
                  <a:pt x="703" y="1071"/>
                  <a:pt x="703" y="1071"/>
                  <a:pt x="703" y="1068"/>
                </a:cubicBezTo>
                <a:cubicBezTo>
                  <a:pt x="703" y="1068"/>
                  <a:pt x="703" y="1068"/>
                  <a:pt x="702" y="1068"/>
                </a:cubicBezTo>
                <a:cubicBezTo>
                  <a:pt x="702" y="1068"/>
                  <a:pt x="702" y="1068"/>
                  <a:pt x="702" y="1067"/>
                </a:cubicBezTo>
                <a:cubicBezTo>
                  <a:pt x="702" y="1067"/>
                  <a:pt x="702" y="1067"/>
                  <a:pt x="700" y="1064"/>
                </a:cubicBezTo>
                <a:cubicBezTo>
                  <a:pt x="700" y="1064"/>
                  <a:pt x="700" y="1064"/>
                  <a:pt x="700" y="1062"/>
                </a:cubicBezTo>
                <a:cubicBezTo>
                  <a:pt x="700" y="1062"/>
                  <a:pt x="700" y="1062"/>
                  <a:pt x="700" y="1061"/>
                </a:cubicBezTo>
                <a:cubicBezTo>
                  <a:pt x="700" y="1061"/>
                  <a:pt x="700" y="1061"/>
                  <a:pt x="699" y="1059"/>
                </a:cubicBezTo>
                <a:cubicBezTo>
                  <a:pt x="699" y="1059"/>
                  <a:pt x="699" y="1059"/>
                  <a:pt x="698" y="1058"/>
                </a:cubicBezTo>
                <a:cubicBezTo>
                  <a:pt x="698" y="1058"/>
                  <a:pt x="698" y="1058"/>
                  <a:pt x="698" y="1056"/>
                </a:cubicBezTo>
                <a:cubicBezTo>
                  <a:pt x="698" y="1056"/>
                  <a:pt x="698" y="1056"/>
                  <a:pt x="697" y="1055"/>
                </a:cubicBezTo>
                <a:cubicBezTo>
                  <a:pt x="697" y="1055"/>
                  <a:pt x="697" y="1055"/>
                  <a:pt x="698" y="1054"/>
                </a:cubicBezTo>
                <a:cubicBezTo>
                  <a:pt x="698" y="1054"/>
                  <a:pt x="698" y="1054"/>
                  <a:pt x="699" y="1054"/>
                </a:cubicBezTo>
                <a:cubicBezTo>
                  <a:pt x="699" y="1054"/>
                  <a:pt x="699" y="1054"/>
                  <a:pt x="700" y="1054"/>
                </a:cubicBezTo>
                <a:cubicBezTo>
                  <a:pt x="700" y="1054"/>
                  <a:pt x="700" y="1054"/>
                  <a:pt x="701" y="1053"/>
                </a:cubicBezTo>
                <a:cubicBezTo>
                  <a:pt x="701" y="1053"/>
                  <a:pt x="701" y="1053"/>
                  <a:pt x="701" y="1052"/>
                </a:cubicBezTo>
                <a:cubicBezTo>
                  <a:pt x="701" y="1052"/>
                  <a:pt x="701" y="1052"/>
                  <a:pt x="700" y="1051"/>
                </a:cubicBezTo>
                <a:cubicBezTo>
                  <a:pt x="700" y="1051"/>
                  <a:pt x="700" y="1051"/>
                  <a:pt x="700" y="1050"/>
                </a:cubicBezTo>
                <a:cubicBezTo>
                  <a:pt x="700" y="1050"/>
                  <a:pt x="700" y="1050"/>
                  <a:pt x="701" y="1049"/>
                </a:cubicBezTo>
                <a:cubicBezTo>
                  <a:pt x="701" y="1049"/>
                  <a:pt x="701" y="1049"/>
                  <a:pt x="701" y="1048"/>
                </a:cubicBezTo>
                <a:cubicBezTo>
                  <a:pt x="701" y="1048"/>
                  <a:pt x="701" y="1048"/>
                  <a:pt x="702" y="1048"/>
                </a:cubicBezTo>
                <a:cubicBezTo>
                  <a:pt x="702" y="1048"/>
                  <a:pt x="702" y="1048"/>
                  <a:pt x="702" y="1047"/>
                </a:cubicBezTo>
                <a:cubicBezTo>
                  <a:pt x="702" y="1047"/>
                  <a:pt x="702" y="1047"/>
                  <a:pt x="702" y="1045"/>
                </a:cubicBezTo>
                <a:cubicBezTo>
                  <a:pt x="702" y="1045"/>
                  <a:pt x="702" y="1045"/>
                  <a:pt x="703" y="1044"/>
                </a:cubicBezTo>
                <a:cubicBezTo>
                  <a:pt x="703" y="1044"/>
                  <a:pt x="703" y="1044"/>
                  <a:pt x="702" y="1043"/>
                </a:cubicBezTo>
                <a:cubicBezTo>
                  <a:pt x="702" y="1043"/>
                  <a:pt x="702" y="1043"/>
                  <a:pt x="702" y="1042"/>
                </a:cubicBezTo>
                <a:cubicBezTo>
                  <a:pt x="702" y="1042"/>
                  <a:pt x="702" y="1042"/>
                  <a:pt x="703" y="1042"/>
                </a:cubicBezTo>
                <a:cubicBezTo>
                  <a:pt x="703" y="1042"/>
                  <a:pt x="703" y="1042"/>
                  <a:pt x="703" y="1040"/>
                </a:cubicBezTo>
                <a:cubicBezTo>
                  <a:pt x="703" y="1040"/>
                  <a:pt x="703" y="1040"/>
                  <a:pt x="703" y="1039"/>
                </a:cubicBezTo>
                <a:cubicBezTo>
                  <a:pt x="703" y="1039"/>
                  <a:pt x="703" y="1039"/>
                  <a:pt x="703" y="1038"/>
                </a:cubicBezTo>
                <a:cubicBezTo>
                  <a:pt x="703" y="1038"/>
                  <a:pt x="703" y="1038"/>
                  <a:pt x="704" y="1037"/>
                </a:cubicBezTo>
                <a:cubicBezTo>
                  <a:pt x="704" y="1037"/>
                  <a:pt x="704" y="1037"/>
                  <a:pt x="704" y="1035"/>
                </a:cubicBezTo>
                <a:cubicBezTo>
                  <a:pt x="704" y="1035"/>
                  <a:pt x="704" y="1035"/>
                  <a:pt x="704" y="1034"/>
                </a:cubicBezTo>
                <a:cubicBezTo>
                  <a:pt x="704" y="1034"/>
                  <a:pt x="704" y="1034"/>
                  <a:pt x="705" y="1034"/>
                </a:cubicBezTo>
                <a:cubicBezTo>
                  <a:pt x="705" y="1034"/>
                  <a:pt x="705" y="1034"/>
                  <a:pt x="705" y="1032"/>
                </a:cubicBezTo>
                <a:cubicBezTo>
                  <a:pt x="705" y="1032"/>
                  <a:pt x="705" y="1032"/>
                  <a:pt x="705" y="1031"/>
                </a:cubicBezTo>
                <a:cubicBezTo>
                  <a:pt x="705" y="1031"/>
                  <a:pt x="705" y="1031"/>
                  <a:pt x="705" y="1029"/>
                </a:cubicBezTo>
                <a:cubicBezTo>
                  <a:pt x="705" y="1029"/>
                  <a:pt x="705" y="1029"/>
                  <a:pt x="706" y="1029"/>
                </a:cubicBezTo>
                <a:cubicBezTo>
                  <a:pt x="706" y="1029"/>
                  <a:pt x="706" y="1029"/>
                  <a:pt x="707" y="1027"/>
                </a:cubicBezTo>
                <a:cubicBezTo>
                  <a:pt x="707" y="1027"/>
                  <a:pt x="707" y="1027"/>
                  <a:pt x="707" y="1026"/>
                </a:cubicBezTo>
                <a:cubicBezTo>
                  <a:pt x="707" y="1026"/>
                  <a:pt x="707" y="1026"/>
                  <a:pt x="705" y="1024"/>
                </a:cubicBezTo>
                <a:cubicBezTo>
                  <a:pt x="705" y="1024"/>
                  <a:pt x="705" y="1024"/>
                  <a:pt x="705" y="1023"/>
                </a:cubicBezTo>
                <a:cubicBezTo>
                  <a:pt x="705" y="1023"/>
                  <a:pt x="705" y="1023"/>
                  <a:pt x="706" y="1022"/>
                </a:cubicBezTo>
                <a:cubicBezTo>
                  <a:pt x="706" y="1022"/>
                  <a:pt x="706" y="1022"/>
                  <a:pt x="705" y="1021"/>
                </a:cubicBezTo>
                <a:cubicBezTo>
                  <a:pt x="705" y="1021"/>
                  <a:pt x="705" y="1021"/>
                  <a:pt x="705" y="1020"/>
                </a:cubicBezTo>
                <a:cubicBezTo>
                  <a:pt x="705" y="1020"/>
                  <a:pt x="705" y="1020"/>
                  <a:pt x="706" y="1019"/>
                </a:cubicBezTo>
                <a:cubicBezTo>
                  <a:pt x="706" y="1019"/>
                  <a:pt x="706" y="1019"/>
                  <a:pt x="705" y="1016"/>
                </a:cubicBezTo>
                <a:cubicBezTo>
                  <a:pt x="705" y="1016"/>
                  <a:pt x="705" y="1016"/>
                  <a:pt x="704" y="1014"/>
                </a:cubicBezTo>
                <a:cubicBezTo>
                  <a:pt x="704" y="1014"/>
                  <a:pt x="704" y="1014"/>
                  <a:pt x="704" y="1013"/>
                </a:cubicBezTo>
                <a:cubicBezTo>
                  <a:pt x="704" y="1013"/>
                  <a:pt x="704" y="1013"/>
                  <a:pt x="705" y="1013"/>
                </a:cubicBezTo>
                <a:cubicBezTo>
                  <a:pt x="705" y="1013"/>
                  <a:pt x="705" y="1013"/>
                  <a:pt x="705" y="1011"/>
                </a:cubicBezTo>
                <a:cubicBezTo>
                  <a:pt x="705" y="1011"/>
                  <a:pt x="705" y="1011"/>
                  <a:pt x="703" y="1007"/>
                </a:cubicBezTo>
                <a:cubicBezTo>
                  <a:pt x="703" y="1007"/>
                  <a:pt x="703" y="1007"/>
                  <a:pt x="703" y="1005"/>
                </a:cubicBezTo>
                <a:cubicBezTo>
                  <a:pt x="703" y="1005"/>
                  <a:pt x="703" y="1005"/>
                  <a:pt x="703" y="1004"/>
                </a:cubicBezTo>
                <a:cubicBezTo>
                  <a:pt x="703" y="1004"/>
                  <a:pt x="703" y="1004"/>
                  <a:pt x="703" y="1002"/>
                </a:cubicBezTo>
                <a:cubicBezTo>
                  <a:pt x="703" y="1002"/>
                  <a:pt x="703" y="1002"/>
                  <a:pt x="704" y="1002"/>
                </a:cubicBezTo>
                <a:cubicBezTo>
                  <a:pt x="704" y="1002"/>
                  <a:pt x="704" y="1002"/>
                  <a:pt x="705" y="1001"/>
                </a:cubicBezTo>
                <a:cubicBezTo>
                  <a:pt x="705" y="1001"/>
                  <a:pt x="705" y="1001"/>
                  <a:pt x="704" y="1000"/>
                </a:cubicBezTo>
                <a:cubicBezTo>
                  <a:pt x="704" y="1000"/>
                  <a:pt x="704" y="1000"/>
                  <a:pt x="704" y="998"/>
                </a:cubicBezTo>
                <a:cubicBezTo>
                  <a:pt x="704" y="998"/>
                  <a:pt x="704" y="998"/>
                  <a:pt x="705" y="998"/>
                </a:cubicBezTo>
                <a:cubicBezTo>
                  <a:pt x="705" y="998"/>
                  <a:pt x="705" y="998"/>
                  <a:pt x="704" y="997"/>
                </a:cubicBezTo>
                <a:cubicBezTo>
                  <a:pt x="704" y="997"/>
                  <a:pt x="704" y="997"/>
                  <a:pt x="704" y="995"/>
                </a:cubicBezTo>
                <a:cubicBezTo>
                  <a:pt x="704" y="995"/>
                  <a:pt x="704" y="995"/>
                  <a:pt x="703" y="993"/>
                </a:cubicBezTo>
                <a:cubicBezTo>
                  <a:pt x="703" y="993"/>
                  <a:pt x="703" y="993"/>
                  <a:pt x="703" y="992"/>
                </a:cubicBezTo>
                <a:cubicBezTo>
                  <a:pt x="703" y="992"/>
                  <a:pt x="703" y="992"/>
                  <a:pt x="704" y="990"/>
                </a:cubicBezTo>
                <a:cubicBezTo>
                  <a:pt x="704" y="990"/>
                  <a:pt x="704" y="990"/>
                  <a:pt x="704" y="989"/>
                </a:cubicBezTo>
                <a:cubicBezTo>
                  <a:pt x="704" y="989"/>
                  <a:pt x="704" y="989"/>
                  <a:pt x="704" y="987"/>
                </a:cubicBezTo>
                <a:cubicBezTo>
                  <a:pt x="704" y="987"/>
                  <a:pt x="704" y="987"/>
                  <a:pt x="705" y="986"/>
                </a:cubicBezTo>
                <a:cubicBezTo>
                  <a:pt x="705" y="986"/>
                  <a:pt x="705" y="986"/>
                  <a:pt x="705" y="984"/>
                </a:cubicBezTo>
                <a:cubicBezTo>
                  <a:pt x="705" y="984"/>
                  <a:pt x="705" y="984"/>
                  <a:pt x="706" y="983"/>
                </a:cubicBezTo>
                <a:cubicBezTo>
                  <a:pt x="706" y="983"/>
                  <a:pt x="706" y="983"/>
                  <a:pt x="706" y="982"/>
                </a:cubicBezTo>
                <a:cubicBezTo>
                  <a:pt x="706" y="982"/>
                  <a:pt x="706" y="982"/>
                  <a:pt x="705" y="981"/>
                </a:cubicBezTo>
                <a:cubicBezTo>
                  <a:pt x="705" y="981"/>
                  <a:pt x="705" y="981"/>
                  <a:pt x="705" y="979"/>
                </a:cubicBezTo>
                <a:cubicBezTo>
                  <a:pt x="705" y="979"/>
                  <a:pt x="705" y="979"/>
                  <a:pt x="706" y="978"/>
                </a:cubicBezTo>
                <a:cubicBezTo>
                  <a:pt x="706" y="978"/>
                  <a:pt x="706" y="978"/>
                  <a:pt x="706" y="975"/>
                </a:cubicBezTo>
                <a:cubicBezTo>
                  <a:pt x="706" y="975"/>
                  <a:pt x="706" y="975"/>
                  <a:pt x="707" y="974"/>
                </a:cubicBezTo>
                <a:cubicBezTo>
                  <a:pt x="707" y="974"/>
                  <a:pt x="707" y="974"/>
                  <a:pt x="705" y="972"/>
                </a:cubicBezTo>
                <a:cubicBezTo>
                  <a:pt x="705" y="972"/>
                  <a:pt x="705" y="972"/>
                  <a:pt x="705" y="970"/>
                </a:cubicBezTo>
                <a:cubicBezTo>
                  <a:pt x="705" y="970"/>
                  <a:pt x="705" y="970"/>
                  <a:pt x="706" y="968"/>
                </a:cubicBezTo>
                <a:cubicBezTo>
                  <a:pt x="706" y="968"/>
                  <a:pt x="706" y="968"/>
                  <a:pt x="707" y="967"/>
                </a:cubicBezTo>
                <a:cubicBezTo>
                  <a:pt x="707" y="967"/>
                  <a:pt x="707" y="967"/>
                  <a:pt x="706" y="965"/>
                </a:cubicBezTo>
                <a:cubicBezTo>
                  <a:pt x="706" y="965"/>
                  <a:pt x="706" y="965"/>
                  <a:pt x="706" y="962"/>
                </a:cubicBezTo>
                <a:cubicBezTo>
                  <a:pt x="706" y="962"/>
                  <a:pt x="706" y="962"/>
                  <a:pt x="705" y="956"/>
                </a:cubicBezTo>
                <a:cubicBezTo>
                  <a:pt x="705" y="956"/>
                  <a:pt x="705" y="956"/>
                  <a:pt x="706" y="955"/>
                </a:cubicBezTo>
                <a:cubicBezTo>
                  <a:pt x="706" y="955"/>
                  <a:pt x="706" y="955"/>
                  <a:pt x="706" y="954"/>
                </a:cubicBezTo>
                <a:cubicBezTo>
                  <a:pt x="706" y="954"/>
                  <a:pt x="706" y="954"/>
                  <a:pt x="705" y="955"/>
                </a:cubicBezTo>
                <a:cubicBezTo>
                  <a:pt x="705" y="955"/>
                  <a:pt x="705" y="955"/>
                  <a:pt x="705" y="954"/>
                </a:cubicBezTo>
                <a:cubicBezTo>
                  <a:pt x="705" y="954"/>
                  <a:pt x="705" y="954"/>
                  <a:pt x="704" y="952"/>
                </a:cubicBezTo>
                <a:cubicBezTo>
                  <a:pt x="704" y="952"/>
                  <a:pt x="704" y="952"/>
                  <a:pt x="705" y="951"/>
                </a:cubicBezTo>
                <a:cubicBezTo>
                  <a:pt x="705" y="951"/>
                  <a:pt x="705" y="951"/>
                  <a:pt x="706" y="951"/>
                </a:cubicBezTo>
                <a:cubicBezTo>
                  <a:pt x="706" y="951"/>
                  <a:pt x="706" y="951"/>
                  <a:pt x="706" y="950"/>
                </a:cubicBezTo>
                <a:cubicBezTo>
                  <a:pt x="706" y="950"/>
                  <a:pt x="706" y="950"/>
                  <a:pt x="706" y="945"/>
                </a:cubicBezTo>
                <a:cubicBezTo>
                  <a:pt x="706" y="945"/>
                  <a:pt x="706" y="945"/>
                  <a:pt x="707" y="944"/>
                </a:cubicBezTo>
                <a:cubicBezTo>
                  <a:pt x="707" y="944"/>
                  <a:pt x="707" y="944"/>
                  <a:pt x="707" y="940"/>
                </a:cubicBezTo>
                <a:cubicBezTo>
                  <a:pt x="707" y="940"/>
                  <a:pt x="707" y="940"/>
                  <a:pt x="706" y="938"/>
                </a:cubicBezTo>
                <a:cubicBezTo>
                  <a:pt x="706" y="938"/>
                  <a:pt x="706" y="938"/>
                  <a:pt x="705" y="936"/>
                </a:cubicBezTo>
                <a:cubicBezTo>
                  <a:pt x="705" y="936"/>
                  <a:pt x="705" y="936"/>
                  <a:pt x="705" y="934"/>
                </a:cubicBezTo>
                <a:cubicBezTo>
                  <a:pt x="705" y="934"/>
                  <a:pt x="705" y="934"/>
                  <a:pt x="705" y="933"/>
                </a:cubicBezTo>
                <a:cubicBezTo>
                  <a:pt x="705" y="933"/>
                  <a:pt x="705" y="933"/>
                  <a:pt x="706" y="932"/>
                </a:cubicBezTo>
                <a:cubicBezTo>
                  <a:pt x="706" y="932"/>
                  <a:pt x="706" y="932"/>
                  <a:pt x="706" y="930"/>
                </a:cubicBezTo>
                <a:cubicBezTo>
                  <a:pt x="706" y="930"/>
                  <a:pt x="706" y="930"/>
                  <a:pt x="705" y="925"/>
                </a:cubicBezTo>
                <a:cubicBezTo>
                  <a:pt x="705" y="925"/>
                  <a:pt x="705" y="925"/>
                  <a:pt x="704" y="924"/>
                </a:cubicBezTo>
                <a:cubicBezTo>
                  <a:pt x="704" y="924"/>
                  <a:pt x="704" y="924"/>
                  <a:pt x="704" y="922"/>
                </a:cubicBezTo>
                <a:cubicBezTo>
                  <a:pt x="704" y="922"/>
                  <a:pt x="704" y="922"/>
                  <a:pt x="704" y="920"/>
                </a:cubicBezTo>
                <a:cubicBezTo>
                  <a:pt x="704" y="920"/>
                  <a:pt x="704" y="920"/>
                  <a:pt x="703" y="920"/>
                </a:cubicBezTo>
                <a:cubicBezTo>
                  <a:pt x="703" y="920"/>
                  <a:pt x="703" y="920"/>
                  <a:pt x="702" y="919"/>
                </a:cubicBezTo>
                <a:cubicBezTo>
                  <a:pt x="702" y="919"/>
                  <a:pt x="702" y="919"/>
                  <a:pt x="701" y="918"/>
                </a:cubicBezTo>
                <a:cubicBezTo>
                  <a:pt x="701" y="918"/>
                  <a:pt x="701" y="918"/>
                  <a:pt x="699" y="916"/>
                </a:cubicBezTo>
                <a:cubicBezTo>
                  <a:pt x="699" y="916"/>
                  <a:pt x="699" y="916"/>
                  <a:pt x="698" y="916"/>
                </a:cubicBezTo>
                <a:cubicBezTo>
                  <a:pt x="698" y="916"/>
                  <a:pt x="698" y="916"/>
                  <a:pt x="696" y="915"/>
                </a:cubicBezTo>
                <a:cubicBezTo>
                  <a:pt x="696" y="915"/>
                  <a:pt x="696" y="915"/>
                  <a:pt x="696" y="914"/>
                </a:cubicBezTo>
                <a:cubicBezTo>
                  <a:pt x="696" y="914"/>
                  <a:pt x="696" y="914"/>
                  <a:pt x="696" y="913"/>
                </a:cubicBezTo>
                <a:cubicBezTo>
                  <a:pt x="696" y="913"/>
                  <a:pt x="696" y="913"/>
                  <a:pt x="695" y="913"/>
                </a:cubicBezTo>
                <a:cubicBezTo>
                  <a:pt x="695" y="913"/>
                  <a:pt x="695" y="913"/>
                  <a:pt x="694" y="911"/>
                </a:cubicBezTo>
                <a:cubicBezTo>
                  <a:pt x="694" y="911"/>
                  <a:pt x="694" y="911"/>
                  <a:pt x="693" y="911"/>
                </a:cubicBezTo>
                <a:cubicBezTo>
                  <a:pt x="693" y="911"/>
                  <a:pt x="693" y="911"/>
                  <a:pt x="691" y="909"/>
                </a:cubicBezTo>
                <a:cubicBezTo>
                  <a:pt x="691" y="909"/>
                  <a:pt x="691" y="909"/>
                  <a:pt x="690" y="908"/>
                </a:cubicBezTo>
                <a:cubicBezTo>
                  <a:pt x="690" y="908"/>
                  <a:pt x="690" y="908"/>
                  <a:pt x="689" y="908"/>
                </a:cubicBezTo>
                <a:cubicBezTo>
                  <a:pt x="689" y="908"/>
                  <a:pt x="689" y="908"/>
                  <a:pt x="687" y="908"/>
                </a:cubicBezTo>
                <a:cubicBezTo>
                  <a:pt x="687" y="908"/>
                  <a:pt x="687" y="908"/>
                  <a:pt x="685" y="906"/>
                </a:cubicBezTo>
                <a:cubicBezTo>
                  <a:pt x="685" y="906"/>
                  <a:pt x="685" y="906"/>
                  <a:pt x="684" y="906"/>
                </a:cubicBezTo>
                <a:cubicBezTo>
                  <a:pt x="684" y="906"/>
                  <a:pt x="684" y="906"/>
                  <a:pt x="683" y="906"/>
                </a:cubicBezTo>
                <a:cubicBezTo>
                  <a:pt x="683" y="906"/>
                  <a:pt x="683" y="906"/>
                  <a:pt x="682" y="905"/>
                </a:cubicBezTo>
                <a:cubicBezTo>
                  <a:pt x="682" y="905"/>
                  <a:pt x="682" y="905"/>
                  <a:pt x="681" y="905"/>
                </a:cubicBezTo>
                <a:cubicBezTo>
                  <a:pt x="681" y="905"/>
                  <a:pt x="681" y="905"/>
                  <a:pt x="681" y="904"/>
                </a:cubicBezTo>
                <a:cubicBezTo>
                  <a:pt x="681" y="904"/>
                  <a:pt x="681" y="904"/>
                  <a:pt x="680" y="903"/>
                </a:cubicBezTo>
                <a:cubicBezTo>
                  <a:pt x="680" y="903"/>
                  <a:pt x="680" y="903"/>
                  <a:pt x="678" y="902"/>
                </a:cubicBezTo>
                <a:cubicBezTo>
                  <a:pt x="678" y="902"/>
                  <a:pt x="678" y="902"/>
                  <a:pt x="677" y="901"/>
                </a:cubicBezTo>
                <a:cubicBezTo>
                  <a:pt x="677" y="901"/>
                  <a:pt x="677" y="901"/>
                  <a:pt x="677" y="900"/>
                </a:cubicBezTo>
                <a:cubicBezTo>
                  <a:pt x="677" y="900"/>
                  <a:pt x="677" y="900"/>
                  <a:pt x="676" y="900"/>
                </a:cubicBezTo>
                <a:cubicBezTo>
                  <a:pt x="676" y="900"/>
                  <a:pt x="676" y="900"/>
                  <a:pt x="674" y="901"/>
                </a:cubicBezTo>
                <a:cubicBezTo>
                  <a:pt x="674" y="901"/>
                  <a:pt x="674" y="901"/>
                  <a:pt x="674" y="900"/>
                </a:cubicBezTo>
                <a:cubicBezTo>
                  <a:pt x="674" y="900"/>
                  <a:pt x="674" y="900"/>
                  <a:pt x="673" y="899"/>
                </a:cubicBezTo>
                <a:cubicBezTo>
                  <a:pt x="673" y="899"/>
                  <a:pt x="673" y="899"/>
                  <a:pt x="673" y="898"/>
                </a:cubicBezTo>
                <a:cubicBezTo>
                  <a:pt x="673" y="898"/>
                  <a:pt x="673" y="898"/>
                  <a:pt x="672" y="898"/>
                </a:cubicBezTo>
                <a:cubicBezTo>
                  <a:pt x="672" y="898"/>
                  <a:pt x="672" y="898"/>
                  <a:pt x="671" y="897"/>
                </a:cubicBezTo>
                <a:cubicBezTo>
                  <a:pt x="671" y="897"/>
                  <a:pt x="671" y="897"/>
                  <a:pt x="671" y="896"/>
                </a:cubicBezTo>
                <a:cubicBezTo>
                  <a:pt x="671" y="896"/>
                  <a:pt x="671" y="896"/>
                  <a:pt x="669" y="895"/>
                </a:cubicBezTo>
                <a:cubicBezTo>
                  <a:pt x="669" y="895"/>
                  <a:pt x="669" y="895"/>
                  <a:pt x="666" y="894"/>
                </a:cubicBezTo>
                <a:cubicBezTo>
                  <a:pt x="666" y="894"/>
                  <a:pt x="666" y="894"/>
                  <a:pt x="667" y="893"/>
                </a:cubicBezTo>
                <a:cubicBezTo>
                  <a:pt x="667" y="893"/>
                  <a:pt x="667" y="893"/>
                  <a:pt x="667" y="892"/>
                </a:cubicBezTo>
                <a:cubicBezTo>
                  <a:pt x="667" y="892"/>
                  <a:pt x="667" y="892"/>
                  <a:pt x="666" y="892"/>
                </a:cubicBezTo>
                <a:cubicBezTo>
                  <a:pt x="666" y="892"/>
                  <a:pt x="666" y="892"/>
                  <a:pt x="665" y="892"/>
                </a:cubicBezTo>
                <a:cubicBezTo>
                  <a:pt x="665" y="892"/>
                  <a:pt x="665" y="892"/>
                  <a:pt x="665" y="891"/>
                </a:cubicBezTo>
                <a:cubicBezTo>
                  <a:pt x="665" y="891"/>
                  <a:pt x="665" y="891"/>
                  <a:pt x="665" y="890"/>
                </a:cubicBezTo>
                <a:cubicBezTo>
                  <a:pt x="665" y="890"/>
                  <a:pt x="665" y="890"/>
                  <a:pt x="666" y="889"/>
                </a:cubicBezTo>
                <a:cubicBezTo>
                  <a:pt x="666" y="889"/>
                  <a:pt x="666" y="889"/>
                  <a:pt x="666" y="888"/>
                </a:cubicBezTo>
                <a:cubicBezTo>
                  <a:pt x="666" y="888"/>
                  <a:pt x="666" y="888"/>
                  <a:pt x="664" y="885"/>
                </a:cubicBezTo>
                <a:cubicBezTo>
                  <a:pt x="664" y="885"/>
                  <a:pt x="664" y="885"/>
                  <a:pt x="663" y="884"/>
                </a:cubicBezTo>
                <a:cubicBezTo>
                  <a:pt x="663" y="884"/>
                  <a:pt x="663" y="884"/>
                  <a:pt x="662" y="881"/>
                </a:cubicBezTo>
                <a:cubicBezTo>
                  <a:pt x="662" y="881"/>
                  <a:pt x="662" y="881"/>
                  <a:pt x="661" y="880"/>
                </a:cubicBezTo>
                <a:cubicBezTo>
                  <a:pt x="661" y="880"/>
                  <a:pt x="661" y="880"/>
                  <a:pt x="660" y="879"/>
                </a:cubicBezTo>
                <a:cubicBezTo>
                  <a:pt x="660" y="879"/>
                  <a:pt x="660" y="879"/>
                  <a:pt x="659" y="878"/>
                </a:cubicBezTo>
                <a:cubicBezTo>
                  <a:pt x="659" y="878"/>
                  <a:pt x="659" y="878"/>
                  <a:pt x="659" y="876"/>
                </a:cubicBezTo>
                <a:cubicBezTo>
                  <a:pt x="659" y="876"/>
                  <a:pt x="659" y="876"/>
                  <a:pt x="658" y="875"/>
                </a:cubicBezTo>
                <a:cubicBezTo>
                  <a:pt x="658" y="875"/>
                  <a:pt x="658" y="875"/>
                  <a:pt x="656" y="873"/>
                </a:cubicBezTo>
                <a:cubicBezTo>
                  <a:pt x="656" y="873"/>
                  <a:pt x="656" y="873"/>
                  <a:pt x="655" y="873"/>
                </a:cubicBezTo>
                <a:cubicBezTo>
                  <a:pt x="655" y="873"/>
                  <a:pt x="655" y="873"/>
                  <a:pt x="655" y="872"/>
                </a:cubicBezTo>
                <a:cubicBezTo>
                  <a:pt x="655" y="872"/>
                  <a:pt x="655" y="872"/>
                  <a:pt x="655" y="871"/>
                </a:cubicBezTo>
                <a:cubicBezTo>
                  <a:pt x="655" y="871"/>
                  <a:pt x="655" y="871"/>
                  <a:pt x="655" y="870"/>
                </a:cubicBezTo>
                <a:cubicBezTo>
                  <a:pt x="655" y="870"/>
                  <a:pt x="655" y="870"/>
                  <a:pt x="653" y="867"/>
                </a:cubicBezTo>
                <a:cubicBezTo>
                  <a:pt x="653" y="867"/>
                  <a:pt x="653" y="867"/>
                  <a:pt x="652" y="865"/>
                </a:cubicBezTo>
                <a:cubicBezTo>
                  <a:pt x="652" y="865"/>
                  <a:pt x="652" y="865"/>
                  <a:pt x="652" y="863"/>
                </a:cubicBezTo>
                <a:cubicBezTo>
                  <a:pt x="652" y="863"/>
                  <a:pt x="652" y="863"/>
                  <a:pt x="651" y="861"/>
                </a:cubicBezTo>
                <a:cubicBezTo>
                  <a:pt x="651" y="861"/>
                  <a:pt x="651" y="861"/>
                  <a:pt x="650" y="861"/>
                </a:cubicBezTo>
                <a:cubicBezTo>
                  <a:pt x="650" y="861"/>
                  <a:pt x="650" y="861"/>
                  <a:pt x="649" y="859"/>
                </a:cubicBezTo>
                <a:cubicBezTo>
                  <a:pt x="649" y="859"/>
                  <a:pt x="649" y="859"/>
                  <a:pt x="649" y="857"/>
                </a:cubicBezTo>
                <a:cubicBezTo>
                  <a:pt x="649" y="857"/>
                  <a:pt x="649" y="857"/>
                  <a:pt x="648" y="856"/>
                </a:cubicBezTo>
                <a:cubicBezTo>
                  <a:pt x="648" y="856"/>
                  <a:pt x="648" y="856"/>
                  <a:pt x="648" y="854"/>
                </a:cubicBezTo>
                <a:cubicBezTo>
                  <a:pt x="648" y="854"/>
                  <a:pt x="648" y="854"/>
                  <a:pt x="646" y="852"/>
                </a:cubicBezTo>
                <a:cubicBezTo>
                  <a:pt x="646" y="852"/>
                  <a:pt x="646" y="852"/>
                  <a:pt x="644" y="851"/>
                </a:cubicBezTo>
                <a:cubicBezTo>
                  <a:pt x="644" y="851"/>
                  <a:pt x="644" y="851"/>
                  <a:pt x="643" y="850"/>
                </a:cubicBezTo>
                <a:cubicBezTo>
                  <a:pt x="643" y="850"/>
                  <a:pt x="643" y="850"/>
                  <a:pt x="643" y="848"/>
                </a:cubicBezTo>
                <a:cubicBezTo>
                  <a:pt x="643" y="848"/>
                  <a:pt x="643" y="848"/>
                  <a:pt x="642" y="846"/>
                </a:cubicBezTo>
                <a:cubicBezTo>
                  <a:pt x="642" y="846"/>
                  <a:pt x="642" y="846"/>
                  <a:pt x="641" y="845"/>
                </a:cubicBezTo>
                <a:cubicBezTo>
                  <a:pt x="641" y="845"/>
                  <a:pt x="641" y="845"/>
                  <a:pt x="640" y="845"/>
                </a:cubicBezTo>
                <a:cubicBezTo>
                  <a:pt x="640" y="845"/>
                  <a:pt x="640" y="845"/>
                  <a:pt x="637" y="843"/>
                </a:cubicBezTo>
                <a:cubicBezTo>
                  <a:pt x="637" y="843"/>
                  <a:pt x="637" y="843"/>
                  <a:pt x="636" y="843"/>
                </a:cubicBezTo>
                <a:cubicBezTo>
                  <a:pt x="636" y="843"/>
                  <a:pt x="636" y="843"/>
                  <a:pt x="634" y="841"/>
                </a:cubicBezTo>
                <a:cubicBezTo>
                  <a:pt x="634" y="841"/>
                  <a:pt x="634" y="841"/>
                  <a:pt x="633" y="841"/>
                </a:cubicBezTo>
                <a:cubicBezTo>
                  <a:pt x="633" y="841"/>
                  <a:pt x="633" y="841"/>
                  <a:pt x="631" y="840"/>
                </a:cubicBezTo>
                <a:cubicBezTo>
                  <a:pt x="631" y="840"/>
                  <a:pt x="631" y="840"/>
                  <a:pt x="632" y="839"/>
                </a:cubicBezTo>
                <a:cubicBezTo>
                  <a:pt x="632" y="839"/>
                  <a:pt x="632" y="839"/>
                  <a:pt x="633" y="838"/>
                </a:cubicBezTo>
                <a:cubicBezTo>
                  <a:pt x="633" y="838"/>
                  <a:pt x="633" y="838"/>
                  <a:pt x="634" y="838"/>
                </a:cubicBezTo>
                <a:cubicBezTo>
                  <a:pt x="634" y="838"/>
                  <a:pt x="634" y="838"/>
                  <a:pt x="634" y="837"/>
                </a:cubicBezTo>
                <a:cubicBezTo>
                  <a:pt x="634" y="837"/>
                  <a:pt x="634" y="837"/>
                  <a:pt x="633" y="835"/>
                </a:cubicBezTo>
                <a:cubicBezTo>
                  <a:pt x="633" y="835"/>
                  <a:pt x="633" y="835"/>
                  <a:pt x="632" y="834"/>
                </a:cubicBezTo>
                <a:cubicBezTo>
                  <a:pt x="632" y="834"/>
                  <a:pt x="632" y="834"/>
                  <a:pt x="632" y="833"/>
                </a:cubicBezTo>
                <a:cubicBezTo>
                  <a:pt x="632" y="833"/>
                  <a:pt x="632" y="833"/>
                  <a:pt x="633" y="833"/>
                </a:cubicBezTo>
                <a:cubicBezTo>
                  <a:pt x="633" y="833"/>
                  <a:pt x="633" y="833"/>
                  <a:pt x="632" y="832"/>
                </a:cubicBezTo>
                <a:cubicBezTo>
                  <a:pt x="632" y="832"/>
                  <a:pt x="632" y="832"/>
                  <a:pt x="631" y="831"/>
                </a:cubicBezTo>
                <a:cubicBezTo>
                  <a:pt x="631" y="831"/>
                  <a:pt x="631" y="831"/>
                  <a:pt x="632" y="829"/>
                </a:cubicBezTo>
                <a:cubicBezTo>
                  <a:pt x="632" y="829"/>
                  <a:pt x="632" y="829"/>
                  <a:pt x="632" y="828"/>
                </a:cubicBezTo>
                <a:cubicBezTo>
                  <a:pt x="632" y="828"/>
                  <a:pt x="632" y="828"/>
                  <a:pt x="634" y="826"/>
                </a:cubicBezTo>
                <a:cubicBezTo>
                  <a:pt x="634" y="826"/>
                  <a:pt x="634" y="826"/>
                  <a:pt x="636" y="825"/>
                </a:cubicBezTo>
                <a:cubicBezTo>
                  <a:pt x="636" y="825"/>
                  <a:pt x="636" y="825"/>
                  <a:pt x="639" y="823"/>
                </a:cubicBezTo>
                <a:cubicBezTo>
                  <a:pt x="639" y="823"/>
                  <a:pt x="639" y="823"/>
                  <a:pt x="640" y="822"/>
                </a:cubicBezTo>
                <a:cubicBezTo>
                  <a:pt x="640" y="822"/>
                  <a:pt x="640" y="822"/>
                  <a:pt x="641" y="820"/>
                </a:cubicBezTo>
                <a:cubicBezTo>
                  <a:pt x="641" y="820"/>
                  <a:pt x="641" y="820"/>
                  <a:pt x="641" y="819"/>
                </a:cubicBezTo>
                <a:cubicBezTo>
                  <a:pt x="641" y="819"/>
                  <a:pt x="641" y="819"/>
                  <a:pt x="641" y="817"/>
                </a:cubicBezTo>
                <a:cubicBezTo>
                  <a:pt x="641" y="817"/>
                  <a:pt x="641" y="817"/>
                  <a:pt x="641" y="816"/>
                </a:cubicBezTo>
                <a:cubicBezTo>
                  <a:pt x="641" y="816"/>
                  <a:pt x="641" y="816"/>
                  <a:pt x="640" y="816"/>
                </a:cubicBezTo>
                <a:cubicBezTo>
                  <a:pt x="640" y="816"/>
                  <a:pt x="640" y="816"/>
                  <a:pt x="640" y="815"/>
                </a:cubicBezTo>
                <a:cubicBezTo>
                  <a:pt x="640" y="815"/>
                  <a:pt x="640" y="815"/>
                  <a:pt x="639" y="816"/>
                </a:cubicBezTo>
                <a:cubicBezTo>
                  <a:pt x="639" y="816"/>
                  <a:pt x="639" y="816"/>
                  <a:pt x="639" y="817"/>
                </a:cubicBezTo>
                <a:cubicBezTo>
                  <a:pt x="639" y="817"/>
                  <a:pt x="639" y="817"/>
                  <a:pt x="638" y="818"/>
                </a:cubicBezTo>
                <a:cubicBezTo>
                  <a:pt x="638" y="818"/>
                  <a:pt x="638" y="818"/>
                  <a:pt x="638" y="819"/>
                </a:cubicBezTo>
                <a:cubicBezTo>
                  <a:pt x="638" y="819"/>
                  <a:pt x="638" y="819"/>
                  <a:pt x="637" y="818"/>
                </a:cubicBezTo>
                <a:cubicBezTo>
                  <a:pt x="637" y="818"/>
                  <a:pt x="637" y="818"/>
                  <a:pt x="635" y="817"/>
                </a:cubicBezTo>
                <a:cubicBezTo>
                  <a:pt x="635" y="817"/>
                  <a:pt x="635" y="817"/>
                  <a:pt x="634" y="816"/>
                </a:cubicBezTo>
                <a:cubicBezTo>
                  <a:pt x="634" y="816"/>
                  <a:pt x="634" y="816"/>
                  <a:pt x="633" y="815"/>
                </a:cubicBezTo>
                <a:cubicBezTo>
                  <a:pt x="633" y="815"/>
                  <a:pt x="633" y="815"/>
                  <a:pt x="634" y="815"/>
                </a:cubicBezTo>
                <a:cubicBezTo>
                  <a:pt x="634" y="815"/>
                  <a:pt x="634" y="815"/>
                  <a:pt x="635" y="814"/>
                </a:cubicBezTo>
                <a:cubicBezTo>
                  <a:pt x="635" y="814"/>
                  <a:pt x="635" y="814"/>
                  <a:pt x="634" y="812"/>
                </a:cubicBezTo>
                <a:cubicBezTo>
                  <a:pt x="634" y="812"/>
                  <a:pt x="634" y="812"/>
                  <a:pt x="634" y="811"/>
                </a:cubicBezTo>
                <a:cubicBezTo>
                  <a:pt x="634" y="811"/>
                  <a:pt x="634" y="811"/>
                  <a:pt x="634" y="809"/>
                </a:cubicBezTo>
                <a:cubicBezTo>
                  <a:pt x="634" y="809"/>
                  <a:pt x="634" y="809"/>
                  <a:pt x="634" y="808"/>
                </a:cubicBezTo>
                <a:cubicBezTo>
                  <a:pt x="634" y="808"/>
                  <a:pt x="634" y="808"/>
                  <a:pt x="635" y="807"/>
                </a:cubicBezTo>
                <a:cubicBezTo>
                  <a:pt x="635" y="807"/>
                  <a:pt x="635" y="807"/>
                  <a:pt x="636" y="807"/>
                </a:cubicBezTo>
                <a:cubicBezTo>
                  <a:pt x="636" y="807"/>
                  <a:pt x="636" y="807"/>
                  <a:pt x="637" y="805"/>
                </a:cubicBezTo>
                <a:cubicBezTo>
                  <a:pt x="637" y="805"/>
                  <a:pt x="637" y="805"/>
                  <a:pt x="637" y="804"/>
                </a:cubicBezTo>
                <a:cubicBezTo>
                  <a:pt x="637" y="804"/>
                  <a:pt x="637" y="804"/>
                  <a:pt x="637" y="803"/>
                </a:cubicBezTo>
                <a:cubicBezTo>
                  <a:pt x="637" y="803"/>
                  <a:pt x="637" y="803"/>
                  <a:pt x="639" y="801"/>
                </a:cubicBezTo>
                <a:cubicBezTo>
                  <a:pt x="639" y="801"/>
                  <a:pt x="639" y="801"/>
                  <a:pt x="639" y="799"/>
                </a:cubicBezTo>
                <a:cubicBezTo>
                  <a:pt x="639" y="799"/>
                  <a:pt x="639" y="799"/>
                  <a:pt x="639" y="798"/>
                </a:cubicBezTo>
                <a:cubicBezTo>
                  <a:pt x="639" y="798"/>
                  <a:pt x="639" y="798"/>
                  <a:pt x="639" y="797"/>
                </a:cubicBezTo>
                <a:cubicBezTo>
                  <a:pt x="639" y="797"/>
                  <a:pt x="639" y="797"/>
                  <a:pt x="638" y="796"/>
                </a:cubicBezTo>
                <a:cubicBezTo>
                  <a:pt x="638" y="796"/>
                  <a:pt x="638" y="796"/>
                  <a:pt x="640" y="795"/>
                </a:cubicBezTo>
                <a:cubicBezTo>
                  <a:pt x="640" y="795"/>
                  <a:pt x="640" y="795"/>
                  <a:pt x="641" y="795"/>
                </a:cubicBezTo>
                <a:cubicBezTo>
                  <a:pt x="641" y="795"/>
                  <a:pt x="641" y="795"/>
                  <a:pt x="644" y="793"/>
                </a:cubicBezTo>
                <a:cubicBezTo>
                  <a:pt x="644" y="793"/>
                  <a:pt x="644" y="793"/>
                  <a:pt x="646" y="793"/>
                </a:cubicBezTo>
                <a:cubicBezTo>
                  <a:pt x="646" y="793"/>
                  <a:pt x="646" y="793"/>
                  <a:pt x="646" y="791"/>
                </a:cubicBezTo>
                <a:cubicBezTo>
                  <a:pt x="646" y="791"/>
                  <a:pt x="646" y="791"/>
                  <a:pt x="647" y="790"/>
                </a:cubicBezTo>
                <a:cubicBezTo>
                  <a:pt x="647" y="790"/>
                  <a:pt x="647" y="790"/>
                  <a:pt x="647" y="788"/>
                </a:cubicBezTo>
                <a:cubicBezTo>
                  <a:pt x="647" y="788"/>
                  <a:pt x="647" y="788"/>
                  <a:pt x="649" y="785"/>
                </a:cubicBezTo>
                <a:cubicBezTo>
                  <a:pt x="649" y="785"/>
                  <a:pt x="649" y="785"/>
                  <a:pt x="650" y="784"/>
                </a:cubicBezTo>
                <a:cubicBezTo>
                  <a:pt x="650" y="784"/>
                  <a:pt x="650" y="784"/>
                  <a:pt x="653" y="783"/>
                </a:cubicBezTo>
                <a:cubicBezTo>
                  <a:pt x="653" y="783"/>
                  <a:pt x="653" y="783"/>
                  <a:pt x="655" y="782"/>
                </a:cubicBezTo>
                <a:cubicBezTo>
                  <a:pt x="655" y="782"/>
                  <a:pt x="655" y="782"/>
                  <a:pt x="655" y="780"/>
                </a:cubicBezTo>
                <a:cubicBezTo>
                  <a:pt x="655" y="780"/>
                  <a:pt x="655" y="780"/>
                  <a:pt x="658" y="778"/>
                </a:cubicBezTo>
                <a:cubicBezTo>
                  <a:pt x="658" y="778"/>
                  <a:pt x="658" y="778"/>
                  <a:pt x="658" y="777"/>
                </a:cubicBezTo>
                <a:cubicBezTo>
                  <a:pt x="658" y="777"/>
                  <a:pt x="658" y="777"/>
                  <a:pt x="659" y="776"/>
                </a:cubicBezTo>
                <a:cubicBezTo>
                  <a:pt x="659" y="776"/>
                  <a:pt x="659" y="776"/>
                  <a:pt x="659" y="775"/>
                </a:cubicBezTo>
                <a:cubicBezTo>
                  <a:pt x="659" y="775"/>
                  <a:pt x="659" y="775"/>
                  <a:pt x="658" y="775"/>
                </a:cubicBezTo>
                <a:cubicBezTo>
                  <a:pt x="658" y="775"/>
                  <a:pt x="658" y="775"/>
                  <a:pt x="657" y="774"/>
                </a:cubicBezTo>
                <a:cubicBezTo>
                  <a:pt x="657" y="774"/>
                  <a:pt x="657" y="774"/>
                  <a:pt x="656" y="774"/>
                </a:cubicBezTo>
                <a:cubicBezTo>
                  <a:pt x="656" y="774"/>
                  <a:pt x="656" y="774"/>
                  <a:pt x="656" y="773"/>
                </a:cubicBezTo>
                <a:cubicBezTo>
                  <a:pt x="656" y="773"/>
                  <a:pt x="656" y="773"/>
                  <a:pt x="656" y="772"/>
                </a:cubicBezTo>
                <a:cubicBezTo>
                  <a:pt x="656" y="772"/>
                  <a:pt x="656" y="772"/>
                  <a:pt x="657" y="771"/>
                </a:cubicBezTo>
                <a:cubicBezTo>
                  <a:pt x="657" y="771"/>
                  <a:pt x="657" y="771"/>
                  <a:pt x="657" y="768"/>
                </a:cubicBezTo>
                <a:cubicBezTo>
                  <a:pt x="657" y="768"/>
                  <a:pt x="657" y="768"/>
                  <a:pt x="657" y="766"/>
                </a:cubicBezTo>
                <a:cubicBezTo>
                  <a:pt x="657" y="766"/>
                  <a:pt x="657" y="766"/>
                  <a:pt x="656" y="765"/>
                </a:cubicBezTo>
                <a:cubicBezTo>
                  <a:pt x="656" y="765"/>
                  <a:pt x="656" y="765"/>
                  <a:pt x="656" y="764"/>
                </a:cubicBezTo>
                <a:cubicBezTo>
                  <a:pt x="656" y="764"/>
                  <a:pt x="656" y="764"/>
                  <a:pt x="657" y="763"/>
                </a:cubicBezTo>
                <a:cubicBezTo>
                  <a:pt x="657" y="763"/>
                  <a:pt x="657" y="763"/>
                  <a:pt x="657" y="762"/>
                </a:cubicBezTo>
                <a:cubicBezTo>
                  <a:pt x="657" y="762"/>
                  <a:pt x="657" y="762"/>
                  <a:pt x="656" y="761"/>
                </a:cubicBezTo>
                <a:cubicBezTo>
                  <a:pt x="656" y="761"/>
                  <a:pt x="656" y="761"/>
                  <a:pt x="656" y="760"/>
                </a:cubicBezTo>
                <a:cubicBezTo>
                  <a:pt x="656" y="760"/>
                  <a:pt x="656" y="760"/>
                  <a:pt x="657" y="759"/>
                </a:cubicBezTo>
                <a:cubicBezTo>
                  <a:pt x="657" y="759"/>
                  <a:pt x="657" y="759"/>
                  <a:pt x="657" y="758"/>
                </a:cubicBezTo>
                <a:cubicBezTo>
                  <a:pt x="657" y="758"/>
                  <a:pt x="657" y="758"/>
                  <a:pt x="657" y="757"/>
                </a:cubicBezTo>
                <a:cubicBezTo>
                  <a:pt x="657" y="757"/>
                  <a:pt x="657" y="757"/>
                  <a:pt x="656" y="758"/>
                </a:cubicBezTo>
                <a:cubicBezTo>
                  <a:pt x="656" y="758"/>
                  <a:pt x="656" y="758"/>
                  <a:pt x="654" y="756"/>
                </a:cubicBezTo>
                <a:cubicBezTo>
                  <a:pt x="654" y="756"/>
                  <a:pt x="654" y="756"/>
                  <a:pt x="654" y="755"/>
                </a:cubicBezTo>
                <a:cubicBezTo>
                  <a:pt x="654" y="755"/>
                  <a:pt x="654" y="755"/>
                  <a:pt x="654" y="753"/>
                </a:cubicBezTo>
                <a:cubicBezTo>
                  <a:pt x="654" y="753"/>
                  <a:pt x="654" y="753"/>
                  <a:pt x="652" y="752"/>
                </a:cubicBezTo>
                <a:cubicBezTo>
                  <a:pt x="652" y="752"/>
                  <a:pt x="652" y="752"/>
                  <a:pt x="651" y="750"/>
                </a:cubicBezTo>
                <a:cubicBezTo>
                  <a:pt x="651" y="750"/>
                  <a:pt x="651" y="750"/>
                  <a:pt x="650" y="748"/>
                </a:cubicBezTo>
                <a:cubicBezTo>
                  <a:pt x="650" y="748"/>
                  <a:pt x="650" y="748"/>
                  <a:pt x="651" y="748"/>
                </a:cubicBezTo>
                <a:cubicBezTo>
                  <a:pt x="651" y="748"/>
                  <a:pt x="651" y="748"/>
                  <a:pt x="652" y="746"/>
                </a:cubicBezTo>
                <a:cubicBezTo>
                  <a:pt x="652" y="746"/>
                  <a:pt x="652" y="746"/>
                  <a:pt x="653" y="746"/>
                </a:cubicBezTo>
                <a:cubicBezTo>
                  <a:pt x="653" y="746"/>
                  <a:pt x="653" y="746"/>
                  <a:pt x="653" y="745"/>
                </a:cubicBezTo>
                <a:cubicBezTo>
                  <a:pt x="653" y="745"/>
                  <a:pt x="653" y="745"/>
                  <a:pt x="652" y="745"/>
                </a:cubicBezTo>
                <a:cubicBezTo>
                  <a:pt x="652" y="745"/>
                  <a:pt x="652" y="745"/>
                  <a:pt x="651" y="746"/>
                </a:cubicBezTo>
                <a:cubicBezTo>
                  <a:pt x="651" y="746"/>
                  <a:pt x="651" y="746"/>
                  <a:pt x="650" y="746"/>
                </a:cubicBezTo>
                <a:cubicBezTo>
                  <a:pt x="650" y="746"/>
                  <a:pt x="650" y="746"/>
                  <a:pt x="650" y="744"/>
                </a:cubicBezTo>
                <a:cubicBezTo>
                  <a:pt x="650" y="744"/>
                  <a:pt x="650" y="744"/>
                  <a:pt x="649" y="743"/>
                </a:cubicBezTo>
                <a:cubicBezTo>
                  <a:pt x="649" y="743"/>
                  <a:pt x="649" y="743"/>
                  <a:pt x="648" y="743"/>
                </a:cubicBezTo>
                <a:cubicBezTo>
                  <a:pt x="648" y="743"/>
                  <a:pt x="648" y="743"/>
                  <a:pt x="647" y="742"/>
                </a:cubicBezTo>
                <a:cubicBezTo>
                  <a:pt x="647" y="742"/>
                  <a:pt x="647" y="742"/>
                  <a:pt x="646" y="741"/>
                </a:cubicBezTo>
                <a:cubicBezTo>
                  <a:pt x="646" y="741"/>
                  <a:pt x="646" y="741"/>
                  <a:pt x="644" y="741"/>
                </a:cubicBezTo>
                <a:cubicBezTo>
                  <a:pt x="644" y="741"/>
                  <a:pt x="644" y="741"/>
                  <a:pt x="643" y="742"/>
                </a:cubicBezTo>
                <a:cubicBezTo>
                  <a:pt x="643" y="742"/>
                  <a:pt x="643" y="742"/>
                  <a:pt x="642" y="744"/>
                </a:cubicBezTo>
                <a:cubicBezTo>
                  <a:pt x="642" y="744"/>
                  <a:pt x="642" y="744"/>
                  <a:pt x="643" y="744"/>
                </a:cubicBezTo>
                <a:cubicBezTo>
                  <a:pt x="643" y="744"/>
                  <a:pt x="643" y="744"/>
                  <a:pt x="641" y="746"/>
                </a:cubicBezTo>
                <a:cubicBezTo>
                  <a:pt x="641" y="746"/>
                  <a:pt x="641" y="746"/>
                  <a:pt x="639" y="746"/>
                </a:cubicBezTo>
                <a:cubicBezTo>
                  <a:pt x="639" y="746"/>
                  <a:pt x="639" y="746"/>
                  <a:pt x="638" y="747"/>
                </a:cubicBezTo>
                <a:cubicBezTo>
                  <a:pt x="638" y="747"/>
                  <a:pt x="638" y="747"/>
                  <a:pt x="638" y="748"/>
                </a:cubicBezTo>
                <a:cubicBezTo>
                  <a:pt x="638" y="748"/>
                  <a:pt x="638" y="748"/>
                  <a:pt x="638" y="749"/>
                </a:cubicBezTo>
                <a:cubicBezTo>
                  <a:pt x="638" y="749"/>
                  <a:pt x="638" y="749"/>
                  <a:pt x="639" y="749"/>
                </a:cubicBezTo>
                <a:cubicBezTo>
                  <a:pt x="639" y="749"/>
                  <a:pt x="639" y="749"/>
                  <a:pt x="640" y="750"/>
                </a:cubicBezTo>
                <a:cubicBezTo>
                  <a:pt x="640" y="750"/>
                  <a:pt x="640" y="750"/>
                  <a:pt x="640" y="752"/>
                </a:cubicBezTo>
                <a:cubicBezTo>
                  <a:pt x="640" y="752"/>
                  <a:pt x="640" y="752"/>
                  <a:pt x="639" y="752"/>
                </a:cubicBezTo>
                <a:cubicBezTo>
                  <a:pt x="639" y="752"/>
                  <a:pt x="639" y="752"/>
                  <a:pt x="638" y="753"/>
                </a:cubicBezTo>
                <a:cubicBezTo>
                  <a:pt x="638" y="753"/>
                  <a:pt x="638" y="753"/>
                  <a:pt x="637" y="754"/>
                </a:cubicBezTo>
                <a:cubicBezTo>
                  <a:pt x="637" y="754"/>
                  <a:pt x="637" y="754"/>
                  <a:pt x="635" y="753"/>
                </a:cubicBezTo>
                <a:cubicBezTo>
                  <a:pt x="635" y="753"/>
                  <a:pt x="635" y="753"/>
                  <a:pt x="635" y="752"/>
                </a:cubicBezTo>
                <a:cubicBezTo>
                  <a:pt x="635" y="752"/>
                  <a:pt x="635" y="752"/>
                  <a:pt x="635" y="751"/>
                </a:cubicBezTo>
                <a:cubicBezTo>
                  <a:pt x="635" y="751"/>
                  <a:pt x="635" y="751"/>
                  <a:pt x="635" y="750"/>
                </a:cubicBezTo>
                <a:cubicBezTo>
                  <a:pt x="635" y="750"/>
                  <a:pt x="635" y="750"/>
                  <a:pt x="634" y="749"/>
                </a:cubicBezTo>
                <a:cubicBezTo>
                  <a:pt x="634" y="749"/>
                  <a:pt x="634" y="749"/>
                  <a:pt x="633" y="750"/>
                </a:cubicBezTo>
                <a:cubicBezTo>
                  <a:pt x="633" y="750"/>
                  <a:pt x="633" y="750"/>
                  <a:pt x="634" y="750"/>
                </a:cubicBezTo>
                <a:cubicBezTo>
                  <a:pt x="634" y="750"/>
                  <a:pt x="634" y="750"/>
                  <a:pt x="633" y="751"/>
                </a:cubicBezTo>
                <a:cubicBezTo>
                  <a:pt x="633" y="751"/>
                  <a:pt x="633" y="751"/>
                  <a:pt x="632" y="751"/>
                </a:cubicBezTo>
                <a:cubicBezTo>
                  <a:pt x="632" y="751"/>
                  <a:pt x="632" y="751"/>
                  <a:pt x="631" y="751"/>
                </a:cubicBezTo>
                <a:cubicBezTo>
                  <a:pt x="631" y="751"/>
                  <a:pt x="631" y="751"/>
                  <a:pt x="630" y="749"/>
                </a:cubicBezTo>
                <a:cubicBezTo>
                  <a:pt x="630" y="749"/>
                  <a:pt x="630" y="749"/>
                  <a:pt x="630" y="747"/>
                </a:cubicBezTo>
                <a:cubicBezTo>
                  <a:pt x="630" y="747"/>
                  <a:pt x="630" y="747"/>
                  <a:pt x="628" y="747"/>
                </a:cubicBezTo>
                <a:cubicBezTo>
                  <a:pt x="628" y="747"/>
                  <a:pt x="628" y="747"/>
                  <a:pt x="627" y="747"/>
                </a:cubicBezTo>
                <a:cubicBezTo>
                  <a:pt x="627" y="747"/>
                  <a:pt x="627" y="747"/>
                  <a:pt x="627" y="746"/>
                </a:cubicBezTo>
                <a:cubicBezTo>
                  <a:pt x="627" y="746"/>
                  <a:pt x="627" y="746"/>
                  <a:pt x="626" y="746"/>
                </a:cubicBezTo>
                <a:cubicBezTo>
                  <a:pt x="626" y="746"/>
                  <a:pt x="626" y="746"/>
                  <a:pt x="625" y="746"/>
                </a:cubicBezTo>
                <a:cubicBezTo>
                  <a:pt x="625" y="746"/>
                  <a:pt x="625" y="746"/>
                  <a:pt x="624" y="746"/>
                </a:cubicBezTo>
                <a:cubicBezTo>
                  <a:pt x="624" y="746"/>
                  <a:pt x="624" y="746"/>
                  <a:pt x="623" y="746"/>
                </a:cubicBezTo>
                <a:cubicBezTo>
                  <a:pt x="623" y="746"/>
                  <a:pt x="623" y="746"/>
                  <a:pt x="623" y="747"/>
                </a:cubicBezTo>
                <a:cubicBezTo>
                  <a:pt x="623" y="747"/>
                  <a:pt x="623" y="747"/>
                  <a:pt x="623" y="748"/>
                </a:cubicBezTo>
                <a:cubicBezTo>
                  <a:pt x="623" y="748"/>
                  <a:pt x="623" y="748"/>
                  <a:pt x="622" y="748"/>
                </a:cubicBezTo>
                <a:cubicBezTo>
                  <a:pt x="622" y="748"/>
                  <a:pt x="622" y="748"/>
                  <a:pt x="621" y="747"/>
                </a:cubicBezTo>
                <a:cubicBezTo>
                  <a:pt x="621" y="747"/>
                  <a:pt x="621" y="747"/>
                  <a:pt x="621" y="746"/>
                </a:cubicBezTo>
                <a:cubicBezTo>
                  <a:pt x="621" y="746"/>
                  <a:pt x="621" y="746"/>
                  <a:pt x="620" y="744"/>
                </a:cubicBezTo>
                <a:cubicBezTo>
                  <a:pt x="620" y="744"/>
                  <a:pt x="620" y="744"/>
                  <a:pt x="619" y="744"/>
                </a:cubicBezTo>
                <a:cubicBezTo>
                  <a:pt x="619" y="744"/>
                  <a:pt x="619" y="744"/>
                  <a:pt x="620" y="745"/>
                </a:cubicBezTo>
                <a:cubicBezTo>
                  <a:pt x="620" y="745"/>
                  <a:pt x="620" y="745"/>
                  <a:pt x="620" y="746"/>
                </a:cubicBezTo>
                <a:cubicBezTo>
                  <a:pt x="620" y="746"/>
                  <a:pt x="620" y="746"/>
                  <a:pt x="620" y="747"/>
                </a:cubicBezTo>
                <a:cubicBezTo>
                  <a:pt x="620" y="747"/>
                  <a:pt x="620" y="747"/>
                  <a:pt x="619" y="746"/>
                </a:cubicBezTo>
                <a:cubicBezTo>
                  <a:pt x="619" y="746"/>
                  <a:pt x="619" y="746"/>
                  <a:pt x="617" y="746"/>
                </a:cubicBezTo>
                <a:cubicBezTo>
                  <a:pt x="617" y="746"/>
                  <a:pt x="617" y="746"/>
                  <a:pt x="617" y="745"/>
                </a:cubicBezTo>
                <a:cubicBezTo>
                  <a:pt x="617" y="745"/>
                  <a:pt x="617" y="745"/>
                  <a:pt x="617" y="744"/>
                </a:cubicBezTo>
                <a:cubicBezTo>
                  <a:pt x="617" y="744"/>
                  <a:pt x="617" y="744"/>
                  <a:pt x="617" y="743"/>
                </a:cubicBezTo>
                <a:cubicBezTo>
                  <a:pt x="617" y="743"/>
                  <a:pt x="617" y="743"/>
                  <a:pt x="617" y="742"/>
                </a:cubicBezTo>
                <a:cubicBezTo>
                  <a:pt x="617" y="742"/>
                  <a:pt x="617" y="742"/>
                  <a:pt x="616" y="741"/>
                </a:cubicBezTo>
                <a:cubicBezTo>
                  <a:pt x="616" y="741"/>
                  <a:pt x="616" y="741"/>
                  <a:pt x="615" y="740"/>
                </a:cubicBezTo>
                <a:cubicBezTo>
                  <a:pt x="615" y="740"/>
                  <a:pt x="615" y="740"/>
                  <a:pt x="614" y="739"/>
                </a:cubicBezTo>
                <a:cubicBezTo>
                  <a:pt x="614" y="739"/>
                  <a:pt x="614" y="739"/>
                  <a:pt x="612" y="738"/>
                </a:cubicBezTo>
                <a:cubicBezTo>
                  <a:pt x="612" y="738"/>
                  <a:pt x="612" y="738"/>
                  <a:pt x="612" y="737"/>
                </a:cubicBezTo>
                <a:cubicBezTo>
                  <a:pt x="612" y="737"/>
                  <a:pt x="612" y="737"/>
                  <a:pt x="611" y="736"/>
                </a:cubicBezTo>
                <a:cubicBezTo>
                  <a:pt x="611" y="736"/>
                  <a:pt x="611" y="736"/>
                  <a:pt x="611" y="735"/>
                </a:cubicBezTo>
                <a:cubicBezTo>
                  <a:pt x="611" y="735"/>
                  <a:pt x="611" y="735"/>
                  <a:pt x="610" y="735"/>
                </a:cubicBezTo>
                <a:cubicBezTo>
                  <a:pt x="610" y="735"/>
                  <a:pt x="610" y="735"/>
                  <a:pt x="608" y="734"/>
                </a:cubicBezTo>
                <a:cubicBezTo>
                  <a:pt x="608" y="734"/>
                  <a:pt x="608" y="734"/>
                  <a:pt x="608" y="735"/>
                </a:cubicBezTo>
                <a:cubicBezTo>
                  <a:pt x="608" y="735"/>
                  <a:pt x="608" y="735"/>
                  <a:pt x="610" y="736"/>
                </a:cubicBezTo>
                <a:cubicBezTo>
                  <a:pt x="610" y="736"/>
                  <a:pt x="610" y="736"/>
                  <a:pt x="610" y="737"/>
                </a:cubicBezTo>
                <a:cubicBezTo>
                  <a:pt x="610" y="737"/>
                  <a:pt x="610" y="737"/>
                  <a:pt x="610" y="739"/>
                </a:cubicBezTo>
                <a:cubicBezTo>
                  <a:pt x="610" y="739"/>
                  <a:pt x="610" y="739"/>
                  <a:pt x="609" y="739"/>
                </a:cubicBezTo>
                <a:cubicBezTo>
                  <a:pt x="609" y="739"/>
                  <a:pt x="609" y="739"/>
                  <a:pt x="608" y="738"/>
                </a:cubicBezTo>
                <a:cubicBezTo>
                  <a:pt x="608" y="738"/>
                  <a:pt x="608" y="738"/>
                  <a:pt x="607" y="737"/>
                </a:cubicBezTo>
                <a:cubicBezTo>
                  <a:pt x="607" y="737"/>
                  <a:pt x="607" y="737"/>
                  <a:pt x="606" y="737"/>
                </a:cubicBezTo>
                <a:cubicBezTo>
                  <a:pt x="606" y="737"/>
                  <a:pt x="606" y="737"/>
                  <a:pt x="604" y="735"/>
                </a:cubicBezTo>
                <a:cubicBezTo>
                  <a:pt x="604" y="735"/>
                  <a:pt x="604" y="735"/>
                  <a:pt x="604" y="734"/>
                </a:cubicBezTo>
                <a:cubicBezTo>
                  <a:pt x="604" y="734"/>
                  <a:pt x="604" y="734"/>
                  <a:pt x="604" y="733"/>
                </a:cubicBezTo>
                <a:cubicBezTo>
                  <a:pt x="604" y="733"/>
                  <a:pt x="604" y="733"/>
                  <a:pt x="605" y="732"/>
                </a:cubicBezTo>
                <a:cubicBezTo>
                  <a:pt x="605" y="732"/>
                  <a:pt x="605" y="732"/>
                  <a:pt x="605" y="731"/>
                </a:cubicBezTo>
                <a:cubicBezTo>
                  <a:pt x="605" y="731"/>
                  <a:pt x="605" y="731"/>
                  <a:pt x="604" y="731"/>
                </a:cubicBezTo>
                <a:cubicBezTo>
                  <a:pt x="604" y="731"/>
                  <a:pt x="604" y="731"/>
                  <a:pt x="604" y="730"/>
                </a:cubicBezTo>
                <a:cubicBezTo>
                  <a:pt x="604" y="730"/>
                  <a:pt x="604" y="730"/>
                  <a:pt x="605" y="729"/>
                </a:cubicBezTo>
                <a:cubicBezTo>
                  <a:pt x="605" y="729"/>
                  <a:pt x="605" y="729"/>
                  <a:pt x="604" y="728"/>
                </a:cubicBezTo>
                <a:cubicBezTo>
                  <a:pt x="604" y="728"/>
                  <a:pt x="604" y="728"/>
                  <a:pt x="603" y="728"/>
                </a:cubicBezTo>
                <a:cubicBezTo>
                  <a:pt x="603" y="728"/>
                  <a:pt x="603" y="728"/>
                  <a:pt x="600" y="725"/>
                </a:cubicBezTo>
                <a:cubicBezTo>
                  <a:pt x="600" y="725"/>
                  <a:pt x="600" y="725"/>
                  <a:pt x="599" y="723"/>
                </a:cubicBezTo>
                <a:cubicBezTo>
                  <a:pt x="599" y="723"/>
                  <a:pt x="599" y="723"/>
                  <a:pt x="597" y="721"/>
                </a:cubicBezTo>
                <a:cubicBezTo>
                  <a:pt x="597" y="721"/>
                  <a:pt x="597" y="721"/>
                  <a:pt x="597" y="720"/>
                </a:cubicBezTo>
                <a:cubicBezTo>
                  <a:pt x="597" y="720"/>
                  <a:pt x="597" y="720"/>
                  <a:pt x="596" y="720"/>
                </a:cubicBezTo>
                <a:cubicBezTo>
                  <a:pt x="596" y="720"/>
                  <a:pt x="596" y="720"/>
                  <a:pt x="594" y="717"/>
                </a:cubicBezTo>
                <a:cubicBezTo>
                  <a:pt x="594" y="717"/>
                  <a:pt x="594" y="717"/>
                  <a:pt x="594" y="716"/>
                </a:cubicBezTo>
                <a:cubicBezTo>
                  <a:pt x="594" y="716"/>
                  <a:pt x="594" y="716"/>
                  <a:pt x="595" y="717"/>
                </a:cubicBezTo>
                <a:cubicBezTo>
                  <a:pt x="595" y="717"/>
                  <a:pt x="595" y="717"/>
                  <a:pt x="596" y="716"/>
                </a:cubicBezTo>
                <a:cubicBezTo>
                  <a:pt x="596" y="716"/>
                  <a:pt x="596" y="716"/>
                  <a:pt x="595" y="715"/>
                </a:cubicBezTo>
                <a:cubicBezTo>
                  <a:pt x="595" y="715"/>
                  <a:pt x="595" y="715"/>
                  <a:pt x="595" y="714"/>
                </a:cubicBezTo>
                <a:cubicBezTo>
                  <a:pt x="595" y="714"/>
                  <a:pt x="595" y="714"/>
                  <a:pt x="594" y="715"/>
                </a:cubicBezTo>
                <a:cubicBezTo>
                  <a:pt x="594" y="715"/>
                  <a:pt x="594" y="715"/>
                  <a:pt x="594" y="714"/>
                </a:cubicBezTo>
                <a:cubicBezTo>
                  <a:pt x="594" y="714"/>
                  <a:pt x="594" y="714"/>
                  <a:pt x="593" y="714"/>
                </a:cubicBezTo>
                <a:cubicBezTo>
                  <a:pt x="593" y="714"/>
                  <a:pt x="593" y="714"/>
                  <a:pt x="593" y="715"/>
                </a:cubicBezTo>
                <a:cubicBezTo>
                  <a:pt x="593" y="715"/>
                  <a:pt x="593" y="715"/>
                  <a:pt x="592" y="716"/>
                </a:cubicBezTo>
                <a:cubicBezTo>
                  <a:pt x="592" y="716"/>
                  <a:pt x="592" y="716"/>
                  <a:pt x="589" y="716"/>
                </a:cubicBezTo>
                <a:cubicBezTo>
                  <a:pt x="589" y="716"/>
                  <a:pt x="589" y="716"/>
                  <a:pt x="589" y="715"/>
                </a:cubicBezTo>
                <a:cubicBezTo>
                  <a:pt x="589" y="715"/>
                  <a:pt x="589" y="715"/>
                  <a:pt x="588" y="714"/>
                </a:cubicBezTo>
                <a:cubicBezTo>
                  <a:pt x="588" y="714"/>
                  <a:pt x="588" y="714"/>
                  <a:pt x="586" y="714"/>
                </a:cubicBezTo>
                <a:cubicBezTo>
                  <a:pt x="586" y="714"/>
                  <a:pt x="586" y="714"/>
                  <a:pt x="587" y="715"/>
                </a:cubicBezTo>
                <a:cubicBezTo>
                  <a:pt x="587" y="715"/>
                  <a:pt x="587" y="715"/>
                  <a:pt x="585" y="714"/>
                </a:cubicBezTo>
                <a:cubicBezTo>
                  <a:pt x="585" y="714"/>
                  <a:pt x="585" y="714"/>
                  <a:pt x="582" y="713"/>
                </a:cubicBezTo>
                <a:cubicBezTo>
                  <a:pt x="582" y="713"/>
                  <a:pt x="582" y="713"/>
                  <a:pt x="580" y="713"/>
                </a:cubicBezTo>
                <a:cubicBezTo>
                  <a:pt x="580" y="713"/>
                  <a:pt x="580" y="713"/>
                  <a:pt x="579" y="712"/>
                </a:cubicBezTo>
                <a:cubicBezTo>
                  <a:pt x="579" y="712"/>
                  <a:pt x="579" y="712"/>
                  <a:pt x="578" y="712"/>
                </a:cubicBezTo>
                <a:cubicBezTo>
                  <a:pt x="578" y="712"/>
                  <a:pt x="578" y="712"/>
                  <a:pt x="575" y="711"/>
                </a:cubicBezTo>
                <a:cubicBezTo>
                  <a:pt x="575" y="711"/>
                  <a:pt x="575" y="711"/>
                  <a:pt x="574" y="711"/>
                </a:cubicBezTo>
                <a:cubicBezTo>
                  <a:pt x="574" y="711"/>
                  <a:pt x="574" y="711"/>
                  <a:pt x="572" y="711"/>
                </a:cubicBezTo>
                <a:cubicBezTo>
                  <a:pt x="572" y="711"/>
                  <a:pt x="572" y="711"/>
                  <a:pt x="568" y="710"/>
                </a:cubicBezTo>
                <a:cubicBezTo>
                  <a:pt x="568" y="710"/>
                  <a:pt x="568" y="710"/>
                  <a:pt x="568" y="709"/>
                </a:cubicBezTo>
                <a:cubicBezTo>
                  <a:pt x="568" y="709"/>
                  <a:pt x="568" y="709"/>
                  <a:pt x="567" y="709"/>
                </a:cubicBezTo>
                <a:cubicBezTo>
                  <a:pt x="567" y="709"/>
                  <a:pt x="567" y="709"/>
                  <a:pt x="566" y="708"/>
                </a:cubicBezTo>
                <a:cubicBezTo>
                  <a:pt x="566" y="708"/>
                  <a:pt x="566" y="708"/>
                  <a:pt x="565" y="706"/>
                </a:cubicBezTo>
                <a:cubicBezTo>
                  <a:pt x="565" y="706"/>
                  <a:pt x="565" y="706"/>
                  <a:pt x="564" y="705"/>
                </a:cubicBezTo>
                <a:cubicBezTo>
                  <a:pt x="564" y="705"/>
                  <a:pt x="564" y="705"/>
                  <a:pt x="562" y="704"/>
                </a:cubicBezTo>
                <a:cubicBezTo>
                  <a:pt x="562" y="704"/>
                  <a:pt x="562" y="704"/>
                  <a:pt x="562" y="703"/>
                </a:cubicBezTo>
                <a:cubicBezTo>
                  <a:pt x="562" y="703"/>
                  <a:pt x="562" y="703"/>
                  <a:pt x="561" y="703"/>
                </a:cubicBezTo>
                <a:cubicBezTo>
                  <a:pt x="561" y="703"/>
                  <a:pt x="561" y="703"/>
                  <a:pt x="556" y="699"/>
                </a:cubicBezTo>
                <a:cubicBezTo>
                  <a:pt x="556" y="699"/>
                  <a:pt x="556" y="699"/>
                  <a:pt x="556" y="698"/>
                </a:cubicBezTo>
                <a:cubicBezTo>
                  <a:pt x="556" y="698"/>
                  <a:pt x="556" y="698"/>
                  <a:pt x="555" y="696"/>
                </a:cubicBezTo>
                <a:cubicBezTo>
                  <a:pt x="555" y="696"/>
                  <a:pt x="555" y="696"/>
                  <a:pt x="553" y="695"/>
                </a:cubicBezTo>
                <a:cubicBezTo>
                  <a:pt x="553" y="695"/>
                  <a:pt x="553" y="695"/>
                  <a:pt x="552" y="695"/>
                </a:cubicBezTo>
                <a:cubicBezTo>
                  <a:pt x="552" y="695"/>
                  <a:pt x="552" y="695"/>
                  <a:pt x="554" y="696"/>
                </a:cubicBezTo>
                <a:cubicBezTo>
                  <a:pt x="554" y="696"/>
                  <a:pt x="554" y="696"/>
                  <a:pt x="555" y="698"/>
                </a:cubicBezTo>
                <a:cubicBezTo>
                  <a:pt x="555" y="698"/>
                  <a:pt x="555" y="698"/>
                  <a:pt x="554" y="697"/>
                </a:cubicBezTo>
                <a:cubicBezTo>
                  <a:pt x="554" y="697"/>
                  <a:pt x="554" y="697"/>
                  <a:pt x="552" y="696"/>
                </a:cubicBezTo>
                <a:cubicBezTo>
                  <a:pt x="552" y="696"/>
                  <a:pt x="552" y="696"/>
                  <a:pt x="551" y="696"/>
                </a:cubicBezTo>
                <a:cubicBezTo>
                  <a:pt x="551" y="696"/>
                  <a:pt x="551" y="696"/>
                  <a:pt x="550" y="696"/>
                </a:cubicBezTo>
                <a:cubicBezTo>
                  <a:pt x="550" y="696"/>
                  <a:pt x="550" y="696"/>
                  <a:pt x="550" y="695"/>
                </a:cubicBezTo>
                <a:cubicBezTo>
                  <a:pt x="550" y="695"/>
                  <a:pt x="550" y="695"/>
                  <a:pt x="549" y="695"/>
                </a:cubicBezTo>
                <a:cubicBezTo>
                  <a:pt x="549" y="695"/>
                  <a:pt x="549" y="695"/>
                  <a:pt x="549" y="694"/>
                </a:cubicBezTo>
                <a:cubicBezTo>
                  <a:pt x="549" y="694"/>
                  <a:pt x="549" y="694"/>
                  <a:pt x="547" y="695"/>
                </a:cubicBezTo>
                <a:cubicBezTo>
                  <a:pt x="547" y="695"/>
                  <a:pt x="547" y="695"/>
                  <a:pt x="547" y="696"/>
                </a:cubicBezTo>
                <a:cubicBezTo>
                  <a:pt x="547" y="696"/>
                  <a:pt x="547" y="696"/>
                  <a:pt x="546" y="696"/>
                </a:cubicBezTo>
                <a:cubicBezTo>
                  <a:pt x="546" y="696"/>
                  <a:pt x="546" y="696"/>
                  <a:pt x="544" y="698"/>
                </a:cubicBezTo>
                <a:cubicBezTo>
                  <a:pt x="544" y="698"/>
                  <a:pt x="544" y="698"/>
                  <a:pt x="543" y="698"/>
                </a:cubicBezTo>
                <a:cubicBezTo>
                  <a:pt x="543" y="698"/>
                  <a:pt x="543" y="698"/>
                  <a:pt x="540" y="699"/>
                </a:cubicBezTo>
                <a:cubicBezTo>
                  <a:pt x="540" y="699"/>
                  <a:pt x="540" y="699"/>
                  <a:pt x="539" y="699"/>
                </a:cubicBezTo>
                <a:cubicBezTo>
                  <a:pt x="539" y="699"/>
                  <a:pt x="539" y="699"/>
                  <a:pt x="535" y="698"/>
                </a:cubicBezTo>
                <a:cubicBezTo>
                  <a:pt x="535" y="698"/>
                  <a:pt x="535" y="698"/>
                  <a:pt x="534" y="697"/>
                </a:cubicBezTo>
                <a:cubicBezTo>
                  <a:pt x="534" y="697"/>
                  <a:pt x="534" y="697"/>
                  <a:pt x="532" y="697"/>
                </a:cubicBezTo>
                <a:cubicBezTo>
                  <a:pt x="532" y="697"/>
                  <a:pt x="532" y="697"/>
                  <a:pt x="529" y="696"/>
                </a:cubicBezTo>
                <a:cubicBezTo>
                  <a:pt x="529" y="696"/>
                  <a:pt x="529" y="696"/>
                  <a:pt x="528" y="695"/>
                </a:cubicBezTo>
                <a:cubicBezTo>
                  <a:pt x="528" y="695"/>
                  <a:pt x="528" y="695"/>
                  <a:pt x="528" y="696"/>
                </a:cubicBezTo>
                <a:cubicBezTo>
                  <a:pt x="528" y="696"/>
                  <a:pt x="528" y="696"/>
                  <a:pt x="527" y="695"/>
                </a:cubicBezTo>
                <a:cubicBezTo>
                  <a:pt x="527" y="695"/>
                  <a:pt x="527" y="695"/>
                  <a:pt x="525" y="695"/>
                </a:cubicBezTo>
                <a:cubicBezTo>
                  <a:pt x="525" y="695"/>
                  <a:pt x="525" y="695"/>
                  <a:pt x="524" y="693"/>
                </a:cubicBezTo>
                <a:cubicBezTo>
                  <a:pt x="524" y="693"/>
                  <a:pt x="524" y="693"/>
                  <a:pt x="523" y="693"/>
                </a:cubicBezTo>
                <a:cubicBezTo>
                  <a:pt x="523" y="693"/>
                  <a:pt x="523" y="693"/>
                  <a:pt x="521" y="693"/>
                </a:cubicBezTo>
                <a:cubicBezTo>
                  <a:pt x="521" y="693"/>
                  <a:pt x="521" y="693"/>
                  <a:pt x="519" y="693"/>
                </a:cubicBezTo>
                <a:cubicBezTo>
                  <a:pt x="519" y="693"/>
                  <a:pt x="519" y="693"/>
                  <a:pt x="519" y="691"/>
                </a:cubicBezTo>
                <a:cubicBezTo>
                  <a:pt x="519" y="691"/>
                  <a:pt x="519" y="691"/>
                  <a:pt x="517" y="690"/>
                </a:cubicBezTo>
                <a:cubicBezTo>
                  <a:pt x="517" y="690"/>
                  <a:pt x="517" y="690"/>
                  <a:pt x="514" y="690"/>
                </a:cubicBezTo>
                <a:cubicBezTo>
                  <a:pt x="514" y="690"/>
                  <a:pt x="514" y="690"/>
                  <a:pt x="511" y="689"/>
                </a:cubicBezTo>
                <a:cubicBezTo>
                  <a:pt x="511" y="689"/>
                  <a:pt x="511" y="689"/>
                  <a:pt x="510" y="687"/>
                </a:cubicBezTo>
                <a:cubicBezTo>
                  <a:pt x="510" y="687"/>
                  <a:pt x="510" y="687"/>
                  <a:pt x="509" y="687"/>
                </a:cubicBezTo>
                <a:cubicBezTo>
                  <a:pt x="509" y="687"/>
                  <a:pt x="509" y="687"/>
                  <a:pt x="506" y="684"/>
                </a:cubicBezTo>
                <a:cubicBezTo>
                  <a:pt x="506" y="684"/>
                  <a:pt x="506" y="684"/>
                  <a:pt x="505" y="683"/>
                </a:cubicBezTo>
                <a:cubicBezTo>
                  <a:pt x="505" y="683"/>
                  <a:pt x="505" y="683"/>
                  <a:pt x="504" y="683"/>
                </a:cubicBezTo>
                <a:cubicBezTo>
                  <a:pt x="504" y="683"/>
                  <a:pt x="504" y="683"/>
                  <a:pt x="504" y="684"/>
                </a:cubicBezTo>
                <a:cubicBezTo>
                  <a:pt x="504" y="684"/>
                  <a:pt x="504" y="684"/>
                  <a:pt x="503" y="684"/>
                </a:cubicBezTo>
                <a:cubicBezTo>
                  <a:pt x="503" y="684"/>
                  <a:pt x="503" y="684"/>
                  <a:pt x="501" y="683"/>
                </a:cubicBezTo>
                <a:cubicBezTo>
                  <a:pt x="501" y="683"/>
                  <a:pt x="501" y="683"/>
                  <a:pt x="500" y="683"/>
                </a:cubicBezTo>
                <a:cubicBezTo>
                  <a:pt x="500" y="683"/>
                  <a:pt x="500" y="683"/>
                  <a:pt x="499" y="682"/>
                </a:cubicBezTo>
                <a:cubicBezTo>
                  <a:pt x="499" y="682"/>
                  <a:pt x="499" y="682"/>
                  <a:pt x="498" y="682"/>
                </a:cubicBezTo>
                <a:cubicBezTo>
                  <a:pt x="498" y="682"/>
                  <a:pt x="498" y="682"/>
                  <a:pt x="497" y="682"/>
                </a:cubicBezTo>
                <a:cubicBezTo>
                  <a:pt x="497" y="682"/>
                  <a:pt x="497" y="682"/>
                  <a:pt x="496" y="680"/>
                </a:cubicBezTo>
                <a:cubicBezTo>
                  <a:pt x="496" y="680"/>
                  <a:pt x="496" y="680"/>
                  <a:pt x="495" y="679"/>
                </a:cubicBezTo>
                <a:cubicBezTo>
                  <a:pt x="495" y="679"/>
                  <a:pt x="495" y="679"/>
                  <a:pt x="493" y="677"/>
                </a:cubicBezTo>
                <a:cubicBezTo>
                  <a:pt x="493" y="677"/>
                  <a:pt x="493" y="677"/>
                  <a:pt x="492" y="677"/>
                </a:cubicBezTo>
                <a:cubicBezTo>
                  <a:pt x="492" y="677"/>
                  <a:pt x="492" y="677"/>
                  <a:pt x="492" y="676"/>
                </a:cubicBezTo>
                <a:cubicBezTo>
                  <a:pt x="492" y="676"/>
                  <a:pt x="492" y="676"/>
                  <a:pt x="492" y="675"/>
                </a:cubicBezTo>
                <a:cubicBezTo>
                  <a:pt x="492" y="675"/>
                  <a:pt x="492" y="675"/>
                  <a:pt x="490" y="676"/>
                </a:cubicBezTo>
                <a:cubicBezTo>
                  <a:pt x="490" y="676"/>
                  <a:pt x="490" y="676"/>
                  <a:pt x="488" y="675"/>
                </a:cubicBezTo>
                <a:cubicBezTo>
                  <a:pt x="488" y="675"/>
                  <a:pt x="488" y="675"/>
                  <a:pt x="488" y="674"/>
                </a:cubicBezTo>
                <a:cubicBezTo>
                  <a:pt x="488" y="674"/>
                  <a:pt x="488" y="674"/>
                  <a:pt x="487" y="674"/>
                </a:cubicBezTo>
                <a:cubicBezTo>
                  <a:pt x="487" y="674"/>
                  <a:pt x="487" y="674"/>
                  <a:pt x="486" y="674"/>
                </a:cubicBezTo>
                <a:cubicBezTo>
                  <a:pt x="486" y="674"/>
                  <a:pt x="486" y="674"/>
                  <a:pt x="486" y="672"/>
                </a:cubicBezTo>
                <a:cubicBezTo>
                  <a:pt x="486" y="672"/>
                  <a:pt x="486" y="672"/>
                  <a:pt x="485" y="671"/>
                </a:cubicBezTo>
                <a:cubicBezTo>
                  <a:pt x="485" y="671"/>
                  <a:pt x="485" y="671"/>
                  <a:pt x="485" y="670"/>
                </a:cubicBezTo>
                <a:cubicBezTo>
                  <a:pt x="485" y="670"/>
                  <a:pt x="485" y="670"/>
                  <a:pt x="484" y="669"/>
                </a:cubicBezTo>
                <a:cubicBezTo>
                  <a:pt x="484" y="669"/>
                  <a:pt x="484" y="669"/>
                  <a:pt x="483" y="667"/>
                </a:cubicBezTo>
                <a:cubicBezTo>
                  <a:pt x="483" y="667"/>
                  <a:pt x="483" y="667"/>
                  <a:pt x="483" y="666"/>
                </a:cubicBezTo>
                <a:cubicBezTo>
                  <a:pt x="483" y="666"/>
                  <a:pt x="483" y="666"/>
                  <a:pt x="484" y="666"/>
                </a:cubicBezTo>
                <a:cubicBezTo>
                  <a:pt x="484" y="666"/>
                  <a:pt x="484" y="666"/>
                  <a:pt x="485" y="666"/>
                </a:cubicBezTo>
                <a:cubicBezTo>
                  <a:pt x="485" y="666"/>
                  <a:pt x="485" y="666"/>
                  <a:pt x="486" y="665"/>
                </a:cubicBezTo>
                <a:cubicBezTo>
                  <a:pt x="486" y="665"/>
                  <a:pt x="486" y="665"/>
                  <a:pt x="485" y="665"/>
                </a:cubicBezTo>
                <a:cubicBezTo>
                  <a:pt x="485" y="665"/>
                  <a:pt x="485" y="665"/>
                  <a:pt x="484" y="664"/>
                </a:cubicBezTo>
                <a:cubicBezTo>
                  <a:pt x="484" y="664"/>
                  <a:pt x="484" y="664"/>
                  <a:pt x="485" y="664"/>
                </a:cubicBezTo>
                <a:cubicBezTo>
                  <a:pt x="485" y="664"/>
                  <a:pt x="485" y="664"/>
                  <a:pt x="486" y="662"/>
                </a:cubicBezTo>
                <a:cubicBezTo>
                  <a:pt x="486" y="662"/>
                  <a:pt x="486" y="662"/>
                  <a:pt x="487" y="661"/>
                </a:cubicBezTo>
                <a:cubicBezTo>
                  <a:pt x="487" y="661"/>
                  <a:pt x="487" y="661"/>
                  <a:pt x="487" y="660"/>
                </a:cubicBezTo>
                <a:cubicBezTo>
                  <a:pt x="487" y="660"/>
                  <a:pt x="487" y="660"/>
                  <a:pt x="485" y="656"/>
                </a:cubicBezTo>
                <a:cubicBezTo>
                  <a:pt x="485" y="656"/>
                  <a:pt x="485" y="656"/>
                  <a:pt x="485" y="655"/>
                </a:cubicBezTo>
                <a:cubicBezTo>
                  <a:pt x="485" y="655"/>
                  <a:pt x="485" y="655"/>
                  <a:pt x="484" y="654"/>
                </a:cubicBezTo>
                <a:cubicBezTo>
                  <a:pt x="484" y="654"/>
                  <a:pt x="484" y="654"/>
                  <a:pt x="485" y="653"/>
                </a:cubicBezTo>
                <a:cubicBezTo>
                  <a:pt x="485" y="653"/>
                  <a:pt x="485" y="653"/>
                  <a:pt x="484" y="651"/>
                </a:cubicBezTo>
                <a:cubicBezTo>
                  <a:pt x="484" y="651"/>
                  <a:pt x="484" y="651"/>
                  <a:pt x="482" y="649"/>
                </a:cubicBezTo>
                <a:cubicBezTo>
                  <a:pt x="482" y="649"/>
                  <a:pt x="482" y="649"/>
                  <a:pt x="482" y="647"/>
                </a:cubicBezTo>
                <a:cubicBezTo>
                  <a:pt x="482" y="647"/>
                  <a:pt x="482" y="647"/>
                  <a:pt x="480" y="645"/>
                </a:cubicBezTo>
                <a:cubicBezTo>
                  <a:pt x="480" y="645"/>
                  <a:pt x="480" y="645"/>
                  <a:pt x="479" y="643"/>
                </a:cubicBezTo>
                <a:cubicBezTo>
                  <a:pt x="479" y="643"/>
                  <a:pt x="479" y="643"/>
                  <a:pt x="477" y="640"/>
                </a:cubicBezTo>
                <a:cubicBezTo>
                  <a:pt x="477" y="640"/>
                  <a:pt x="477" y="640"/>
                  <a:pt x="475" y="639"/>
                </a:cubicBezTo>
                <a:cubicBezTo>
                  <a:pt x="475" y="639"/>
                  <a:pt x="475" y="639"/>
                  <a:pt x="474" y="638"/>
                </a:cubicBezTo>
                <a:cubicBezTo>
                  <a:pt x="474" y="638"/>
                  <a:pt x="474" y="638"/>
                  <a:pt x="474" y="637"/>
                </a:cubicBezTo>
                <a:cubicBezTo>
                  <a:pt x="474" y="637"/>
                  <a:pt x="474" y="637"/>
                  <a:pt x="472" y="637"/>
                </a:cubicBezTo>
                <a:cubicBezTo>
                  <a:pt x="472" y="637"/>
                  <a:pt x="472" y="637"/>
                  <a:pt x="471" y="636"/>
                </a:cubicBezTo>
                <a:cubicBezTo>
                  <a:pt x="471" y="636"/>
                  <a:pt x="471" y="636"/>
                  <a:pt x="472" y="635"/>
                </a:cubicBezTo>
                <a:cubicBezTo>
                  <a:pt x="472" y="635"/>
                  <a:pt x="472" y="635"/>
                  <a:pt x="473" y="634"/>
                </a:cubicBezTo>
                <a:cubicBezTo>
                  <a:pt x="473" y="634"/>
                  <a:pt x="473" y="634"/>
                  <a:pt x="472" y="633"/>
                </a:cubicBezTo>
                <a:cubicBezTo>
                  <a:pt x="472" y="633"/>
                  <a:pt x="472" y="633"/>
                  <a:pt x="472" y="632"/>
                </a:cubicBezTo>
                <a:cubicBezTo>
                  <a:pt x="472" y="632"/>
                  <a:pt x="472" y="632"/>
                  <a:pt x="471" y="632"/>
                </a:cubicBezTo>
                <a:cubicBezTo>
                  <a:pt x="471" y="632"/>
                  <a:pt x="471" y="632"/>
                  <a:pt x="469" y="631"/>
                </a:cubicBezTo>
                <a:cubicBezTo>
                  <a:pt x="469" y="631"/>
                  <a:pt x="469" y="631"/>
                  <a:pt x="467" y="629"/>
                </a:cubicBezTo>
                <a:cubicBezTo>
                  <a:pt x="467" y="629"/>
                  <a:pt x="467" y="629"/>
                  <a:pt x="466" y="629"/>
                </a:cubicBezTo>
                <a:cubicBezTo>
                  <a:pt x="466" y="629"/>
                  <a:pt x="466" y="629"/>
                  <a:pt x="465" y="629"/>
                </a:cubicBezTo>
                <a:cubicBezTo>
                  <a:pt x="465" y="629"/>
                  <a:pt x="465" y="629"/>
                  <a:pt x="464" y="628"/>
                </a:cubicBezTo>
                <a:cubicBezTo>
                  <a:pt x="464" y="628"/>
                  <a:pt x="464" y="628"/>
                  <a:pt x="464" y="627"/>
                </a:cubicBezTo>
                <a:cubicBezTo>
                  <a:pt x="464" y="627"/>
                  <a:pt x="464" y="627"/>
                  <a:pt x="464" y="625"/>
                </a:cubicBezTo>
                <a:cubicBezTo>
                  <a:pt x="464" y="625"/>
                  <a:pt x="464" y="625"/>
                  <a:pt x="465" y="624"/>
                </a:cubicBezTo>
                <a:cubicBezTo>
                  <a:pt x="465" y="624"/>
                  <a:pt x="465" y="624"/>
                  <a:pt x="466" y="623"/>
                </a:cubicBezTo>
                <a:cubicBezTo>
                  <a:pt x="466" y="623"/>
                  <a:pt x="466" y="623"/>
                  <a:pt x="467" y="624"/>
                </a:cubicBezTo>
                <a:cubicBezTo>
                  <a:pt x="467" y="624"/>
                  <a:pt x="467" y="624"/>
                  <a:pt x="467" y="623"/>
                </a:cubicBezTo>
                <a:cubicBezTo>
                  <a:pt x="467" y="623"/>
                  <a:pt x="467" y="623"/>
                  <a:pt x="467" y="622"/>
                </a:cubicBezTo>
                <a:cubicBezTo>
                  <a:pt x="467" y="622"/>
                  <a:pt x="467" y="622"/>
                  <a:pt x="466" y="623"/>
                </a:cubicBezTo>
                <a:cubicBezTo>
                  <a:pt x="466" y="623"/>
                  <a:pt x="466" y="623"/>
                  <a:pt x="465" y="622"/>
                </a:cubicBezTo>
                <a:cubicBezTo>
                  <a:pt x="465" y="622"/>
                  <a:pt x="465" y="622"/>
                  <a:pt x="465" y="621"/>
                </a:cubicBezTo>
                <a:cubicBezTo>
                  <a:pt x="465" y="621"/>
                  <a:pt x="465" y="621"/>
                  <a:pt x="464" y="620"/>
                </a:cubicBezTo>
                <a:cubicBezTo>
                  <a:pt x="464" y="620"/>
                  <a:pt x="464" y="620"/>
                  <a:pt x="463" y="620"/>
                </a:cubicBezTo>
                <a:cubicBezTo>
                  <a:pt x="463" y="620"/>
                  <a:pt x="463" y="620"/>
                  <a:pt x="462" y="620"/>
                </a:cubicBezTo>
                <a:cubicBezTo>
                  <a:pt x="462" y="620"/>
                  <a:pt x="462" y="620"/>
                  <a:pt x="462" y="619"/>
                </a:cubicBezTo>
                <a:cubicBezTo>
                  <a:pt x="462" y="619"/>
                  <a:pt x="462" y="619"/>
                  <a:pt x="462" y="618"/>
                </a:cubicBezTo>
                <a:cubicBezTo>
                  <a:pt x="462" y="618"/>
                  <a:pt x="462" y="618"/>
                  <a:pt x="461" y="617"/>
                </a:cubicBezTo>
                <a:cubicBezTo>
                  <a:pt x="461" y="617"/>
                  <a:pt x="461" y="617"/>
                  <a:pt x="460" y="617"/>
                </a:cubicBezTo>
                <a:cubicBezTo>
                  <a:pt x="460" y="617"/>
                  <a:pt x="460" y="617"/>
                  <a:pt x="458" y="615"/>
                </a:cubicBezTo>
                <a:cubicBezTo>
                  <a:pt x="458" y="615"/>
                  <a:pt x="458" y="615"/>
                  <a:pt x="458" y="614"/>
                </a:cubicBezTo>
                <a:cubicBezTo>
                  <a:pt x="458" y="614"/>
                  <a:pt x="458" y="614"/>
                  <a:pt x="458" y="613"/>
                </a:cubicBezTo>
                <a:cubicBezTo>
                  <a:pt x="458" y="613"/>
                  <a:pt x="458" y="613"/>
                  <a:pt x="458" y="612"/>
                </a:cubicBezTo>
                <a:cubicBezTo>
                  <a:pt x="458" y="612"/>
                  <a:pt x="458" y="612"/>
                  <a:pt x="458" y="611"/>
                </a:cubicBezTo>
                <a:cubicBezTo>
                  <a:pt x="458" y="611"/>
                  <a:pt x="458" y="611"/>
                  <a:pt x="457" y="611"/>
                </a:cubicBezTo>
                <a:cubicBezTo>
                  <a:pt x="457" y="611"/>
                  <a:pt x="457" y="611"/>
                  <a:pt x="456" y="611"/>
                </a:cubicBezTo>
                <a:cubicBezTo>
                  <a:pt x="456" y="611"/>
                  <a:pt x="456" y="611"/>
                  <a:pt x="455" y="610"/>
                </a:cubicBezTo>
                <a:cubicBezTo>
                  <a:pt x="455" y="610"/>
                  <a:pt x="455" y="610"/>
                  <a:pt x="454" y="609"/>
                </a:cubicBezTo>
                <a:cubicBezTo>
                  <a:pt x="454" y="609"/>
                  <a:pt x="454" y="609"/>
                  <a:pt x="454" y="607"/>
                </a:cubicBezTo>
                <a:cubicBezTo>
                  <a:pt x="454" y="607"/>
                  <a:pt x="454" y="607"/>
                  <a:pt x="453" y="607"/>
                </a:cubicBezTo>
                <a:cubicBezTo>
                  <a:pt x="453" y="607"/>
                  <a:pt x="453" y="607"/>
                  <a:pt x="452" y="606"/>
                </a:cubicBezTo>
                <a:cubicBezTo>
                  <a:pt x="452" y="606"/>
                  <a:pt x="452" y="606"/>
                  <a:pt x="452" y="605"/>
                </a:cubicBezTo>
                <a:cubicBezTo>
                  <a:pt x="452" y="605"/>
                  <a:pt x="452" y="605"/>
                  <a:pt x="452" y="604"/>
                </a:cubicBezTo>
                <a:cubicBezTo>
                  <a:pt x="452" y="604"/>
                  <a:pt x="452" y="604"/>
                  <a:pt x="451" y="604"/>
                </a:cubicBezTo>
                <a:cubicBezTo>
                  <a:pt x="451" y="604"/>
                  <a:pt x="451" y="604"/>
                  <a:pt x="450" y="601"/>
                </a:cubicBezTo>
                <a:cubicBezTo>
                  <a:pt x="450" y="601"/>
                  <a:pt x="450" y="601"/>
                  <a:pt x="449" y="601"/>
                </a:cubicBezTo>
                <a:cubicBezTo>
                  <a:pt x="449" y="601"/>
                  <a:pt x="449" y="601"/>
                  <a:pt x="449" y="600"/>
                </a:cubicBezTo>
                <a:cubicBezTo>
                  <a:pt x="449" y="600"/>
                  <a:pt x="449" y="600"/>
                  <a:pt x="449" y="599"/>
                </a:cubicBezTo>
                <a:cubicBezTo>
                  <a:pt x="449" y="599"/>
                  <a:pt x="449" y="599"/>
                  <a:pt x="448" y="597"/>
                </a:cubicBezTo>
                <a:cubicBezTo>
                  <a:pt x="448" y="597"/>
                  <a:pt x="448" y="597"/>
                  <a:pt x="447" y="595"/>
                </a:cubicBezTo>
                <a:cubicBezTo>
                  <a:pt x="447" y="595"/>
                  <a:pt x="447" y="595"/>
                  <a:pt x="448" y="595"/>
                </a:cubicBezTo>
                <a:cubicBezTo>
                  <a:pt x="448" y="595"/>
                  <a:pt x="448" y="595"/>
                  <a:pt x="447" y="593"/>
                </a:cubicBezTo>
                <a:cubicBezTo>
                  <a:pt x="447" y="593"/>
                  <a:pt x="447" y="593"/>
                  <a:pt x="447" y="592"/>
                </a:cubicBezTo>
                <a:cubicBezTo>
                  <a:pt x="447" y="592"/>
                  <a:pt x="447" y="592"/>
                  <a:pt x="447" y="590"/>
                </a:cubicBezTo>
                <a:cubicBezTo>
                  <a:pt x="447" y="590"/>
                  <a:pt x="447" y="590"/>
                  <a:pt x="446" y="588"/>
                </a:cubicBezTo>
                <a:cubicBezTo>
                  <a:pt x="446" y="588"/>
                  <a:pt x="446" y="588"/>
                  <a:pt x="446" y="587"/>
                </a:cubicBezTo>
                <a:cubicBezTo>
                  <a:pt x="446" y="587"/>
                  <a:pt x="446" y="587"/>
                  <a:pt x="447" y="586"/>
                </a:cubicBezTo>
                <a:cubicBezTo>
                  <a:pt x="447" y="586"/>
                  <a:pt x="447" y="586"/>
                  <a:pt x="445" y="585"/>
                </a:cubicBezTo>
                <a:cubicBezTo>
                  <a:pt x="445" y="585"/>
                  <a:pt x="445" y="585"/>
                  <a:pt x="444" y="585"/>
                </a:cubicBezTo>
                <a:cubicBezTo>
                  <a:pt x="444" y="585"/>
                  <a:pt x="444" y="585"/>
                  <a:pt x="444" y="584"/>
                </a:cubicBezTo>
                <a:cubicBezTo>
                  <a:pt x="444" y="584"/>
                  <a:pt x="444" y="584"/>
                  <a:pt x="443" y="583"/>
                </a:cubicBezTo>
                <a:cubicBezTo>
                  <a:pt x="443" y="583"/>
                  <a:pt x="443" y="583"/>
                  <a:pt x="442" y="584"/>
                </a:cubicBezTo>
                <a:cubicBezTo>
                  <a:pt x="442" y="584"/>
                  <a:pt x="442" y="584"/>
                  <a:pt x="441" y="584"/>
                </a:cubicBezTo>
                <a:cubicBezTo>
                  <a:pt x="441" y="584"/>
                  <a:pt x="441" y="584"/>
                  <a:pt x="440" y="583"/>
                </a:cubicBezTo>
                <a:cubicBezTo>
                  <a:pt x="440" y="583"/>
                  <a:pt x="440" y="583"/>
                  <a:pt x="439" y="582"/>
                </a:cubicBezTo>
                <a:cubicBezTo>
                  <a:pt x="439" y="582"/>
                  <a:pt x="439" y="582"/>
                  <a:pt x="438" y="581"/>
                </a:cubicBezTo>
                <a:cubicBezTo>
                  <a:pt x="438" y="581"/>
                  <a:pt x="438" y="581"/>
                  <a:pt x="437" y="579"/>
                </a:cubicBezTo>
                <a:cubicBezTo>
                  <a:pt x="437" y="579"/>
                  <a:pt x="437" y="579"/>
                  <a:pt x="437" y="581"/>
                </a:cubicBezTo>
                <a:cubicBezTo>
                  <a:pt x="437" y="581"/>
                  <a:pt x="437" y="581"/>
                  <a:pt x="437" y="582"/>
                </a:cubicBezTo>
                <a:cubicBezTo>
                  <a:pt x="437" y="582"/>
                  <a:pt x="437" y="582"/>
                  <a:pt x="437" y="584"/>
                </a:cubicBezTo>
                <a:cubicBezTo>
                  <a:pt x="437" y="584"/>
                  <a:pt x="437" y="584"/>
                  <a:pt x="436" y="585"/>
                </a:cubicBezTo>
                <a:cubicBezTo>
                  <a:pt x="436" y="585"/>
                  <a:pt x="436" y="585"/>
                  <a:pt x="437" y="588"/>
                </a:cubicBezTo>
                <a:cubicBezTo>
                  <a:pt x="437" y="588"/>
                  <a:pt x="437" y="588"/>
                  <a:pt x="437" y="593"/>
                </a:cubicBezTo>
                <a:cubicBezTo>
                  <a:pt x="437" y="593"/>
                  <a:pt x="437" y="593"/>
                  <a:pt x="436" y="594"/>
                </a:cubicBezTo>
                <a:cubicBezTo>
                  <a:pt x="436" y="594"/>
                  <a:pt x="436" y="594"/>
                  <a:pt x="437" y="594"/>
                </a:cubicBezTo>
                <a:cubicBezTo>
                  <a:pt x="437" y="594"/>
                  <a:pt x="437" y="594"/>
                  <a:pt x="438" y="596"/>
                </a:cubicBezTo>
                <a:cubicBezTo>
                  <a:pt x="438" y="596"/>
                  <a:pt x="438" y="596"/>
                  <a:pt x="438" y="597"/>
                </a:cubicBezTo>
                <a:cubicBezTo>
                  <a:pt x="438" y="597"/>
                  <a:pt x="438" y="597"/>
                  <a:pt x="439" y="598"/>
                </a:cubicBezTo>
                <a:cubicBezTo>
                  <a:pt x="439" y="598"/>
                  <a:pt x="439" y="598"/>
                  <a:pt x="441" y="599"/>
                </a:cubicBezTo>
                <a:cubicBezTo>
                  <a:pt x="441" y="599"/>
                  <a:pt x="441" y="599"/>
                  <a:pt x="441" y="601"/>
                </a:cubicBezTo>
                <a:cubicBezTo>
                  <a:pt x="441" y="601"/>
                  <a:pt x="441" y="601"/>
                  <a:pt x="441" y="602"/>
                </a:cubicBezTo>
                <a:cubicBezTo>
                  <a:pt x="441" y="602"/>
                  <a:pt x="441" y="602"/>
                  <a:pt x="441" y="603"/>
                </a:cubicBezTo>
                <a:cubicBezTo>
                  <a:pt x="441" y="603"/>
                  <a:pt x="441" y="603"/>
                  <a:pt x="442" y="604"/>
                </a:cubicBezTo>
                <a:cubicBezTo>
                  <a:pt x="442" y="604"/>
                  <a:pt x="442" y="604"/>
                  <a:pt x="443" y="604"/>
                </a:cubicBezTo>
                <a:cubicBezTo>
                  <a:pt x="443" y="604"/>
                  <a:pt x="443" y="604"/>
                  <a:pt x="443" y="606"/>
                </a:cubicBezTo>
                <a:cubicBezTo>
                  <a:pt x="443" y="606"/>
                  <a:pt x="443" y="606"/>
                  <a:pt x="444" y="606"/>
                </a:cubicBezTo>
                <a:cubicBezTo>
                  <a:pt x="444" y="606"/>
                  <a:pt x="444" y="606"/>
                  <a:pt x="444" y="607"/>
                </a:cubicBezTo>
                <a:cubicBezTo>
                  <a:pt x="444" y="607"/>
                  <a:pt x="444" y="607"/>
                  <a:pt x="446" y="608"/>
                </a:cubicBezTo>
                <a:cubicBezTo>
                  <a:pt x="446" y="608"/>
                  <a:pt x="446" y="608"/>
                  <a:pt x="445" y="609"/>
                </a:cubicBezTo>
                <a:cubicBezTo>
                  <a:pt x="445" y="609"/>
                  <a:pt x="445" y="609"/>
                  <a:pt x="445" y="611"/>
                </a:cubicBezTo>
                <a:cubicBezTo>
                  <a:pt x="445" y="611"/>
                  <a:pt x="445" y="611"/>
                  <a:pt x="447" y="612"/>
                </a:cubicBezTo>
                <a:cubicBezTo>
                  <a:pt x="447" y="612"/>
                  <a:pt x="447" y="612"/>
                  <a:pt x="448" y="614"/>
                </a:cubicBezTo>
                <a:cubicBezTo>
                  <a:pt x="448" y="614"/>
                  <a:pt x="448" y="614"/>
                  <a:pt x="448" y="616"/>
                </a:cubicBezTo>
                <a:cubicBezTo>
                  <a:pt x="448" y="616"/>
                  <a:pt x="448" y="616"/>
                  <a:pt x="449" y="616"/>
                </a:cubicBezTo>
                <a:cubicBezTo>
                  <a:pt x="449" y="616"/>
                  <a:pt x="449" y="616"/>
                  <a:pt x="449" y="617"/>
                </a:cubicBezTo>
                <a:cubicBezTo>
                  <a:pt x="449" y="617"/>
                  <a:pt x="449" y="617"/>
                  <a:pt x="449" y="618"/>
                </a:cubicBezTo>
                <a:cubicBezTo>
                  <a:pt x="449" y="618"/>
                  <a:pt x="449" y="618"/>
                  <a:pt x="449" y="619"/>
                </a:cubicBezTo>
                <a:cubicBezTo>
                  <a:pt x="449" y="619"/>
                  <a:pt x="449" y="619"/>
                  <a:pt x="450" y="621"/>
                </a:cubicBezTo>
                <a:cubicBezTo>
                  <a:pt x="450" y="621"/>
                  <a:pt x="450" y="621"/>
                  <a:pt x="451" y="620"/>
                </a:cubicBezTo>
                <a:cubicBezTo>
                  <a:pt x="451" y="620"/>
                  <a:pt x="451" y="620"/>
                  <a:pt x="452" y="621"/>
                </a:cubicBezTo>
                <a:cubicBezTo>
                  <a:pt x="452" y="621"/>
                  <a:pt x="452" y="621"/>
                  <a:pt x="453" y="623"/>
                </a:cubicBezTo>
                <a:cubicBezTo>
                  <a:pt x="453" y="623"/>
                  <a:pt x="453" y="623"/>
                  <a:pt x="452" y="624"/>
                </a:cubicBezTo>
                <a:cubicBezTo>
                  <a:pt x="452" y="624"/>
                  <a:pt x="452" y="624"/>
                  <a:pt x="452" y="626"/>
                </a:cubicBezTo>
                <a:cubicBezTo>
                  <a:pt x="452" y="626"/>
                  <a:pt x="452" y="626"/>
                  <a:pt x="453" y="627"/>
                </a:cubicBezTo>
                <a:cubicBezTo>
                  <a:pt x="453" y="627"/>
                  <a:pt x="453" y="627"/>
                  <a:pt x="453" y="628"/>
                </a:cubicBezTo>
                <a:cubicBezTo>
                  <a:pt x="453" y="628"/>
                  <a:pt x="453" y="628"/>
                  <a:pt x="454" y="629"/>
                </a:cubicBezTo>
                <a:cubicBezTo>
                  <a:pt x="454" y="629"/>
                  <a:pt x="454" y="629"/>
                  <a:pt x="454" y="630"/>
                </a:cubicBezTo>
                <a:cubicBezTo>
                  <a:pt x="454" y="630"/>
                  <a:pt x="454" y="630"/>
                  <a:pt x="454" y="631"/>
                </a:cubicBezTo>
                <a:cubicBezTo>
                  <a:pt x="454" y="631"/>
                  <a:pt x="454" y="631"/>
                  <a:pt x="454" y="632"/>
                </a:cubicBezTo>
                <a:cubicBezTo>
                  <a:pt x="454" y="632"/>
                  <a:pt x="454" y="632"/>
                  <a:pt x="455" y="633"/>
                </a:cubicBezTo>
                <a:cubicBezTo>
                  <a:pt x="455" y="633"/>
                  <a:pt x="455" y="633"/>
                  <a:pt x="455" y="634"/>
                </a:cubicBezTo>
                <a:cubicBezTo>
                  <a:pt x="455" y="634"/>
                  <a:pt x="455" y="634"/>
                  <a:pt x="454" y="636"/>
                </a:cubicBezTo>
                <a:cubicBezTo>
                  <a:pt x="454" y="636"/>
                  <a:pt x="454" y="636"/>
                  <a:pt x="454" y="637"/>
                </a:cubicBezTo>
                <a:cubicBezTo>
                  <a:pt x="454" y="637"/>
                  <a:pt x="454" y="637"/>
                  <a:pt x="455" y="638"/>
                </a:cubicBezTo>
                <a:cubicBezTo>
                  <a:pt x="455" y="638"/>
                  <a:pt x="455" y="638"/>
                  <a:pt x="456" y="639"/>
                </a:cubicBezTo>
                <a:cubicBezTo>
                  <a:pt x="456" y="639"/>
                  <a:pt x="456" y="639"/>
                  <a:pt x="457" y="639"/>
                </a:cubicBezTo>
                <a:cubicBezTo>
                  <a:pt x="457" y="639"/>
                  <a:pt x="457" y="639"/>
                  <a:pt x="457" y="638"/>
                </a:cubicBezTo>
                <a:cubicBezTo>
                  <a:pt x="457" y="638"/>
                  <a:pt x="457" y="638"/>
                  <a:pt x="458" y="638"/>
                </a:cubicBezTo>
                <a:cubicBezTo>
                  <a:pt x="458" y="638"/>
                  <a:pt x="458" y="638"/>
                  <a:pt x="459" y="639"/>
                </a:cubicBezTo>
                <a:cubicBezTo>
                  <a:pt x="459" y="639"/>
                  <a:pt x="459" y="639"/>
                  <a:pt x="459" y="640"/>
                </a:cubicBezTo>
                <a:cubicBezTo>
                  <a:pt x="459" y="640"/>
                  <a:pt x="459" y="640"/>
                  <a:pt x="460" y="640"/>
                </a:cubicBezTo>
                <a:cubicBezTo>
                  <a:pt x="460" y="640"/>
                  <a:pt x="460" y="640"/>
                  <a:pt x="460" y="642"/>
                </a:cubicBezTo>
                <a:cubicBezTo>
                  <a:pt x="460" y="642"/>
                  <a:pt x="460" y="642"/>
                  <a:pt x="461" y="642"/>
                </a:cubicBezTo>
                <a:cubicBezTo>
                  <a:pt x="461" y="642"/>
                  <a:pt x="461" y="642"/>
                  <a:pt x="461" y="643"/>
                </a:cubicBezTo>
                <a:cubicBezTo>
                  <a:pt x="461" y="643"/>
                  <a:pt x="461" y="643"/>
                  <a:pt x="462" y="644"/>
                </a:cubicBezTo>
                <a:cubicBezTo>
                  <a:pt x="462" y="644"/>
                  <a:pt x="462" y="644"/>
                  <a:pt x="462" y="645"/>
                </a:cubicBezTo>
                <a:cubicBezTo>
                  <a:pt x="462" y="645"/>
                  <a:pt x="462" y="645"/>
                  <a:pt x="461" y="647"/>
                </a:cubicBezTo>
                <a:cubicBezTo>
                  <a:pt x="461" y="647"/>
                  <a:pt x="461" y="647"/>
                  <a:pt x="459" y="648"/>
                </a:cubicBezTo>
                <a:cubicBezTo>
                  <a:pt x="459" y="648"/>
                  <a:pt x="459" y="648"/>
                  <a:pt x="458" y="648"/>
                </a:cubicBezTo>
                <a:cubicBezTo>
                  <a:pt x="458" y="648"/>
                  <a:pt x="458" y="648"/>
                  <a:pt x="458" y="646"/>
                </a:cubicBezTo>
                <a:cubicBezTo>
                  <a:pt x="458" y="646"/>
                  <a:pt x="458" y="646"/>
                  <a:pt x="457" y="645"/>
                </a:cubicBezTo>
                <a:cubicBezTo>
                  <a:pt x="457" y="645"/>
                  <a:pt x="457" y="645"/>
                  <a:pt x="457" y="643"/>
                </a:cubicBezTo>
                <a:cubicBezTo>
                  <a:pt x="457" y="643"/>
                  <a:pt x="457" y="643"/>
                  <a:pt x="456" y="642"/>
                </a:cubicBezTo>
                <a:cubicBezTo>
                  <a:pt x="456" y="642"/>
                  <a:pt x="456" y="642"/>
                  <a:pt x="455" y="642"/>
                </a:cubicBezTo>
                <a:cubicBezTo>
                  <a:pt x="455" y="642"/>
                  <a:pt x="455" y="642"/>
                  <a:pt x="454" y="641"/>
                </a:cubicBezTo>
                <a:cubicBezTo>
                  <a:pt x="454" y="641"/>
                  <a:pt x="454" y="641"/>
                  <a:pt x="453" y="640"/>
                </a:cubicBezTo>
                <a:cubicBezTo>
                  <a:pt x="453" y="640"/>
                  <a:pt x="453" y="640"/>
                  <a:pt x="452" y="640"/>
                </a:cubicBezTo>
                <a:cubicBezTo>
                  <a:pt x="452" y="640"/>
                  <a:pt x="452" y="640"/>
                  <a:pt x="450" y="637"/>
                </a:cubicBezTo>
                <a:cubicBezTo>
                  <a:pt x="450" y="637"/>
                  <a:pt x="450" y="637"/>
                  <a:pt x="449" y="636"/>
                </a:cubicBezTo>
                <a:cubicBezTo>
                  <a:pt x="449" y="636"/>
                  <a:pt x="449" y="636"/>
                  <a:pt x="448" y="636"/>
                </a:cubicBezTo>
                <a:cubicBezTo>
                  <a:pt x="448" y="636"/>
                  <a:pt x="448" y="636"/>
                  <a:pt x="448" y="635"/>
                </a:cubicBezTo>
                <a:cubicBezTo>
                  <a:pt x="448" y="635"/>
                  <a:pt x="448" y="635"/>
                  <a:pt x="447" y="635"/>
                </a:cubicBezTo>
                <a:cubicBezTo>
                  <a:pt x="447" y="635"/>
                  <a:pt x="447" y="635"/>
                  <a:pt x="446" y="634"/>
                </a:cubicBezTo>
                <a:cubicBezTo>
                  <a:pt x="446" y="634"/>
                  <a:pt x="446" y="634"/>
                  <a:pt x="446" y="633"/>
                </a:cubicBezTo>
                <a:cubicBezTo>
                  <a:pt x="446" y="633"/>
                  <a:pt x="446" y="633"/>
                  <a:pt x="447" y="631"/>
                </a:cubicBezTo>
                <a:cubicBezTo>
                  <a:pt x="447" y="631"/>
                  <a:pt x="447" y="631"/>
                  <a:pt x="447" y="629"/>
                </a:cubicBezTo>
                <a:cubicBezTo>
                  <a:pt x="447" y="629"/>
                  <a:pt x="447" y="629"/>
                  <a:pt x="447" y="626"/>
                </a:cubicBezTo>
                <a:cubicBezTo>
                  <a:pt x="447" y="626"/>
                  <a:pt x="447" y="626"/>
                  <a:pt x="446" y="624"/>
                </a:cubicBezTo>
                <a:cubicBezTo>
                  <a:pt x="446" y="624"/>
                  <a:pt x="446" y="624"/>
                  <a:pt x="446" y="623"/>
                </a:cubicBezTo>
                <a:cubicBezTo>
                  <a:pt x="446" y="623"/>
                  <a:pt x="446" y="623"/>
                  <a:pt x="445" y="623"/>
                </a:cubicBezTo>
                <a:cubicBezTo>
                  <a:pt x="445" y="623"/>
                  <a:pt x="445" y="623"/>
                  <a:pt x="444" y="623"/>
                </a:cubicBezTo>
                <a:cubicBezTo>
                  <a:pt x="444" y="623"/>
                  <a:pt x="444" y="623"/>
                  <a:pt x="442" y="621"/>
                </a:cubicBezTo>
                <a:cubicBezTo>
                  <a:pt x="442" y="621"/>
                  <a:pt x="442" y="621"/>
                  <a:pt x="442" y="619"/>
                </a:cubicBezTo>
                <a:cubicBezTo>
                  <a:pt x="442" y="619"/>
                  <a:pt x="442" y="619"/>
                  <a:pt x="442" y="618"/>
                </a:cubicBezTo>
                <a:cubicBezTo>
                  <a:pt x="442" y="618"/>
                  <a:pt x="442" y="618"/>
                  <a:pt x="441" y="618"/>
                </a:cubicBezTo>
                <a:cubicBezTo>
                  <a:pt x="441" y="618"/>
                  <a:pt x="441" y="618"/>
                  <a:pt x="440" y="619"/>
                </a:cubicBezTo>
                <a:cubicBezTo>
                  <a:pt x="440" y="619"/>
                  <a:pt x="440" y="619"/>
                  <a:pt x="439" y="619"/>
                </a:cubicBezTo>
                <a:cubicBezTo>
                  <a:pt x="439" y="619"/>
                  <a:pt x="439" y="619"/>
                  <a:pt x="438" y="618"/>
                </a:cubicBezTo>
                <a:cubicBezTo>
                  <a:pt x="438" y="618"/>
                  <a:pt x="438" y="618"/>
                  <a:pt x="437" y="618"/>
                </a:cubicBezTo>
                <a:cubicBezTo>
                  <a:pt x="437" y="618"/>
                  <a:pt x="437" y="618"/>
                  <a:pt x="437" y="617"/>
                </a:cubicBezTo>
                <a:cubicBezTo>
                  <a:pt x="437" y="617"/>
                  <a:pt x="437" y="617"/>
                  <a:pt x="435" y="616"/>
                </a:cubicBezTo>
                <a:cubicBezTo>
                  <a:pt x="435" y="616"/>
                  <a:pt x="435" y="616"/>
                  <a:pt x="434" y="616"/>
                </a:cubicBezTo>
                <a:cubicBezTo>
                  <a:pt x="434" y="616"/>
                  <a:pt x="434" y="616"/>
                  <a:pt x="434" y="615"/>
                </a:cubicBezTo>
                <a:cubicBezTo>
                  <a:pt x="434" y="615"/>
                  <a:pt x="434" y="615"/>
                  <a:pt x="434" y="614"/>
                </a:cubicBezTo>
                <a:cubicBezTo>
                  <a:pt x="434" y="614"/>
                  <a:pt x="434" y="614"/>
                  <a:pt x="432" y="613"/>
                </a:cubicBezTo>
                <a:cubicBezTo>
                  <a:pt x="432" y="613"/>
                  <a:pt x="432" y="613"/>
                  <a:pt x="431" y="611"/>
                </a:cubicBezTo>
                <a:cubicBezTo>
                  <a:pt x="431" y="611"/>
                  <a:pt x="431" y="611"/>
                  <a:pt x="432" y="611"/>
                </a:cubicBezTo>
                <a:cubicBezTo>
                  <a:pt x="432" y="611"/>
                  <a:pt x="432" y="611"/>
                  <a:pt x="433" y="611"/>
                </a:cubicBezTo>
                <a:cubicBezTo>
                  <a:pt x="433" y="611"/>
                  <a:pt x="433" y="611"/>
                  <a:pt x="434" y="611"/>
                </a:cubicBezTo>
                <a:cubicBezTo>
                  <a:pt x="434" y="611"/>
                  <a:pt x="434" y="611"/>
                  <a:pt x="436" y="612"/>
                </a:cubicBezTo>
                <a:cubicBezTo>
                  <a:pt x="436" y="612"/>
                  <a:pt x="436" y="612"/>
                  <a:pt x="437" y="612"/>
                </a:cubicBezTo>
                <a:cubicBezTo>
                  <a:pt x="437" y="612"/>
                  <a:pt x="437" y="612"/>
                  <a:pt x="437" y="611"/>
                </a:cubicBezTo>
                <a:cubicBezTo>
                  <a:pt x="437" y="611"/>
                  <a:pt x="437" y="611"/>
                  <a:pt x="436" y="611"/>
                </a:cubicBezTo>
                <a:cubicBezTo>
                  <a:pt x="436" y="611"/>
                  <a:pt x="436" y="611"/>
                  <a:pt x="436" y="610"/>
                </a:cubicBezTo>
                <a:cubicBezTo>
                  <a:pt x="436" y="610"/>
                  <a:pt x="436" y="610"/>
                  <a:pt x="437" y="610"/>
                </a:cubicBezTo>
                <a:cubicBezTo>
                  <a:pt x="437" y="610"/>
                  <a:pt x="437" y="610"/>
                  <a:pt x="438" y="609"/>
                </a:cubicBezTo>
                <a:cubicBezTo>
                  <a:pt x="438" y="609"/>
                  <a:pt x="438" y="609"/>
                  <a:pt x="437" y="608"/>
                </a:cubicBezTo>
                <a:cubicBezTo>
                  <a:pt x="437" y="608"/>
                  <a:pt x="437" y="608"/>
                  <a:pt x="437" y="607"/>
                </a:cubicBezTo>
                <a:cubicBezTo>
                  <a:pt x="437" y="607"/>
                  <a:pt x="437" y="607"/>
                  <a:pt x="438" y="607"/>
                </a:cubicBezTo>
                <a:cubicBezTo>
                  <a:pt x="438" y="607"/>
                  <a:pt x="438" y="607"/>
                  <a:pt x="437" y="605"/>
                </a:cubicBezTo>
                <a:cubicBezTo>
                  <a:pt x="437" y="605"/>
                  <a:pt x="437" y="605"/>
                  <a:pt x="436" y="603"/>
                </a:cubicBezTo>
                <a:cubicBezTo>
                  <a:pt x="436" y="603"/>
                  <a:pt x="436" y="603"/>
                  <a:pt x="434" y="602"/>
                </a:cubicBezTo>
                <a:cubicBezTo>
                  <a:pt x="434" y="602"/>
                  <a:pt x="434" y="602"/>
                  <a:pt x="434" y="601"/>
                </a:cubicBezTo>
                <a:cubicBezTo>
                  <a:pt x="434" y="601"/>
                  <a:pt x="434" y="601"/>
                  <a:pt x="433" y="599"/>
                </a:cubicBezTo>
                <a:cubicBezTo>
                  <a:pt x="433" y="599"/>
                  <a:pt x="433" y="599"/>
                  <a:pt x="431" y="597"/>
                </a:cubicBezTo>
                <a:cubicBezTo>
                  <a:pt x="431" y="597"/>
                  <a:pt x="431" y="597"/>
                  <a:pt x="431" y="598"/>
                </a:cubicBezTo>
                <a:cubicBezTo>
                  <a:pt x="431" y="598"/>
                  <a:pt x="431" y="598"/>
                  <a:pt x="430" y="596"/>
                </a:cubicBezTo>
                <a:cubicBezTo>
                  <a:pt x="430" y="596"/>
                  <a:pt x="430" y="596"/>
                  <a:pt x="429" y="595"/>
                </a:cubicBezTo>
                <a:cubicBezTo>
                  <a:pt x="429" y="595"/>
                  <a:pt x="429" y="595"/>
                  <a:pt x="429" y="593"/>
                </a:cubicBezTo>
                <a:cubicBezTo>
                  <a:pt x="429" y="593"/>
                  <a:pt x="429" y="593"/>
                  <a:pt x="429" y="592"/>
                </a:cubicBezTo>
                <a:cubicBezTo>
                  <a:pt x="429" y="592"/>
                  <a:pt x="429" y="592"/>
                  <a:pt x="428" y="591"/>
                </a:cubicBezTo>
                <a:cubicBezTo>
                  <a:pt x="428" y="591"/>
                  <a:pt x="428" y="591"/>
                  <a:pt x="428" y="590"/>
                </a:cubicBezTo>
                <a:cubicBezTo>
                  <a:pt x="428" y="590"/>
                  <a:pt x="428" y="590"/>
                  <a:pt x="428" y="589"/>
                </a:cubicBezTo>
                <a:cubicBezTo>
                  <a:pt x="428" y="589"/>
                  <a:pt x="428" y="589"/>
                  <a:pt x="428" y="588"/>
                </a:cubicBezTo>
                <a:cubicBezTo>
                  <a:pt x="428" y="588"/>
                  <a:pt x="428" y="588"/>
                  <a:pt x="427" y="587"/>
                </a:cubicBezTo>
                <a:cubicBezTo>
                  <a:pt x="427" y="587"/>
                  <a:pt x="427" y="587"/>
                  <a:pt x="427" y="586"/>
                </a:cubicBezTo>
                <a:cubicBezTo>
                  <a:pt x="427" y="586"/>
                  <a:pt x="427" y="586"/>
                  <a:pt x="427" y="585"/>
                </a:cubicBezTo>
                <a:cubicBezTo>
                  <a:pt x="427" y="585"/>
                  <a:pt x="427" y="585"/>
                  <a:pt x="425" y="583"/>
                </a:cubicBezTo>
                <a:cubicBezTo>
                  <a:pt x="425" y="583"/>
                  <a:pt x="425" y="583"/>
                  <a:pt x="425" y="582"/>
                </a:cubicBezTo>
                <a:cubicBezTo>
                  <a:pt x="425" y="582"/>
                  <a:pt x="425" y="582"/>
                  <a:pt x="425" y="581"/>
                </a:cubicBezTo>
                <a:cubicBezTo>
                  <a:pt x="425" y="581"/>
                  <a:pt x="425" y="581"/>
                  <a:pt x="426" y="581"/>
                </a:cubicBezTo>
                <a:cubicBezTo>
                  <a:pt x="426" y="581"/>
                  <a:pt x="426" y="581"/>
                  <a:pt x="425" y="580"/>
                </a:cubicBezTo>
                <a:cubicBezTo>
                  <a:pt x="425" y="580"/>
                  <a:pt x="425" y="580"/>
                  <a:pt x="424" y="578"/>
                </a:cubicBezTo>
                <a:cubicBezTo>
                  <a:pt x="424" y="578"/>
                  <a:pt x="424" y="578"/>
                  <a:pt x="423" y="575"/>
                </a:cubicBezTo>
                <a:cubicBezTo>
                  <a:pt x="423" y="575"/>
                  <a:pt x="423" y="575"/>
                  <a:pt x="423" y="574"/>
                </a:cubicBezTo>
                <a:cubicBezTo>
                  <a:pt x="423" y="573"/>
                  <a:pt x="423" y="573"/>
                  <a:pt x="423" y="573"/>
                </a:cubicBezTo>
                <a:cubicBezTo>
                  <a:pt x="423" y="571"/>
                  <a:pt x="423" y="571"/>
                  <a:pt x="423" y="571"/>
                </a:cubicBezTo>
                <a:cubicBezTo>
                  <a:pt x="423" y="569"/>
                  <a:pt x="423" y="569"/>
                  <a:pt x="423" y="569"/>
                </a:cubicBezTo>
                <a:cubicBezTo>
                  <a:pt x="421" y="566"/>
                  <a:pt x="421" y="566"/>
                  <a:pt x="421" y="566"/>
                </a:cubicBezTo>
                <a:cubicBezTo>
                  <a:pt x="420" y="564"/>
                  <a:pt x="420" y="564"/>
                  <a:pt x="420" y="564"/>
                </a:cubicBezTo>
                <a:cubicBezTo>
                  <a:pt x="419" y="565"/>
                  <a:pt x="419" y="565"/>
                  <a:pt x="419" y="565"/>
                </a:cubicBezTo>
                <a:cubicBezTo>
                  <a:pt x="418" y="565"/>
                  <a:pt x="418" y="565"/>
                  <a:pt x="418" y="565"/>
                </a:cubicBezTo>
                <a:cubicBezTo>
                  <a:pt x="418" y="564"/>
                  <a:pt x="418" y="564"/>
                  <a:pt x="418" y="564"/>
                </a:cubicBezTo>
                <a:cubicBezTo>
                  <a:pt x="418" y="563"/>
                  <a:pt x="418" y="563"/>
                  <a:pt x="418" y="563"/>
                </a:cubicBezTo>
                <a:cubicBezTo>
                  <a:pt x="416" y="562"/>
                  <a:pt x="416" y="562"/>
                  <a:pt x="416" y="562"/>
                </a:cubicBezTo>
                <a:cubicBezTo>
                  <a:pt x="415" y="562"/>
                  <a:pt x="415" y="562"/>
                  <a:pt x="415" y="562"/>
                </a:cubicBezTo>
                <a:cubicBezTo>
                  <a:pt x="413" y="561"/>
                  <a:pt x="413" y="561"/>
                  <a:pt x="413" y="561"/>
                </a:cubicBezTo>
                <a:cubicBezTo>
                  <a:pt x="413" y="560"/>
                  <a:pt x="413" y="560"/>
                  <a:pt x="413" y="560"/>
                </a:cubicBezTo>
                <a:cubicBezTo>
                  <a:pt x="412" y="559"/>
                  <a:pt x="412" y="559"/>
                  <a:pt x="412" y="559"/>
                </a:cubicBezTo>
                <a:cubicBezTo>
                  <a:pt x="411" y="559"/>
                  <a:pt x="411" y="559"/>
                  <a:pt x="411" y="559"/>
                </a:cubicBezTo>
                <a:cubicBezTo>
                  <a:pt x="410" y="559"/>
                  <a:pt x="410" y="559"/>
                  <a:pt x="410" y="559"/>
                </a:cubicBezTo>
                <a:cubicBezTo>
                  <a:pt x="409" y="558"/>
                  <a:pt x="409" y="558"/>
                  <a:pt x="409" y="558"/>
                </a:cubicBezTo>
                <a:cubicBezTo>
                  <a:pt x="408" y="558"/>
                  <a:pt x="408" y="558"/>
                  <a:pt x="408" y="558"/>
                </a:cubicBezTo>
                <a:cubicBezTo>
                  <a:pt x="405" y="558"/>
                  <a:pt x="405" y="558"/>
                  <a:pt x="405" y="558"/>
                </a:cubicBezTo>
                <a:cubicBezTo>
                  <a:pt x="404" y="557"/>
                  <a:pt x="404" y="557"/>
                  <a:pt x="404" y="557"/>
                </a:cubicBezTo>
                <a:cubicBezTo>
                  <a:pt x="405" y="556"/>
                  <a:pt x="405" y="556"/>
                  <a:pt x="405" y="556"/>
                </a:cubicBezTo>
                <a:cubicBezTo>
                  <a:pt x="405" y="555"/>
                  <a:pt x="405" y="555"/>
                  <a:pt x="405" y="555"/>
                </a:cubicBezTo>
                <a:cubicBezTo>
                  <a:pt x="406" y="554"/>
                  <a:pt x="406" y="554"/>
                  <a:pt x="406" y="554"/>
                </a:cubicBezTo>
                <a:cubicBezTo>
                  <a:pt x="405" y="552"/>
                  <a:pt x="405" y="552"/>
                  <a:pt x="405" y="552"/>
                </a:cubicBezTo>
                <a:cubicBezTo>
                  <a:pt x="404" y="551"/>
                  <a:pt x="404" y="551"/>
                  <a:pt x="404" y="551"/>
                </a:cubicBezTo>
                <a:cubicBezTo>
                  <a:pt x="404" y="550"/>
                  <a:pt x="404" y="550"/>
                  <a:pt x="404" y="550"/>
                </a:cubicBezTo>
                <a:cubicBezTo>
                  <a:pt x="403" y="549"/>
                  <a:pt x="403" y="549"/>
                  <a:pt x="403" y="549"/>
                </a:cubicBezTo>
                <a:cubicBezTo>
                  <a:pt x="401" y="546"/>
                  <a:pt x="401" y="546"/>
                  <a:pt x="401" y="546"/>
                </a:cubicBezTo>
                <a:cubicBezTo>
                  <a:pt x="401" y="544"/>
                  <a:pt x="401" y="544"/>
                  <a:pt x="401" y="544"/>
                </a:cubicBezTo>
                <a:cubicBezTo>
                  <a:pt x="400" y="543"/>
                  <a:pt x="400" y="543"/>
                  <a:pt x="400" y="543"/>
                </a:cubicBezTo>
                <a:cubicBezTo>
                  <a:pt x="400" y="542"/>
                  <a:pt x="400" y="542"/>
                  <a:pt x="400" y="542"/>
                </a:cubicBezTo>
                <a:cubicBezTo>
                  <a:pt x="400" y="541"/>
                  <a:pt x="400" y="541"/>
                  <a:pt x="400" y="541"/>
                </a:cubicBezTo>
                <a:cubicBezTo>
                  <a:pt x="400" y="540"/>
                  <a:pt x="400" y="540"/>
                  <a:pt x="400" y="540"/>
                </a:cubicBezTo>
                <a:cubicBezTo>
                  <a:pt x="400" y="539"/>
                  <a:pt x="400" y="539"/>
                  <a:pt x="400" y="539"/>
                </a:cubicBezTo>
                <a:cubicBezTo>
                  <a:pt x="401" y="538"/>
                  <a:pt x="401" y="538"/>
                  <a:pt x="401" y="538"/>
                </a:cubicBezTo>
                <a:cubicBezTo>
                  <a:pt x="401" y="537"/>
                  <a:pt x="401" y="537"/>
                  <a:pt x="401" y="537"/>
                </a:cubicBezTo>
                <a:cubicBezTo>
                  <a:pt x="400" y="537"/>
                  <a:pt x="400" y="537"/>
                  <a:pt x="400" y="537"/>
                </a:cubicBezTo>
                <a:cubicBezTo>
                  <a:pt x="400" y="536"/>
                  <a:pt x="400" y="536"/>
                  <a:pt x="400" y="536"/>
                </a:cubicBezTo>
                <a:cubicBezTo>
                  <a:pt x="399" y="535"/>
                  <a:pt x="399" y="535"/>
                  <a:pt x="399" y="535"/>
                </a:cubicBezTo>
                <a:cubicBezTo>
                  <a:pt x="399" y="534"/>
                  <a:pt x="399" y="534"/>
                  <a:pt x="399" y="534"/>
                </a:cubicBezTo>
                <a:cubicBezTo>
                  <a:pt x="399" y="533"/>
                  <a:pt x="399" y="533"/>
                  <a:pt x="399" y="533"/>
                </a:cubicBezTo>
                <a:cubicBezTo>
                  <a:pt x="399" y="532"/>
                  <a:pt x="399" y="532"/>
                  <a:pt x="399" y="532"/>
                </a:cubicBezTo>
                <a:cubicBezTo>
                  <a:pt x="399" y="531"/>
                  <a:pt x="399" y="531"/>
                  <a:pt x="399" y="531"/>
                </a:cubicBezTo>
                <a:cubicBezTo>
                  <a:pt x="399" y="530"/>
                  <a:pt x="399" y="530"/>
                  <a:pt x="399" y="530"/>
                </a:cubicBezTo>
                <a:cubicBezTo>
                  <a:pt x="400" y="530"/>
                  <a:pt x="400" y="530"/>
                  <a:pt x="400" y="530"/>
                </a:cubicBezTo>
                <a:cubicBezTo>
                  <a:pt x="401" y="531"/>
                  <a:pt x="401" y="531"/>
                  <a:pt x="401" y="531"/>
                </a:cubicBezTo>
                <a:cubicBezTo>
                  <a:pt x="401" y="530"/>
                  <a:pt x="401" y="530"/>
                  <a:pt x="401" y="530"/>
                </a:cubicBezTo>
                <a:cubicBezTo>
                  <a:pt x="401" y="529"/>
                  <a:pt x="401" y="529"/>
                  <a:pt x="401" y="529"/>
                </a:cubicBezTo>
                <a:cubicBezTo>
                  <a:pt x="400" y="528"/>
                  <a:pt x="400" y="528"/>
                  <a:pt x="400" y="528"/>
                </a:cubicBezTo>
                <a:cubicBezTo>
                  <a:pt x="400" y="527"/>
                  <a:pt x="400" y="527"/>
                  <a:pt x="400" y="527"/>
                </a:cubicBezTo>
                <a:cubicBezTo>
                  <a:pt x="401" y="527"/>
                  <a:pt x="401" y="527"/>
                  <a:pt x="401" y="527"/>
                </a:cubicBezTo>
                <a:cubicBezTo>
                  <a:pt x="401" y="528"/>
                  <a:pt x="401" y="528"/>
                  <a:pt x="401" y="528"/>
                </a:cubicBezTo>
                <a:cubicBezTo>
                  <a:pt x="402" y="528"/>
                  <a:pt x="402" y="528"/>
                  <a:pt x="402" y="528"/>
                </a:cubicBezTo>
                <a:cubicBezTo>
                  <a:pt x="404" y="527"/>
                  <a:pt x="404" y="527"/>
                  <a:pt x="404" y="527"/>
                </a:cubicBezTo>
                <a:cubicBezTo>
                  <a:pt x="402" y="527"/>
                  <a:pt x="402" y="527"/>
                  <a:pt x="402" y="527"/>
                </a:cubicBezTo>
                <a:cubicBezTo>
                  <a:pt x="401" y="527"/>
                  <a:pt x="401" y="527"/>
                  <a:pt x="401" y="527"/>
                </a:cubicBezTo>
                <a:cubicBezTo>
                  <a:pt x="401" y="526"/>
                  <a:pt x="401" y="526"/>
                  <a:pt x="401" y="526"/>
                </a:cubicBezTo>
                <a:cubicBezTo>
                  <a:pt x="400" y="526"/>
                  <a:pt x="400" y="526"/>
                  <a:pt x="400" y="526"/>
                </a:cubicBezTo>
                <a:cubicBezTo>
                  <a:pt x="399" y="526"/>
                  <a:pt x="399" y="526"/>
                  <a:pt x="399" y="526"/>
                </a:cubicBezTo>
                <a:cubicBezTo>
                  <a:pt x="399" y="527"/>
                  <a:pt x="399" y="527"/>
                  <a:pt x="399" y="527"/>
                </a:cubicBezTo>
                <a:cubicBezTo>
                  <a:pt x="399" y="528"/>
                  <a:pt x="399" y="528"/>
                  <a:pt x="399" y="528"/>
                </a:cubicBezTo>
                <a:cubicBezTo>
                  <a:pt x="398" y="528"/>
                  <a:pt x="398" y="528"/>
                  <a:pt x="398" y="528"/>
                </a:cubicBezTo>
                <a:cubicBezTo>
                  <a:pt x="397" y="527"/>
                  <a:pt x="397" y="527"/>
                  <a:pt x="397" y="527"/>
                </a:cubicBezTo>
                <a:cubicBezTo>
                  <a:pt x="397" y="526"/>
                  <a:pt x="397" y="526"/>
                  <a:pt x="397" y="526"/>
                </a:cubicBezTo>
                <a:cubicBezTo>
                  <a:pt x="397" y="525"/>
                  <a:pt x="397" y="525"/>
                  <a:pt x="397" y="525"/>
                </a:cubicBezTo>
                <a:cubicBezTo>
                  <a:pt x="397" y="524"/>
                  <a:pt x="397" y="524"/>
                  <a:pt x="397" y="524"/>
                </a:cubicBezTo>
                <a:cubicBezTo>
                  <a:pt x="394" y="520"/>
                  <a:pt x="394" y="520"/>
                  <a:pt x="394" y="520"/>
                </a:cubicBezTo>
                <a:cubicBezTo>
                  <a:pt x="394" y="519"/>
                  <a:pt x="394" y="519"/>
                  <a:pt x="394" y="519"/>
                </a:cubicBezTo>
                <a:cubicBezTo>
                  <a:pt x="394" y="518"/>
                  <a:pt x="394" y="518"/>
                  <a:pt x="394" y="518"/>
                </a:cubicBezTo>
                <a:cubicBezTo>
                  <a:pt x="395" y="517"/>
                  <a:pt x="395" y="517"/>
                  <a:pt x="395" y="517"/>
                </a:cubicBezTo>
                <a:cubicBezTo>
                  <a:pt x="394" y="516"/>
                  <a:pt x="394" y="516"/>
                  <a:pt x="394" y="516"/>
                </a:cubicBezTo>
                <a:cubicBezTo>
                  <a:pt x="394" y="515"/>
                  <a:pt x="394" y="515"/>
                  <a:pt x="394" y="515"/>
                </a:cubicBezTo>
                <a:cubicBezTo>
                  <a:pt x="394" y="514"/>
                  <a:pt x="394" y="514"/>
                  <a:pt x="394" y="514"/>
                </a:cubicBezTo>
                <a:cubicBezTo>
                  <a:pt x="395" y="513"/>
                  <a:pt x="395" y="513"/>
                  <a:pt x="395" y="513"/>
                </a:cubicBezTo>
                <a:cubicBezTo>
                  <a:pt x="395" y="512"/>
                  <a:pt x="395" y="512"/>
                  <a:pt x="395" y="512"/>
                </a:cubicBezTo>
                <a:cubicBezTo>
                  <a:pt x="395" y="509"/>
                  <a:pt x="395" y="509"/>
                  <a:pt x="395" y="509"/>
                </a:cubicBezTo>
                <a:cubicBezTo>
                  <a:pt x="394" y="507"/>
                  <a:pt x="394" y="507"/>
                  <a:pt x="394" y="507"/>
                </a:cubicBezTo>
                <a:cubicBezTo>
                  <a:pt x="393" y="505"/>
                  <a:pt x="393" y="505"/>
                  <a:pt x="393" y="505"/>
                </a:cubicBezTo>
                <a:cubicBezTo>
                  <a:pt x="393" y="504"/>
                  <a:pt x="393" y="504"/>
                  <a:pt x="393" y="504"/>
                </a:cubicBezTo>
                <a:cubicBezTo>
                  <a:pt x="393" y="502"/>
                  <a:pt x="393" y="502"/>
                  <a:pt x="393" y="502"/>
                </a:cubicBezTo>
                <a:cubicBezTo>
                  <a:pt x="395" y="501"/>
                  <a:pt x="395" y="501"/>
                  <a:pt x="395" y="501"/>
                </a:cubicBezTo>
                <a:cubicBezTo>
                  <a:pt x="396" y="499"/>
                  <a:pt x="396" y="499"/>
                  <a:pt x="396" y="499"/>
                </a:cubicBezTo>
                <a:cubicBezTo>
                  <a:pt x="395" y="499"/>
                  <a:pt x="395" y="499"/>
                  <a:pt x="395" y="499"/>
                </a:cubicBezTo>
                <a:cubicBezTo>
                  <a:pt x="395" y="498"/>
                  <a:pt x="395" y="498"/>
                  <a:pt x="395" y="498"/>
                </a:cubicBezTo>
                <a:cubicBezTo>
                  <a:pt x="396" y="498"/>
                  <a:pt x="396" y="498"/>
                  <a:pt x="396" y="498"/>
                </a:cubicBezTo>
                <a:cubicBezTo>
                  <a:pt x="397" y="496"/>
                  <a:pt x="397" y="496"/>
                  <a:pt x="397" y="496"/>
                </a:cubicBezTo>
                <a:cubicBezTo>
                  <a:pt x="397" y="494"/>
                  <a:pt x="397" y="494"/>
                  <a:pt x="397" y="494"/>
                </a:cubicBezTo>
                <a:cubicBezTo>
                  <a:pt x="396" y="492"/>
                  <a:pt x="396" y="492"/>
                  <a:pt x="396" y="492"/>
                </a:cubicBezTo>
                <a:cubicBezTo>
                  <a:pt x="397" y="491"/>
                  <a:pt x="397" y="491"/>
                  <a:pt x="397" y="491"/>
                </a:cubicBezTo>
                <a:cubicBezTo>
                  <a:pt x="397" y="490"/>
                  <a:pt x="397" y="490"/>
                  <a:pt x="397" y="490"/>
                </a:cubicBezTo>
                <a:cubicBezTo>
                  <a:pt x="396" y="489"/>
                  <a:pt x="396" y="489"/>
                  <a:pt x="396" y="489"/>
                </a:cubicBezTo>
                <a:cubicBezTo>
                  <a:pt x="396" y="488"/>
                  <a:pt x="396" y="488"/>
                  <a:pt x="396" y="488"/>
                </a:cubicBezTo>
                <a:cubicBezTo>
                  <a:pt x="397" y="485"/>
                  <a:pt x="397" y="485"/>
                  <a:pt x="397" y="485"/>
                </a:cubicBezTo>
                <a:cubicBezTo>
                  <a:pt x="397" y="483"/>
                  <a:pt x="397" y="483"/>
                  <a:pt x="397" y="483"/>
                </a:cubicBezTo>
                <a:cubicBezTo>
                  <a:pt x="397" y="482"/>
                  <a:pt x="397" y="482"/>
                  <a:pt x="397" y="482"/>
                </a:cubicBezTo>
                <a:cubicBezTo>
                  <a:pt x="399" y="480"/>
                  <a:pt x="399" y="480"/>
                  <a:pt x="399" y="480"/>
                </a:cubicBezTo>
                <a:cubicBezTo>
                  <a:pt x="399" y="478"/>
                  <a:pt x="399" y="478"/>
                  <a:pt x="399" y="478"/>
                </a:cubicBezTo>
                <a:cubicBezTo>
                  <a:pt x="400" y="478"/>
                  <a:pt x="400" y="478"/>
                  <a:pt x="400" y="478"/>
                </a:cubicBezTo>
                <a:cubicBezTo>
                  <a:pt x="401" y="476"/>
                  <a:pt x="401" y="476"/>
                  <a:pt x="401" y="476"/>
                </a:cubicBezTo>
                <a:cubicBezTo>
                  <a:pt x="402" y="474"/>
                  <a:pt x="402" y="474"/>
                  <a:pt x="402" y="474"/>
                </a:cubicBezTo>
                <a:cubicBezTo>
                  <a:pt x="403" y="473"/>
                  <a:pt x="403" y="473"/>
                  <a:pt x="403" y="473"/>
                </a:cubicBezTo>
                <a:cubicBezTo>
                  <a:pt x="403" y="469"/>
                  <a:pt x="403" y="469"/>
                  <a:pt x="403" y="469"/>
                </a:cubicBezTo>
                <a:cubicBezTo>
                  <a:pt x="405" y="466"/>
                  <a:pt x="405" y="466"/>
                  <a:pt x="405" y="466"/>
                </a:cubicBezTo>
                <a:cubicBezTo>
                  <a:pt x="405" y="463"/>
                  <a:pt x="405" y="463"/>
                  <a:pt x="405" y="463"/>
                </a:cubicBezTo>
                <a:cubicBezTo>
                  <a:pt x="407" y="460"/>
                  <a:pt x="407" y="460"/>
                  <a:pt x="407" y="460"/>
                </a:cubicBezTo>
                <a:cubicBezTo>
                  <a:pt x="407" y="458"/>
                  <a:pt x="407" y="458"/>
                  <a:pt x="407" y="458"/>
                </a:cubicBezTo>
                <a:cubicBezTo>
                  <a:pt x="408" y="457"/>
                  <a:pt x="408" y="457"/>
                  <a:pt x="408" y="457"/>
                </a:cubicBezTo>
                <a:cubicBezTo>
                  <a:pt x="408" y="456"/>
                  <a:pt x="408" y="456"/>
                  <a:pt x="408" y="456"/>
                </a:cubicBezTo>
                <a:cubicBezTo>
                  <a:pt x="408" y="455"/>
                  <a:pt x="408" y="455"/>
                  <a:pt x="408" y="455"/>
                </a:cubicBezTo>
                <a:cubicBezTo>
                  <a:pt x="409" y="453"/>
                  <a:pt x="409" y="453"/>
                  <a:pt x="409" y="453"/>
                </a:cubicBezTo>
                <a:cubicBezTo>
                  <a:pt x="409" y="452"/>
                  <a:pt x="409" y="452"/>
                  <a:pt x="409" y="452"/>
                </a:cubicBezTo>
                <a:cubicBezTo>
                  <a:pt x="410" y="452"/>
                  <a:pt x="410" y="452"/>
                  <a:pt x="410" y="452"/>
                </a:cubicBezTo>
                <a:cubicBezTo>
                  <a:pt x="412" y="452"/>
                  <a:pt x="412" y="452"/>
                  <a:pt x="412" y="452"/>
                </a:cubicBezTo>
                <a:cubicBezTo>
                  <a:pt x="413" y="453"/>
                  <a:pt x="413" y="453"/>
                  <a:pt x="413" y="453"/>
                </a:cubicBezTo>
                <a:cubicBezTo>
                  <a:pt x="414" y="453"/>
                  <a:pt x="414" y="453"/>
                  <a:pt x="414" y="453"/>
                </a:cubicBezTo>
                <a:cubicBezTo>
                  <a:pt x="415" y="454"/>
                  <a:pt x="415" y="454"/>
                  <a:pt x="415" y="454"/>
                </a:cubicBezTo>
                <a:cubicBezTo>
                  <a:pt x="416" y="455"/>
                  <a:pt x="416" y="455"/>
                  <a:pt x="416" y="455"/>
                </a:cubicBezTo>
                <a:cubicBezTo>
                  <a:pt x="416" y="453"/>
                  <a:pt x="416" y="453"/>
                  <a:pt x="416" y="453"/>
                </a:cubicBezTo>
                <a:cubicBezTo>
                  <a:pt x="415" y="453"/>
                  <a:pt x="415" y="453"/>
                  <a:pt x="415" y="453"/>
                </a:cubicBezTo>
                <a:cubicBezTo>
                  <a:pt x="414" y="452"/>
                  <a:pt x="414" y="452"/>
                  <a:pt x="414" y="452"/>
                </a:cubicBezTo>
                <a:cubicBezTo>
                  <a:pt x="413" y="451"/>
                  <a:pt x="413" y="451"/>
                  <a:pt x="413" y="451"/>
                </a:cubicBezTo>
                <a:cubicBezTo>
                  <a:pt x="411" y="451"/>
                  <a:pt x="411" y="451"/>
                  <a:pt x="411" y="451"/>
                </a:cubicBezTo>
                <a:cubicBezTo>
                  <a:pt x="409" y="451"/>
                  <a:pt x="409" y="451"/>
                  <a:pt x="409" y="451"/>
                </a:cubicBezTo>
                <a:cubicBezTo>
                  <a:pt x="409" y="450"/>
                  <a:pt x="409" y="450"/>
                  <a:pt x="409" y="450"/>
                </a:cubicBezTo>
                <a:cubicBezTo>
                  <a:pt x="410" y="450"/>
                  <a:pt x="410" y="450"/>
                  <a:pt x="410" y="450"/>
                </a:cubicBezTo>
                <a:cubicBezTo>
                  <a:pt x="411" y="449"/>
                  <a:pt x="411" y="449"/>
                  <a:pt x="411" y="449"/>
                </a:cubicBezTo>
                <a:cubicBezTo>
                  <a:pt x="411" y="448"/>
                  <a:pt x="411" y="448"/>
                  <a:pt x="411" y="448"/>
                </a:cubicBezTo>
                <a:cubicBezTo>
                  <a:pt x="411" y="447"/>
                  <a:pt x="411" y="447"/>
                  <a:pt x="411" y="447"/>
                </a:cubicBezTo>
                <a:cubicBezTo>
                  <a:pt x="410" y="446"/>
                  <a:pt x="410" y="446"/>
                  <a:pt x="410" y="446"/>
                </a:cubicBezTo>
                <a:cubicBezTo>
                  <a:pt x="410" y="445"/>
                  <a:pt x="410" y="445"/>
                  <a:pt x="410" y="445"/>
                </a:cubicBezTo>
                <a:cubicBezTo>
                  <a:pt x="411" y="445"/>
                  <a:pt x="411" y="445"/>
                  <a:pt x="411" y="445"/>
                </a:cubicBezTo>
                <a:cubicBezTo>
                  <a:pt x="411" y="444"/>
                  <a:pt x="411" y="444"/>
                  <a:pt x="411" y="444"/>
                </a:cubicBezTo>
                <a:cubicBezTo>
                  <a:pt x="410" y="444"/>
                  <a:pt x="410" y="444"/>
                  <a:pt x="410" y="444"/>
                </a:cubicBezTo>
                <a:cubicBezTo>
                  <a:pt x="410" y="443"/>
                  <a:pt x="410" y="443"/>
                  <a:pt x="410" y="443"/>
                </a:cubicBezTo>
                <a:cubicBezTo>
                  <a:pt x="410" y="441"/>
                  <a:pt x="410" y="441"/>
                  <a:pt x="410" y="441"/>
                </a:cubicBezTo>
                <a:cubicBezTo>
                  <a:pt x="410" y="440"/>
                  <a:pt x="410" y="440"/>
                  <a:pt x="410" y="440"/>
                </a:cubicBezTo>
                <a:cubicBezTo>
                  <a:pt x="411" y="436"/>
                  <a:pt x="411" y="436"/>
                  <a:pt x="411" y="436"/>
                </a:cubicBezTo>
                <a:cubicBezTo>
                  <a:pt x="410" y="434"/>
                  <a:pt x="410" y="434"/>
                  <a:pt x="410" y="434"/>
                </a:cubicBezTo>
                <a:cubicBezTo>
                  <a:pt x="410" y="433"/>
                  <a:pt x="410" y="433"/>
                  <a:pt x="410" y="433"/>
                </a:cubicBezTo>
                <a:cubicBezTo>
                  <a:pt x="411" y="431"/>
                  <a:pt x="411" y="431"/>
                  <a:pt x="411" y="431"/>
                </a:cubicBezTo>
                <a:cubicBezTo>
                  <a:pt x="411" y="429"/>
                  <a:pt x="411" y="429"/>
                  <a:pt x="411" y="429"/>
                </a:cubicBezTo>
                <a:cubicBezTo>
                  <a:pt x="412" y="429"/>
                  <a:pt x="412" y="429"/>
                  <a:pt x="412" y="429"/>
                </a:cubicBezTo>
                <a:cubicBezTo>
                  <a:pt x="414" y="432"/>
                  <a:pt x="414" y="432"/>
                  <a:pt x="414" y="432"/>
                </a:cubicBezTo>
                <a:cubicBezTo>
                  <a:pt x="416" y="433"/>
                  <a:pt x="416" y="433"/>
                  <a:pt x="416" y="433"/>
                </a:cubicBezTo>
                <a:cubicBezTo>
                  <a:pt x="419" y="433"/>
                  <a:pt x="419" y="433"/>
                  <a:pt x="419" y="433"/>
                </a:cubicBezTo>
                <a:cubicBezTo>
                  <a:pt x="420" y="433"/>
                  <a:pt x="420" y="433"/>
                  <a:pt x="420" y="433"/>
                </a:cubicBezTo>
                <a:cubicBezTo>
                  <a:pt x="420" y="434"/>
                  <a:pt x="420" y="434"/>
                  <a:pt x="420" y="434"/>
                </a:cubicBezTo>
                <a:cubicBezTo>
                  <a:pt x="421" y="434"/>
                  <a:pt x="421" y="434"/>
                  <a:pt x="421" y="434"/>
                </a:cubicBezTo>
                <a:cubicBezTo>
                  <a:pt x="422" y="434"/>
                  <a:pt x="422" y="434"/>
                  <a:pt x="422" y="434"/>
                </a:cubicBezTo>
                <a:cubicBezTo>
                  <a:pt x="422" y="435"/>
                  <a:pt x="422" y="435"/>
                  <a:pt x="422" y="435"/>
                </a:cubicBezTo>
                <a:cubicBezTo>
                  <a:pt x="422" y="436"/>
                  <a:pt x="422" y="436"/>
                  <a:pt x="422" y="436"/>
                </a:cubicBezTo>
                <a:cubicBezTo>
                  <a:pt x="420" y="436"/>
                  <a:pt x="420" y="436"/>
                  <a:pt x="420" y="436"/>
                </a:cubicBezTo>
                <a:cubicBezTo>
                  <a:pt x="419" y="437"/>
                  <a:pt x="419" y="437"/>
                  <a:pt x="419" y="437"/>
                </a:cubicBezTo>
                <a:cubicBezTo>
                  <a:pt x="419" y="438"/>
                  <a:pt x="419" y="438"/>
                  <a:pt x="419" y="438"/>
                </a:cubicBezTo>
                <a:cubicBezTo>
                  <a:pt x="420" y="438"/>
                  <a:pt x="420" y="438"/>
                  <a:pt x="420" y="438"/>
                </a:cubicBezTo>
                <a:cubicBezTo>
                  <a:pt x="421" y="437"/>
                  <a:pt x="421" y="437"/>
                  <a:pt x="421" y="437"/>
                </a:cubicBezTo>
                <a:cubicBezTo>
                  <a:pt x="422" y="436"/>
                  <a:pt x="422" y="436"/>
                  <a:pt x="422" y="436"/>
                </a:cubicBezTo>
                <a:cubicBezTo>
                  <a:pt x="423" y="437"/>
                  <a:pt x="423" y="437"/>
                  <a:pt x="423" y="437"/>
                </a:cubicBezTo>
                <a:cubicBezTo>
                  <a:pt x="422" y="438"/>
                  <a:pt x="422" y="438"/>
                  <a:pt x="422" y="438"/>
                </a:cubicBezTo>
                <a:cubicBezTo>
                  <a:pt x="421" y="439"/>
                  <a:pt x="421" y="439"/>
                  <a:pt x="421" y="439"/>
                </a:cubicBezTo>
                <a:cubicBezTo>
                  <a:pt x="421" y="441"/>
                  <a:pt x="421" y="441"/>
                  <a:pt x="421" y="441"/>
                </a:cubicBezTo>
                <a:cubicBezTo>
                  <a:pt x="420" y="441"/>
                  <a:pt x="420" y="441"/>
                  <a:pt x="420" y="441"/>
                </a:cubicBezTo>
                <a:cubicBezTo>
                  <a:pt x="420" y="440"/>
                  <a:pt x="420" y="440"/>
                  <a:pt x="420" y="440"/>
                </a:cubicBezTo>
                <a:cubicBezTo>
                  <a:pt x="419" y="441"/>
                  <a:pt x="419" y="441"/>
                  <a:pt x="419" y="441"/>
                </a:cubicBezTo>
                <a:cubicBezTo>
                  <a:pt x="418" y="442"/>
                  <a:pt x="418" y="442"/>
                  <a:pt x="418" y="442"/>
                </a:cubicBezTo>
                <a:cubicBezTo>
                  <a:pt x="419" y="442"/>
                  <a:pt x="419" y="442"/>
                  <a:pt x="419" y="442"/>
                </a:cubicBezTo>
                <a:cubicBezTo>
                  <a:pt x="420" y="443"/>
                  <a:pt x="420" y="443"/>
                  <a:pt x="420" y="443"/>
                </a:cubicBezTo>
                <a:cubicBezTo>
                  <a:pt x="421" y="442"/>
                  <a:pt x="421" y="442"/>
                  <a:pt x="421" y="442"/>
                </a:cubicBezTo>
                <a:cubicBezTo>
                  <a:pt x="421" y="441"/>
                  <a:pt x="421" y="441"/>
                  <a:pt x="421" y="441"/>
                </a:cubicBezTo>
                <a:cubicBezTo>
                  <a:pt x="422" y="440"/>
                  <a:pt x="422" y="440"/>
                  <a:pt x="422" y="440"/>
                </a:cubicBezTo>
                <a:cubicBezTo>
                  <a:pt x="422" y="439"/>
                  <a:pt x="422" y="439"/>
                  <a:pt x="422" y="439"/>
                </a:cubicBezTo>
                <a:cubicBezTo>
                  <a:pt x="423" y="438"/>
                  <a:pt x="423" y="438"/>
                  <a:pt x="423" y="438"/>
                </a:cubicBezTo>
                <a:cubicBezTo>
                  <a:pt x="423" y="437"/>
                  <a:pt x="423" y="437"/>
                  <a:pt x="423" y="437"/>
                </a:cubicBezTo>
                <a:cubicBezTo>
                  <a:pt x="424" y="436"/>
                  <a:pt x="424" y="436"/>
                  <a:pt x="424" y="436"/>
                </a:cubicBezTo>
                <a:cubicBezTo>
                  <a:pt x="425" y="435"/>
                  <a:pt x="425" y="435"/>
                  <a:pt x="425" y="435"/>
                </a:cubicBezTo>
                <a:cubicBezTo>
                  <a:pt x="425" y="434"/>
                  <a:pt x="425" y="434"/>
                  <a:pt x="425" y="434"/>
                </a:cubicBezTo>
                <a:cubicBezTo>
                  <a:pt x="425" y="433"/>
                  <a:pt x="425" y="433"/>
                  <a:pt x="425" y="433"/>
                </a:cubicBezTo>
                <a:cubicBezTo>
                  <a:pt x="424" y="433"/>
                  <a:pt x="424" y="433"/>
                  <a:pt x="424" y="433"/>
                </a:cubicBezTo>
                <a:cubicBezTo>
                  <a:pt x="425" y="432"/>
                  <a:pt x="425" y="432"/>
                  <a:pt x="425" y="432"/>
                </a:cubicBezTo>
                <a:cubicBezTo>
                  <a:pt x="425" y="431"/>
                  <a:pt x="425" y="431"/>
                  <a:pt x="425" y="431"/>
                </a:cubicBezTo>
                <a:cubicBezTo>
                  <a:pt x="424" y="429"/>
                  <a:pt x="424" y="429"/>
                  <a:pt x="424" y="429"/>
                </a:cubicBezTo>
                <a:cubicBezTo>
                  <a:pt x="425" y="429"/>
                  <a:pt x="425" y="429"/>
                  <a:pt x="425" y="429"/>
                </a:cubicBezTo>
                <a:cubicBezTo>
                  <a:pt x="426" y="428"/>
                  <a:pt x="426" y="428"/>
                  <a:pt x="426" y="428"/>
                </a:cubicBezTo>
                <a:cubicBezTo>
                  <a:pt x="424" y="427"/>
                  <a:pt x="424" y="427"/>
                  <a:pt x="424" y="427"/>
                </a:cubicBezTo>
                <a:cubicBezTo>
                  <a:pt x="424" y="425"/>
                  <a:pt x="424" y="425"/>
                  <a:pt x="424" y="425"/>
                </a:cubicBezTo>
                <a:cubicBezTo>
                  <a:pt x="423" y="424"/>
                  <a:pt x="423" y="424"/>
                  <a:pt x="423" y="424"/>
                </a:cubicBezTo>
                <a:cubicBezTo>
                  <a:pt x="422" y="422"/>
                  <a:pt x="422" y="422"/>
                  <a:pt x="422" y="422"/>
                </a:cubicBezTo>
                <a:cubicBezTo>
                  <a:pt x="424" y="420"/>
                  <a:pt x="424" y="420"/>
                  <a:pt x="424" y="420"/>
                </a:cubicBezTo>
                <a:cubicBezTo>
                  <a:pt x="424" y="418"/>
                  <a:pt x="424" y="418"/>
                  <a:pt x="424" y="418"/>
                </a:cubicBezTo>
                <a:cubicBezTo>
                  <a:pt x="423" y="419"/>
                  <a:pt x="423" y="419"/>
                  <a:pt x="423" y="419"/>
                </a:cubicBezTo>
                <a:cubicBezTo>
                  <a:pt x="422" y="419"/>
                  <a:pt x="422" y="419"/>
                  <a:pt x="422" y="419"/>
                </a:cubicBezTo>
                <a:cubicBezTo>
                  <a:pt x="420" y="420"/>
                  <a:pt x="420" y="420"/>
                  <a:pt x="420" y="420"/>
                </a:cubicBezTo>
                <a:cubicBezTo>
                  <a:pt x="419" y="419"/>
                  <a:pt x="419" y="419"/>
                  <a:pt x="419" y="419"/>
                </a:cubicBezTo>
                <a:cubicBezTo>
                  <a:pt x="419" y="417"/>
                  <a:pt x="419" y="417"/>
                  <a:pt x="419" y="417"/>
                </a:cubicBezTo>
                <a:cubicBezTo>
                  <a:pt x="420" y="417"/>
                  <a:pt x="420" y="417"/>
                  <a:pt x="420" y="417"/>
                </a:cubicBezTo>
                <a:cubicBezTo>
                  <a:pt x="420" y="418"/>
                  <a:pt x="420" y="418"/>
                  <a:pt x="420" y="418"/>
                </a:cubicBezTo>
                <a:cubicBezTo>
                  <a:pt x="421" y="419"/>
                  <a:pt x="421" y="419"/>
                  <a:pt x="421" y="419"/>
                </a:cubicBezTo>
                <a:cubicBezTo>
                  <a:pt x="421" y="418"/>
                  <a:pt x="421" y="418"/>
                  <a:pt x="421" y="418"/>
                </a:cubicBezTo>
                <a:cubicBezTo>
                  <a:pt x="420" y="417"/>
                  <a:pt x="420" y="417"/>
                  <a:pt x="420" y="417"/>
                </a:cubicBezTo>
                <a:cubicBezTo>
                  <a:pt x="420" y="416"/>
                  <a:pt x="420" y="416"/>
                  <a:pt x="420" y="416"/>
                </a:cubicBezTo>
                <a:cubicBezTo>
                  <a:pt x="419" y="416"/>
                  <a:pt x="419" y="416"/>
                  <a:pt x="419" y="416"/>
                </a:cubicBezTo>
                <a:cubicBezTo>
                  <a:pt x="418" y="416"/>
                  <a:pt x="418" y="416"/>
                  <a:pt x="418" y="416"/>
                </a:cubicBezTo>
                <a:cubicBezTo>
                  <a:pt x="417" y="416"/>
                  <a:pt x="417" y="416"/>
                  <a:pt x="417" y="416"/>
                </a:cubicBezTo>
                <a:cubicBezTo>
                  <a:pt x="416" y="414"/>
                  <a:pt x="416" y="414"/>
                  <a:pt x="416" y="414"/>
                </a:cubicBezTo>
                <a:cubicBezTo>
                  <a:pt x="416" y="413"/>
                  <a:pt x="416" y="413"/>
                  <a:pt x="416" y="413"/>
                </a:cubicBezTo>
                <a:cubicBezTo>
                  <a:pt x="418" y="412"/>
                  <a:pt x="418" y="412"/>
                  <a:pt x="418" y="412"/>
                </a:cubicBezTo>
                <a:cubicBezTo>
                  <a:pt x="418" y="411"/>
                  <a:pt x="418" y="411"/>
                  <a:pt x="418" y="411"/>
                </a:cubicBezTo>
                <a:cubicBezTo>
                  <a:pt x="419" y="410"/>
                  <a:pt x="419" y="410"/>
                  <a:pt x="419" y="410"/>
                </a:cubicBezTo>
                <a:cubicBezTo>
                  <a:pt x="418" y="410"/>
                  <a:pt x="418" y="410"/>
                  <a:pt x="418" y="410"/>
                </a:cubicBezTo>
                <a:cubicBezTo>
                  <a:pt x="416" y="410"/>
                  <a:pt x="416" y="410"/>
                  <a:pt x="416" y="410"/>
                </a:cubicBezTo>
                <a:cubicBezTo>
                  <a:pt x="417" y="409"/>
                  <a:pt x="417" y="409"/>
                  <a:pt x="417" y="409"/>
                </a:cubicBezTo>
                <a:cubicBezTo>
                  <a:pt x="418" y="407"/>
                  <a:pt x="418" y="407"/>
                  <a:pt x="418" y="407"/>
                </a:cubicBezTo>
                <a:cubicBezTo>
                  <a:pt x="418" y="405"/>
                  <a:pt x="418" y="405"/>
                  <a:pt x="418" y="405"/>
                </a:cubicBezTo>
                <a:cubicBezTo>
                  <a:pt x="418" y="404"/>
                  <a:pt x="418" y="404"/>
                  <a:pt x="418" y="404"/>
                </a:cubicBezTo>
                <a:cubicBezTo>
                  <a:pt x="417" y="405"/>
                  <a:pt x="417" y="405"/>
                  <a:pt x="417" y="405"/>
                </a:cubicBezTo>
                <a:cubicBezTo>
                  <a:pt x="417" y="407"/>
                  <a:pt x="417" y="407"/>
                  <a:pt x="417" y="407"/>
                </a:cubicBezTo>
                <a:cubicBezTo>
                  <a:pt x="416" y="409"/>
                  <a:pt x="416" y="409"/>
                  <a:pt x="416" y="409"/>
                </a:cubicBezTo>
                <a:cubicBezTo>
                  <a:pt x="415" y="409"/>
                  <a:pt x="415" y="409"/>
                  <a:pt x="415" y="409"/>
                </a:cubicBezTo>
                <a:cubicBezTo>
                  <a:pt x="414" y="409"/>
                  <a:pt x="414" y="409"/>
                  <a:pt x="414" y="409"/>
                </a:cubicBezTo>
                <a:cubicBezTo>
                  <a:pt x="413" y="409"/>
                  <a:pt x="413" y="409"/>
                  <a:pt x="413" y="409"/>
                </a:cubicBezTo>
                <a:cubicBezTo>
                  <a:pt x="413" y="408"/>
                  <a:pt x="413" y="408"/>
                  <a:pt x="413" y="408"/>
                </a:cubicBezTo>
                <a:cubicBezTo>
                  <a:pt x="414" y="407"/>
                  <a:pt x="414" y="407"/>
                  <a:pt x="414" y="407"/>
                </a:cubicBezTo>
                <a:cubicBezTo>
                  <a:pt x="413" y="407"/>
                  <a:pt x="413" y="407"/>
                  <a:pt x="413" y="407"/>
                </a:cubicBezTo>
                <a:cubicBezTo>
                  <a:pt x="412" y="408"/>
                  <a:pt x="412" y="408"/>
                  <a:pt x="412" y="408"/>
                </a:cubicBezTo>
                <a:cubicBezTo>
                  <a:pt x="411" y="408"/>
                  <a:pt x="411" y="408"/>
                  <a:pt x="411" y="408"/>
                </a:cubicBezTo>
                <a:cubicBezTo>
                  <a:pt x="410" y="408"/>
                  <a:pt x="410" y="408"/>
                  <a:pt x="410" y="408"/>
                </a:cubicBezTo>
                <a:cubicBezTo>
                  <a:pt x="409" y="408"/>
                  <a:pt x="409" y="408"/>
                  <a:pt x="409" y="408"/>
                </a:cubicBezTo>
                <a:cubicBezTo>
                  <a:pt x="409" y="408"/>
                  <a:pt x="409" y="408"/>
                  <a:pt x="407" y="407"/>
                </a:cubicBezTo>
                <a:cubicBezTo>
                  <a:pt x="407" y="407"/>
                  <a:pt x="407" y="407"/>
                  <a:pt x="409" y="407"/>
                </a:cubicBezTo>
                <a:cubicBezTo>
                  <a:pt x="410" y="406"/>
                  <a:pt x="410" y="406"/>
                  <a:pt x="410" y="406"/>
                </a:cubicBezTo>
                <a:cubicBezTo>
                  <a:pt x="411" y="406"/>
                  <a:pt x="411" y="406"/>
                  <a:pt x="411" y="406"/>
                </a:cubicBezTo>
                <a:cubicBezTo>
                  <a:pt x="412" y="406"/>
                  <a:pt x="412" y="406"/>
                  <a:pt x="412" y="406"/>
                </a:cubicBezTo>
                <a:cubicBezTo>
                  <a:pt x="413" y="406"/>
                  <a:pt x="413" y="406"/>
                  <a:pt x="413" y="406"/>
                </a:cubicBezTo>
                <a:cubicBezTo>
                  <a:pt x="414" y="405"/>
                  <a:pt x="414" y="405"/>
                  <a:pt x="414" y="405"/>
                </a:cubicBezTo>
                <a:cubicBezTo>
                  <a:pt x="415" y="404"/>
                  <a:pt x="415" y="404"/>
                  <a:pt x="415" y="404"/>
                </a:cubicBezTo>
                <a:cubicBezTo>
                  <a:pt x="415" y="403"/>
                  <a:pt x="415" y="403"/>
                  <a:pt x="415" y="403"/>
                </a:cubicBezTo>
                <a:cubicBezTo>
                  <a:pt x="414" y="404"/>
                  <a:pt x="414" y="404"/>
                  <a:pt x="414" y="404"/>
                </a:cubicBezTo>
                <a:cubicBezTo>
                  <a:pt x="413" y="405"/>
                  <a:pt x="413" y="405"/>
                  <a:pt x="413" y="405"/>
                </a:cubicBezTo>
                <a:cubicBezTo>
                  <a:pt x="412" y="406"/>
                  <a:pt x="412" y="406"/>
                  <a:pt x="412" y="406"/>
                </a:cubicBezTo>
                <a:cubicBezTo>
                  <a:pt x="410" y="405"/>
                  <a:pt x="410" y="405"/>
                  <a:pt x="410" y="405"/>
                </a:cubicBezTo>
                <a:cubicBezTo>
                  <a:pt x="410" y="404"/>
                  <a:pt x="410" y="404"/>
                  <a:pt x="410" y="404"/>
                </a:cubicBezTo>
                <a:cubicBezTo>
                  <a:pt x="409" y="404"/>
                  <a:pt x="409" y="404"/>
                  <a:pt x="409" y="404"/>
                </a:cubicBezTo>
                <a:cubicBezTo>
                  <a:pt x="410" y="403"/>
                  <a:pt x="410" y="403"/>
                  <a:pt x="410" y="403"/>
                </a:cubicBezTo>
                <a:cubicBezTo>
                  <a:pt x="409" y="403"/>
                  <a:pt x="409" y="403"/>
                  <a:pt x="409" y="403"/>
                </a:cubicBezTo>
                <a:cubicBezTo>
                  <a:pt x="408" y="403"/>
                  <a:pt x="408" y="403"/>
                  <a:pt x="408" y="403"/>
                </a:cubicBezTo>
                <a:cubicBezTo>
                  <a:pt x="407" y="403"/>
                  <a:pt x="407" y="403"/>
                  <a:pt x="407" y="403"/>
                </a:cubicBezTo>
                <a:cubicBezTo>
                  <a:pt x="406" y="403"/>
                  <a:pt x="406" y="403"/>
                  <a:pt x="406" y="403"/>
                </a:cubicBezTo>
                <a:cubicBezTo>
                  <a:pt x="406" y="404"/>
                  <a:pt x="406" y="404"/>
                  <a:pt x="406" y="404"/>
                </a:cubicBezTo>
                <a:cubicBezTo>
                  <a:pt x="404" y="403"/>
                  <a:pt x="404" y="403"/>
                  <a:pt x="404" y="403"/>
                </a:cubicBezTo>
                <a:cubicBezTo>
                  <a:pt x="404" y="402"/>
                  <a:pt x="404" y="402"/>
                  <a:pt x="404" y="402"/>
                </a:cubicBezTo>
                <a:cubicBezTo>
                  <a:pt x="404" y="401"/>
                  <a:pt x="404" y="401"/>
                  <a:pt x="404" y="401"/>
                </a:cubicBezTo>
                <a:cubicBezTo>
                  <a:pt x="405" y="402"/>
                  <a:pt x="405" y="402"/>
                  <a:pt x="405" y="402"/>
                </a:cubicBezTo>
                <a:cubicBezTo>
                  <a:pt x="406" y="402"/>
                  <a:pt x="406" y="402"/>
                  <a:pt x="406" y="402"/>
                </a:cubicBezTo>
                <a:cubicBezTo>
                  <a:pt x="408" y="402"/>
                  <a:pt x="408" y="402"/>
                  <a:pt x="408" y="402"/>
                </a:cubicBezTo>
                <a:cubicBezTo>
                  <a:pt x="408" y="401"/>
                  <a:pt x="408" y="401"/>
                  <a:pt x="408" y="401"/>
                </a:cubicBezTo>
                <a:cubicBezTo>
                  <a:pt x="408" y="400"/>
                  <a:pt x="408" y="400"/>
                  <a:pt x="408" y="400"/>
                </a:cubicBezTo>
                <a:cubicBezTo>
                  <a:pt x="406" y="400"/>
                  <a:pt x="406" y="400"/>
                  <a:pt x="406" y="400"/>
                </a:cubicBezTo>
                <a:cubicBezTo>
                  <a:pt x="404" y="400"/>
                  <a:pt x="404" y="400"/>
                  <a:pt x="404" y="400"/>
                </a:cubicBezTo>
                <a:cubicBezTo>
                  <a:pt x="403" y="400"/>
                  <a:pt x="403" y="400"/>
                  <a:pt x="403" y="400"/>
                </a:cubicBezTo>
                <a:cubicBezTo>
                  <a:pt x="403" y="399"/>
                  <a:pt x="403" y="399"/>
                  <a:pt x="403" y="399"/>
                </a:cubicBezTo>
                <a:cubicBezTo>
                  <a:pt x="403" y="398"/>
                  <a:pt x="403" y="398"/>
                  <a:pt x="403" y="398"/>
                </a:cubicBezTo>
                <a:cubicBezTo>
                  <a:pt x="404" y="398"/>
                  <a:pt x="404" y="398"/>
                  <a:pt x="404" y="398"/>
                </a:cubicBezTo>
                <a:cubicBezTo>
                  <a:pt x="405" y="399"/>
                  <a:pt x="405" y="399"/>
                  <a:pt x="405" y="399"/>
                </a:cubicBezTo>
                <a:cubicBezTo>
                  <a:pt x="406" y="399"/>
                  <a:pt x="406" y="399"/>
                  <a:pt x="406" y="399"/>
                </a:cubicBezTo>
                <a:cubicBezTo>
                  <a:pt x="407" y="398"/>
                  <a:pt x="407" y="398"/>
                  <a:pt x="407" y="398"/>
                </a:cubicBezTo>
                <a:cubicBezTo>
                  <a:pt x="406" y="398"/>
                  <a:pt x="406" y="398"/>
                  <a:pt x="406" y="398"/>
                </a:cubicBezTo>
                <a:cubicBezTo>
                  <a:pt x="405" y="398"/>
                  <a:pt x="405" y="398"/>
                  <a:pt x="405" y="398"/>
                </a:cubicBezTo>
                <a:cubicBezTo>
                  <a:pt x="403" y="397"/>
                  <a:pt x="403" y="397"/>
                  <a:pt x="403" y="397"/>
                </a:cubicBezTo>
                <a:cubicBezTo>
                  <a:pt x="405" y="397"/>
                  <a:pt x="405" y="397"/>
                  <a:pt x="405" y="397"/>
                </a:cubicBezTo>
                <a:cubicBezTo>
                  <a:pt x="406" y="397"/>
                  <a:pt x="406" y="397"/>
                  <a:pt x="406" y="397"/>
                </a:cubicBezTo>
                <a:cubicBezTo>
                  <a:pt x="407" y="397"/>
                  <a:pt x="407" y="397"/>
                  <a:pt x="407" y="397"/>
                </a:cubicBezTo>
                <a:cubicBezTo>
                  <a:pt x="406" y="396"/>
                  <a:pt x="406" y="396"/>
                  <a:pt x="406" y="396"/>
                </a:cubicBezTo>
                <a:cubicBezTo>
                  <a:pt x="406" y="395"/>
                  <a:pt x="406" y="395"/>
                  <a:pt x="406" y="395"/>
                </a:cubicBezTo>
                <a:cubicBezTo>
                  <a:pt x="407" y="395"/>
                  <a:pt x="407" y="395"/>
                  <a:pt x="407" y="395"/>
                </a:cubicBezTo>
                <a:cubicBezTo>
                  <a:pt x="409" y="395"/>
                  <a:pt x="409" y="395"/>
                  <a:pt x="409" y="395"/>
                </a:cubicBezTo>
                <a:cubicBezTo>
                  <a:pt x="410" y="395"/>
                  <a:pt x="410" y="395"/>
                  <a:pt x="410" y="395"/>
                </a:cubicBezTo>
                <a:cubicBezTo>
                  <a:pt x="408" y="394"/>
                  <a:pt x="408" y="394"/>
                  <a:pt x="408" y="394"/>
                </a:cubicBezTo>
                <a:cubicBezTo>
                  <a:pt x="407" y="394"/>
                  <a:pt x="407" y="394"/>
                  <a:pt x="407" y="394"/>
                </a:cubicBezTo>
                <a:cubicBezTo>
                  <a:pt x="406" y="395"/>
                  <a:pt x="406" y="395"/>
                  <a:pt x="406" y="395"/>
                </a:cubicBezTo>
                <a:cubicBezTo>
                  <a:pt x="405" y="395"/>
                  <a:pt x="405" y="395"/>
                  <a:pt x="405" y="395"/>
                </a:cubicBezTo>
                <a:cubicBezTo>
                  <a:pt x="404" y="396"/>
                  <a:pt x="404" y="396"/>
                  <a:pt x="404" y="396"/>
                </a:cubicBezTo>
                <a:cubicBezTo>
                  <a:pt x="404" y="395"/>
                  <a:pt x="404" y="395"/>
                  <a:pt x="404" y="395"/>
                </a:cubicBezTo>
                <a:cubicBezTo>
                  <a:pt x="404" y="394"/>
                  <a:pt x="404" y="394"/>
                  <a:pt x="404" y="394"/>
                </a:cubicBezTo>
                <a:cubicBezTo>
                  <a:pt x="404" y="393"/>
                  <a:pt x="404" y="393"/>
                  <a:pt x="404" y="393"/>
                </a:cubicBezTo>
                <a:cubicBezTo>
                  <a:pt x="406" y="392"/>
                  <a:pt x="406" y="392"/>
                  <a:pt x="406" y="392"/>
                </a:cubicBezTo>
                <a:cubicBezTo>
                  <a:pt x="407" y="391"/>
                  <a:pt x="407" y="391"/>
                  <a:pt x="407" y="391"/>
                </a:cubicBezTo>
                <a:cubicBezTo>
                  <a:pt x="410" y="389"/>
                  <a:pt x="410" y="389"/>
                  <a:pt x="410" y="389"/>
                </a:cubicBezTo>
                <a:cubicBezTo>
                  <a:pt x="410" y="388"/>
                  <a:pt x="410" y="388"/>
                  <a:pt x="410" y="388"/>
                </a:cubicBezTo>
                <a:cubicBezTo>
                  <a:pt x="411" y="389"/>
                  <a:pt x="411" y="389"/>
                  <a:pt x="411" y="389"/>
                </a:cubicBezTo>
                <a:cubicBezTo>
                  <a:pt x="411" y="391"/>
                  <a:pt x="411" y="391"/>
                  <a:pt x="411" y="391"/>
                </a:cubicBezTo>
                <a:cubicBezTo>
                  <a:pt x="412" y="392"/>
                  <a:pt x="412" y="392"/>
                  <a:pt x="412" y="392"/>
                </a:cubicBezTo>
                <a:cubicBezTo>
                  <a:pt x="412" y="391"/>
                  <a:pt x="412" y="391"/>
                  <a:pt x="412" y="391"/>
                </a:cubicBezTo>
                <a:cubicBezTo>
                  <a:pt x="412" y="390"/>
                  <a:pt x="412" y="390"/>
                  <a:pt x="412" y="390"/>
                </a:cubicBezTo>
                <a:cubicBezTo>
                  <a:pt x="412" y="388"/>
                  <a:pt x="412" y="388"/>
                  <a:pt x="412" y="388"/>
                </a:cubicBezTo>
                <a:cubicBezTo>
                  <a:pt x="413" y="388"/>
                  <a:pt x="413" y="388"/>
                  <a:pt x="413" y="388"/>
                </a:cubicBezTo>
                <a:cubicBezTo>
                  <a:pt x="414" y="388"/>
                  <a:pt x="414" y="388"/>
                  <a:pt x="414" y="388"/>
                </a:cubicBezTo>
                <a:cubicBezTo>
                  <a:pt x="413" y="387"/>
                  <a:pt x="413" y="387"/>
                  <a:pt x="413" y="387"/>
                </a:cubicBezTo>
                <a:cubicBezTo>
                  <a:pt x="412" y="387"/>
                  <a:pt x="412" y="387"/>
                  <a:pt x="412" y="387"/>
                </a:cubicBezTo>
                <a:cubicBezTo>
                  <a:pt x="411" y="388"/>
                  <a:pt x="411" y="388"/>
                  <a:pt x="411" y="388"/>
                </a:cubicBezTo>
                <a:cubicBezTo>
                  <a:pt x="410" y="387"/>
                  <a:pt x="410" y="387"/>
                  <a:pt x="410" y="387"/>
                </a:cubicBezTo>
                <a:cubicBezTo>
                  <a:pt x="410" y="386"/>
                  <a:pt x="410" y="386"/>
                  <a:pt x="410" y="386"/>
                </a:cubicBezTo>
                <a:cubicBezTo>
                  <a:pt x="412" y="385"/>
                  <a:pt x="412" y="385"/>
                  <a:pt x="412" y="385"/>
                </a:cubicBezTo>
                <a:cubicBezTo>
                  <a:pt x="413" y="385"/>
                  <a:pt x="413" y="385"/>
                  <a:pt x="413" y="385"/>
                </a:cubicBezTo>
                <a:cubicBezTo>
                  <a:pt x="414" y="383"/>
                  <a:pt x="414" y="383"/>
                  <a:pt x="414" y="383"/>
                </a:cubicBezTo>
                <a:cubicBezTo>
                  <a:pt x="414" y="382"/>
                  <a:pt x="414" y="382"/>
                  <a:pt x="414" y="382"/>
                </a:cubicBezTo>
                <a:cubicBezTo>
                  <a:pt x="413" y="382"/>
                  <a:pt x="413" y="382"/>
                  <a:pt x="413" y="382"/>
                </a:cubicBezTo>
                <a:cubicBezTo>
                  <a:pt x="413" y="383"/>
                  <a:pt x="413" y="383"/>
                  <a:pt x="413" y="383"/>
                </a:cubicBezTo>
                <a:cubicBezTo>
                  <a:pt x="412" y="384"/>
                  <a:pt x="412" y="384"/>
                  <a:pt x="412" y="384"/>
                </a:cubicBezTo>
                <a:cubicBezTo>
                  <a:pt x="411" y="384"/>
                  <a:pt x="411" y="384"/>
                  <a:pt x="411" y="384"/>
                </a:cubicBezTo>
                <a:cubicBezTo>
                  <a:pt x="409" y="386"/>
                  <a:pt x="409" y="386"/>
                  <a:pt x="409" y="386"/>
                </a:cubicBezTo>
                <a:cubicBezTo>
                  <a:pt x="408" y="387"/>
                  <a:pt x="408" y="387"/>
                  <a:pt x="408" y="387"/>
                </a:cubicBezTo>
                <a:cubicBezTo>
                  <a:pt x="406" y="388"/>
                  <a:pt x="406" y="388"/>
                  <a:pt x="406" y="388"/>
                </a:cubicBezTo>
                <a:cubicBezTo>
                  <a:pt x="405" y="387"/>
                  <a:pt x="405" y="387"/>
                  <a:pt x="405" y="387"/>
                </a:cubicBezTo>
                <a:cubicBezTo>
                  <a:pt x="405" y="386"/>
                  <a:pt x="405" y="386"/>
                  <a:pt x="405" y="386"/>
                </a:cubicBezTo>
                <a:cubicBezTo>
                  <a:pt x="404" y="386"/>
                  <a:pt x="404" y="386"/>
                  <a:pt x="404" y="386"/>
                </a:cubicBezTo>
                <a:cubicBezTo>
                  <a:pt x="403" y="386"/>
                  <a:pt x="403" y="386"/>
                  <a:pt x="403" y="386"/>
                </a:cubicBezTo>
                <a:cubicBezTo>
                  <a:pt x="403" y="385"/>
                  <a:pt x="403" y="385"/>
                  <a:pt x="403" y="385"/>
                </a:cubicBezTo>
                <a:cubicBezTo>
                  <a:pt x="405" y="384"/>
                  <a:pt x="405" y="384"/>
                  <a:pt x="405" y="384"/>
                </a:cubicBezTo>
                <a:cubicBezTo>
                  <a:pt x="406" y="384"/>
                  <a:pt x="406" y="384"/>
                  <a:pt x="406" y="384"/>
                </a:cubicBezTo>
                <a:cubicBezTo>
                  <a:pt x="407" y="384"/>
                  <a:pt x="407" y="384"/>
                  <a:pt x="407" y="384"/>
                </a:cubicBezTo>
                <a:cubicBezTo>
                  <a:pt x="407" y="383"/>
                  <a:pt x="407" y="383"/>
                  <a:pt x="407" y="383"/>
                </a:cubicBezTo>
                <a:cubicBezTo>
                  <a:pt x="407" y="382"/>
                  <a:pt x="407" y="382"/>
                  <a:pt x="407" y="382"/>
                </a:cubicBezTo>
                <a:cubicBezTo>
                  <a:pt x="407" y="381"/>
                  <a:pt x="407" y="381"/>
                  <a:pt x="407" y="381"/>
                </a:cubicBezTo>
                <a:cubicBezTo>
                  <a:pt x="406" y="381"/>
                  <a:pt x="406" y="381"/>
                  <a:pt x="406" y="381"/>
                </a:cubicBezTo>
                <a:cubicBezTo>
                  <a:pt x="405" y="381"/>
                  <a:pt x="405" y="381"/>
                  <a:pt x="405" y="381"/>
                </a:cubicBezTo>
                <a:cubicBezTo>
                  <a:pt x="405" y="380"/>
                  <a:pt x="405" y="380"/>
                  <a:pt x="405" y="380"/>
                </a:cubicBezTo>
                <a:cubicBezTo>
                  <a:pt x="405" y="378"/>
                  <a:pt x="405" y="378"/>
                  <a:pt x="405" y="378"/>
                </a:cubicBezTo>
                <a:cubicBezTo>
                  <a:pt x="404" y="377"/>
                  <a:pt x="404" y="377"/>
                  <a:pt x="404" y="377"/>
                </a:cubicBezTo>
                <a:cubicBezTo>
                  <a:pt x="404" y="376"/>
                  <a:pt x="404" y="376"/>
                  <a:pt x="404" y="376"/>
                </a:cubicBezTo>
                <a:cubicBezTo>
                  <a:pt x="404" y="375"/>
                  <a:pt x="404" y="375"/>
                  <a:pt x="404" y="375"/>
                </a:cubicBezTo>
                <a:cubicBezTo>
                  <a:pt x="406" y="375"/>
                  <a:pt x="406" y="375"/>
                  <a:pt x="406" y="375"/>
                </a:cubicBezTo>
                <a:cubicBezTo>
                  <a:pt x="407" y="376"/>
                  <a:pt x="407" y="376"/>
                  <a:pt x="407" y="376"/>
                </a:cubicBezTo>
                <a:cubicBezTo>
                  <a:pt x="409" y="375"/>
                  <a:pt x="409" y="375"/>
                  <a:pt x="409" y="375"/>
                </a:cubicBezTo>
                <a:cubicBezTo>
                  <a:pt x="410" y="376"/>
                  <a:pt x="410" y="376"/>
                  <a:pt x="410" y="376"/>
                </a:cubicBezTo>
                <a:cubicBezTo>
                  <a:pt x="410" y="375"/>
                  <a:pt x="410" y="375"/>
                  <a:pt x="410" y="375"/>
                </a:cubicBezTo>
                <a:cubicBezTo>
                  <a:pt x="409" y="375"/>
                  <a:pt x="409" y="375"/>
                  <a:pt x="409" y="375"/>
                </a:cubicBezTo>
                <a:cubicBezTo>
                  <a:pt x="408" y="375"/>
                  <a:pt x="408" y="375"/>
                  <a:pt x="408" y="375"/>
                </a:cubicBezTo>
                <a:cubicBezTo>
                  <a:pt x="407" y="374"/>
                  <a:pt x="407" y="374"/>
                  <a:pt x="407" y="374"/>
                </a:cubicBezTo>
                <a:cubicBezTo>
                  <a:pt x="406" y="373"/>
                  <a:pt x="406" y="373"/>
                  <a:pt x="406" y="373"/>
                </a:cubicBezTo>
                <a:cubicBezTo>
                  <a:pt x="406" y="372"/>
                  <a:pt x="406" y="372"/>
                  <a:pt x="406" y="372"/>
                </a:cubicBezTo>
                <a:cubicBezTo>
                  <a:pt x="407" y="371"/>
                  <a:pt x="407" y="371"/>
                  <a:pt x="407" y="371"/>
                </a:cubicBezTo>
                <a:cubicBezTo>
                  <a:pt x="408" y="370"/>
                  <a:pt x="408" y="370"/>
                  <a:pt x="408" y="370"/>
                </a:cubicBezTo>
                <a:cubicBezTo>
                  <a:pt x="408" y="369"/>
                  <a:pt x="408" y="369"/>
                  <a:pt x="408" y="369"/>
                </a:cubicBezTo>
                <a:cubicBezTo>
                  <a:pt x="407" y="369"/>
                  <a:pt x="407" y="369"/>
                  <a:pt x="407" y="369"/>
                </a:cubicBezTo>
                <a:cubicBezTo>
                  <a:pt x="406" y="370"/>
                  <a:pt x="406" y="370"/>
                  <a:pt x="406" y="370"/>
                </a:cubicBezTo>
                <a:cubicBezTo>
                  <a:pt x="405" y="371"/>
                  <a:pt x="405" y="371"/>
                  <a:pt x="405" y="371"/>
                </a:cubicBezTo>
                <a:cubicBezTo>
                  <a:pt x="403" y="372"/>
                  <a:pt x="403" y="372"/>
                  <a:pt x="403" y="372"/>
                </a:cubicBezTo>
                <a:cubicBezTo>
                  <a:pt x="402" y="373"/>
                  <a:pt x="402" y="373"/>
                  <a:pt x="402" y="373"/>
                </a:cubicBezTo>
                <a:cubicBezTo>
                  <a:pt x="402" y="374"/>
                  <a:pt x="402" y="374"/>
                  <a:pt x="402" y="374"/>
                </a:cubicBezTo>
                <a:cubicBezTo>
                  <a:pt x="401" y="374"/>
                  <a:pt x="401" y="374"/>
                  <a:pt x="401" y="374"/>
                </a:cubicBezTo>
                <a:cubicBezTo>
                  <a:pt x="400" y="372"/>
                  <a:pt x="400" y="372"/>
                  <a:pt x="400" y="372"/>
                </a:cubicBezTo>
                <a:cubicBezTo>
                  <a:pt x="400" y="370"/>
                  <a:pt x="400" y="370"/>
                  <a:pt x="400" y="370"/>
                </a:cubicBezTo>
                <a:cubicBezTo>
                  <a:pt x="400" y="367"/>
                  <a:pt x="400" y="367"/>
                  <a:pt x="400" y="367"/>
                </a:cubicBezTo>
                <a:cubicBezTo>
                  <a:pt x="400" y="365"/>
                  <a:pt x="400" y="365"/>
                  <a:pt x="400" y="365"/>
                </a:cubicBezTo>
                <a:cubicBezTo>
                  <a:pt x="400" y="364"/>
                  <a:pt x="400" y="364"/>
                  <a:pt x="400" y="364"/>
                </a:cubicBezTo>
                <a:cubicBezTo>
                  <a:pt x="399" y="364"/>
                  <a:pt x="399" y="364"/>
                  <a:pt x="399" y="364"/>
                </a:cubicBezTo>
                <a:cubicBezTo>
                  <a:pt x="399" y="362"/>
                  <a:pt x="399" y="362"/>
                  <a:pt x="399" y="362"/>
                </a:cubicBezTo>
                <a:cubicBezTo>
                  <a:pt x="400" y="361"/>
                  <a:pt x="400" y="361"/>
                  <a:pt x="400" y="361"/>
                </a:cubicBezTo>
                <a:cubicBezTo>
                  <a:pt x="400" y="362"/>
                  <a:pt x="400" y="362"/>
                  <a:pt x="400" y="362"/>
                </a:cubicBezTo>
                <a:cubicBezTo>
                  <a:pt x="401" y="362"/>
                  <a:pt x="401" y="362"/>
                  <a:pt x="401" y="362"/>
                </a:cubicBezTo>
                <a:cubicBezTo>
                  <a:pt x="401" y="361"/>
                  <a:pt x="401" y="361"/>
                  <a:pt x="401" y="361"/>
                </a:cubicBezTo>
                <a:cubicBezTo>
                  <a:pt x="402" y="360"/>
                  <a:pt x="402" y="360"/>
                  <a:pt x="402" y="360"/>
                </a:cubicBezTo>
                <a:cubicBezTo>
                  <a:pt x="403" y="358"/>
                  <a:pt x="403" y="358"/>
                  <a:pt x="403" y="358"/>
                </a:cubicBezTo>
                <a:cubicBezTo>
                  <a:pt x="404" y="358"/>
                  <a:pt x="404" y="358"/>
                  <a:pt x="404" y="358"/>
                </a:cubicBezTo>
                <a:cubicBezTo>
                  <a:pt x="405" y="358"/>
                  <a:pt x="405" y="358"/>
                  <a:pt x="405" y="358"/>
                </a:cubicBezTo>
                <a:cubicBezTo>
                  <a:pt x="406" y="358"/>
                  <a:pt x="406" y="358"/>
                  <a:pt x="406" y="358"/>
                </a:cubicBezTo>
                <a:cubicBezTo>
                  <a:pt x="405" y="357"/>
                  <a:pt x="405" y="357"/>
                  <a:pt x="405" y="357"/>
                </a:cubicBezTo>
                <a:cubicBezTo>
                  <a:pt x="407" y="355"/>
                  <a:pt x="407" y="355"/>
                  <a:pt x="407" y="355"/>
                </a:cubicBezTo>
                <a:cubicBezTo>
                  <a:pt x="407" y="354"/>
                  <a:pt x="407" y="354"/>
                  <a:pt x="407" y="354"/>
                </a:cubicBezTo>
                <a:cubicBezTo>
                  <a:pt x="409" y="353"/>
                  <a:pt x="409" y="353"/>
                  <a:pt x="409" y="353"/>
                </a:cubicBezTo>
                <a:cubicBezTo>
                  <a:pt x="409" y="352"/>
                  <a:pt x="409" y="352"/>
                  <a:pt x="409" y="352"/>
                </a:cubicBezTo>
                <a:cubicBezTo>
                  <a:pt x="408" y="352"/>
                  <a:pt x="408" y="352"/>
                  <a:pt x="408" y="352"/>
                </a:cubicBezTo>
                <a:cubicBezTo>
                  <a:pt x="406" y="353"/>
                  <a:pt x="406" y="353"/>
                  <a:pt x="406" y="353"/>
                </a:cubicBezTo>
                <a:cubicBezTo>
                  <a:pt x="406" y="354"/>
                  <a:pt x="406" y="354"/>
                  <a:pt x="406" y="354"/>
                </a:cubicBezTo>
                <a:cubicBezTo>
                  <a:pt x="404" y="357"/>
                  <a:pt x="404" y="357"/>
                  <a:pt x="404" y="357"/>
                </a:cubicBezTo>
                <a:cubicBezTo>
                  <a:pt x="404" y="356"/>
                  <a:pt x="404" y="356"/>
                  <a:pt x="404" y="356"/>
                </a:cubicBezTo>
                <a:cubicBezTo>
                  <a:pt x="405" y="354"/>
                  <a:pt x="405" y="354"/>
                  <a:pt x="405" y="354"/>
                </a:cubicBezTo>
                <a:cubicBezTo>
                  <a:pt x="405" y="353"/>
                  <a:pt x="405" y="353"/>
                  <a:pt x="405" y="353"/>
                </a:cubicBezTo>
                <a:cubicBezTo>
                  <a:pt x="405" y="353"/>
                  <a:pt x="405" y="353"/>
                  <a:pt x="404" y="355"/>
                </a:cubicBezTo>
                <a:cubicBezTo>
                  <a:pt x="404" y="355"/>
                  <a:pt x="404" y="355"/>
                  <a:pt x="402" y="357"/>
                </a:cubicBezTo>
                <a:cubicBezTo>
                  <a:pt x="402" y="357"/>
                  <a:pt x="402" y="357"/>
                  <a:pt x="401" y="357"/>
                </a:cubicBezTo>
                <a:cubicBezTo>
                  <a:pt x="401" y="357"/>
                  <a:pt x="401" y="357"/>
                  <a:pt x="400" y="357"/>
                </a:cubicBezTo>
                <a:cubicBezTo>
                  <a:pt x="400" y="357"/>
                  <a:pt x="400" y="357"/>
                  <a:pt x="400" y="358"/>
                </a:cubicBezTo>
                <a:cubicBezTo>
                  <a:pt x="400" y="358"/>
                  <a:pt x="400" y="358"/>
                  <a:pt x="399" y="359"/>
                </a:cubicBezTo>
                <a:cubicBezTo>
                  <a:pt x="399" y="359"/>
                  <a:pt x="399" y="359"/>
                  <a:pt x="398" y="357"/>
                </a:cubicBezTo>
                <a:cubicBezTo>
                  <a:pt x="398" y="357"/>
                  <a:pt x="398" y="357"/>
                  <a:pt x="399" y="356"/>
                </a:cubicBezTo>
                <a:cubicBezTo>
                  <a:pt x="399" y="356"/>
                  <a:pt x="399" y="356"/>
                  <a:pt x="399" y="355"/>
                </a:cubicBezTo>
                <a:cubicBezTo>
                  <a:pt x="399" y="355"/>
                  <a:pt x="399" y="355"/>
                  <a:pt x="400" y="355"/>
                </a:cubicBezTo>
                <a:cubicBezTo>
                  <a:pt x="400" y="355"/>
                  <a:pt x="400" y="355"/>
                  <a:pt x="401" y="355"/>
                </a:cubicBezTo>
                <a:cubicBezTo>
                  <a:pt x="401" y="355"/>
                  <a:pt x="401" y="355"/>
                  <a:pt x="402" y="355"/>
                </a:cubicBezTo>
                <a:cubicBezTo>
                  <a:pt x="402" y="355"/>
                  <a:pt x="402" y="355"/>
                  <a:pt x="402" y="354"/>
                </a:cubicBezTo>
                <a:cubicBezTo>
                  <a:pt x="402" y="354"/>
                  <a:pt x="402" y="354"/>
                  <a:pt x="401" y="354"/>
                </a:cubicBezTo>
                <a:cubicBezTo>
                  <a:pt x="401" y="354"/>
                  <a:pt x="401" y="354"/>
                  <a:pt x="400" y="354"/>
                </a:cubicBezTo>
                <a:cubicBezTo>
                  <a:pt x="400" y="354"/>
                  <a:pt x="400" y="354"/>
                  <a:pt x="399" y="354"/>
                </a:cubicBezTo>
                <a:cubicBezTo>
                  <a:pt x="399" y="354"/>
                  <a:pt x="399" y="354"/>
                  <a:pt x="400" y="353"/>
                </a:cubicBezTo>
                <a:cubicBezTo>
                  <a:pt x="400" y="353"/>
                  <a:pt x="400" y="353"/>
                  <a:pt x="401" y="353"/>
                </a:cubicBezTo>
                <a:cubicBezTo>
                  <a:pt x="401" y="353"/>
                  <a:pt x="401" y="353"/>
                  <a:pt x="402" y="353"/>
                </a:cubicBezTo>
                <a:cubicBezTo>
                  <a:pt x="402" y="353"/>
                  <a:pt x="402" y="353"/>
                  <a:pt x="402" y="352"/>
                </a:cubicBezTo>
                <a:cubicBezTo>
                  <a:pt x="402" y="352"/>
                  <a:pt x="402" y="352"/>
                  <a:pt x="401" y="352"/>
                </a:cubicBezTo>
                <a:cubicBezTo>
                  <a:pt x="401" y="352"/>
                  <a:pt x="401" y="352"/>
                  <a:pt x="402" y="351"/>
                </a:cubicBezTo>
                <a:cubicBezTo>
                  <a:pt x="402" y="351"/>
                  <a:pt x="402" y="351"/>
                  <a:pt x="403" y="349"/>
                </a:cubicBezTo>
                <a:cubicBezTo>
                  <a:pt x="403" y="349"/>
                  <a:pt x="403" y="349"/>
                  <a:pt x="402" y="348"/>
                </a:cubicBezTo>
                <a:cubicBezTo>
                  <a:pt x="402" y="348"/>
                  <a:pt x="402" y="348"/>
                  <a:pt x="402" y="347"/>
                </a:cubicBezTo>
                <a:cubicBezTo>
                  <a:pt x="402" y="347"/>
                  <a:pt x="402" y="347"/>
                  <a:pt x="404" y="346"/>
                </a:cubicBezTo>
                <a:cubicBezTo>
                  <a:pt x="404" y="346"/>
                  <a:pt x="404" y="346"/>
                  <a:pt x="402" y="346"/>
                </a:cubicBezTo>
                <a:cubicBezTo>
                  <a:pt x="402" y="346"/>
                  <a:pt x="402" y="346"/>
                  <a:pt x="402" y="345"/>
                </a:cubicBezTo>
                <a:cubicBezTo>
                  <a:pt x="402" y="345"/>
                  <a:pt x="402" y="345"/>
                  <a:pt x="403" y="344"/>
                </a:cubicBezTo>
                <a:cubicBezTo>
                  <a:pt x="403" y="344"/>
                  <a:pt x="403" y="344"/>
                  <a:pt x="401" y="344"/>
                </a:cubicBezTo>
                <a:cubicBezTo>
                  <a:pt x="401" y="344"/>
                  <a:pt x="401" y="344"/>
                  <a:pt x="400" y="344"/>
                </a:cubicBezTo>
                <a:cubicBezTo>
                  <a:pt x="400" y="344"/>
                  <a:pt x="400" y="344"/>
                  <a:pt x="399" y="345"/>
                </a:cubicBezTo>
                <a:cubicBezTo>
                  <a:pt x="399" y="345"/>
                  <a:pt x="399" y="345"/>
                  <a:pt x="398" y="346"/>
                </a:cubicBezTo>
                <a:cubicBezTo>
                  <a:pt x="398" y="346"/>
                  <a:pt x="398" y="346"/>
                  <a:pt x="397" y="348"/>
                </a:cubicBezTo>
                <a:cubicBezTo>
                  <a:pt x="397" y="348"/>
                  <a:pt x="397" y="348"/>
                  <a:pt x="396" y="349"/>
                </a:cubicBezTo>
                <a:cubicBezTo>
                  <a:pt x="396" y="349"/>
                  <a:pt x="396" y="349"/>
                  <a:pt x="395" y="348"/>
                </a:cubicBezTo>
                <a:cubicBezTo>
                  <a:pt x="395" y="348"/>
                  <a:pt x="395" y="348"/>
                  <a:pt x="395" y="347"/>
                </a:cubicBezTo>
                <a:cubicBezTo>
                  <a:pt x="395" y="347"/>
                  <a:pt x="395" y="347"/>
                  <a:pt x="396" y="346"/>
                </a:cubicBezTo>
                <a:cubicBezTo>
                  <a:pt x="396" y="346"/>
                  <a:pt x="396" y="346"/>
                  <a:pt x="398" y="343"/>
                </a:cubicBezTo>
                <a:cubicBezTo>
                  <a:pt x="397" y="342"/>
                  <a:pt x="397" y="342"/>
                  <a:pt x="397" y="342"/>
                </a:cubicBezTo>
                <a:cubicBezTo>
                  <a:pt x="398" y="341"/>
                  <a:pt x="398" y="341"/>
                  <a:pt x="398" y="341"/>
                </a:cubicBezTo>
                <a:cubicBezTo>
                  <a:pt x="398" y="340"/>
                  <a:pt x="398" y="340"/>
                  <a:pt x="398" y="340"/>
                </a:cubicBezTo>
                <a:cubicBezTo>
                  <a:pt x="399" y="340"/>
                  <a:pt x="399" y="340"/>
                  <a:pt x="399" y="340"/>
                </a:cubicBezTo>
                <a:cubicBezTo>
                  <a:pt x="399" y="342"/>
                  <a:pt x="399" y="342"/>
                  <a:pt x="399" y="342"/>
                </a:cubicBezTo>
                <a:cubicBezTo>
                  <a:pt x="399" y="342"/>
                  <a:pt x="399" y="342"/>
                  <a:pt x="400" y="342"/>
                </a:cubicBezTo>
                <a:cubicBezTo>
                  <a:pt x="400" y="342"/>
                  <a:pt x="400" y="342"/>
                  <a:pt x="401" y="342"/>
                </a:cubicBezTo>
                <a:cubicBezTo>
                  <a:pt x="401" y="342"/>
                  <a:pt x="401" y="342"/>
                  <a:pt x="403" y="341"/>
                </a:cubicBezTo>
                <a:cubicBezTo>
                  <a:pt x="403" y="341"/>
                  <a:pt x="403" y="341"/>
                  <a:pt x="402" y="341"/>
                </a:cubicBezTo>
                <a:cubicBezTo>
                  <a:pt x="402" y="341"/>
                  <a:pt x="402" y="341"/>
                  <a:pt x="401" y="341"/>
                </a:cubicBezTo>
                <a:cubicBezTo>
                  <a:pt x="401" y="341"/>
                  <a:pt x="401" y="341"/>
                  <a:pt x="400" y="340"/>
                </a:cubicBezTo>
                <a:cubicBezTo>
                  <a:pt x="400" y="340"/>
                  <a:pt x="400" y="340"/>
                  <a:pt x="399" y="338"/>
                </a:cubicBezTo>
                <a:cubicBezTo>
                  <a:pt x="399" y="338"/>
                  <a:pt x="399" y="338"/>
                  <a:pt x="398" y="337"/>
                </a:cubicBezTo>
                <a:cubicBezTo>
                  <a:pt x="398" y="337"/>
                  <a:pt x="398" y="337"/>
                  <a:pt x="399" y="336"/>
                </a:cubicBezTo>
                <a:cubicBezTo>
                  <a:pt x="399" y="336"/>
                  <a:pt x="399" y="336"/>
                  <a:pt x="400" y="336"/>
                </a:cubicBezTo>
                <a:cubicBezTo>
                  <a:pt x="400" y="336"/>
                  <a:pt x="400" y="336"/>
                  <a:pt x="399" y="335"/>
                </a:cubicBezTo>
                <a:cubicBezTo>
                  <a:pt x="399" y="335"/>
                  <a:pt x="399" y="335"/>
                  <a:pt x="399" y="334"/>
                </a:cubicBezTo>
                <a:cubicBezTo>
                  <a:pt x="399" y="334"/>
                  <a:pt x="399" y="334"/>
                  <a:pt x="398" y="333"/>
                </a:cubicBezTo>
                <a:cubicBezTo>
                  <a:pt x="398" y="333"/>
                  <a:pt x="398" y="333"/>
                  <a:pt x="397" y="332"/>
                </a:cubicBezTo>
                <a:cubicBezTo>
                  <a:pt x="397" y="332"/>
                  <a:pt x="397" y="332"/>
                  <a:pt x="398" y="332"/>
                </a:cubicBezTo>
                <a:cubicBezTo>
                  <a:pt x="398" y="332"/>
                  <a:pt x="398" y="332"/>
                  <a:pt x="399" y="332"/>
                </a:cubicBezTo>
                <a:cubicBezTo>
                  <a:pt x="399" y="332"/>
                  <a:pt x="399" y="332"/>
                  <a:pt x="398" y="331"/>
                </a:cubicBezTo>
                <a:cubicBezTo>
                  <a:pt x="398" y="331"/>
                  <a:pt x="398" y="331"/>
                  <a:pt x="397" y="331"/>
                </a:cubicBezTo>
                <a:cubicBezTo>
                  <a:pt x="397" y="331"/>
                  <a:pt x="397" y="331"/>
                  <a:pt x="396" y="330"/>
                </a:cubicBezTo>
                <a:cubicBezTo>
                  <a:pt x="396" y="330"/>
                  <a:pt x="396" y="330"/>
                  <a:pt x="395" y="330"/>
                </a:cubicBezTo>
                <a:cubicBezTo>
                  <a:pt x="395" y="330"/>
                  <a:pt x="395" y="330"/>
                  <a:pt x="395" y="329"/>
                </a:cubicBezTo>
                <a:cubicBezTo>
                  <a:pt x="395" y="329"/>
                  <a:pt x="395" y="329"/>
                  <a:pt x="395" y="328"/>
                </a:cubicBezTo>
                <a:cubicBezTo>
                  <a:pt x="395" y="328"/>
                  <a:pt x="395" y="328"/>
                  <a:pt x="396" y="328"/>
                </a:cubicBezTo>
                <a:cubicBezTo>
                  <a:pt x="396" y="328"/>
                  <a:pt x="396" y="328"/>
                  <a:pt x="397" y="327"/>
                </a:cubicBezTo>
                <a:cubicBezTo>
                  <a:pt x="397" y="327"/>
                  <a:pt x="397" y="327"/>
                  <a:pt x="396" y="327"/>
                </a:cubicBezTo>
                <a:cubicBezTo>
                  <a:pt x="396" y="327"/>
                  <a:pt x="396" y="327"/>
                  <a:pt x="396" y="326"/>
                </a:cubicBezTo>
                <a:cubicBezTo>
                  <a:pt x="396" y="326"/>
                  <a:pt x="396" y="326"/>
                  <a:pt x="397" y="325"/>
                </a:cubicBezTo>
                <a:cubicBezTo>
                  <a:pt x="397" y="325"/>
                  <a:pt x="397" y="325"/>
                  <a:pt x="396" y="324"/>
                </a:cubicBezTo>
                <a:cubicBezTo>
                  <a:pt x="396" y="324"/>
                  <a:pt x="396" y="324"/>
                  <a:pt x="397" y="323"/>
                </a:cubicBezTo>
                <a:cubicBezTo>
                  <a:pt x="397" y="323"/>
                  <a:pt x="397" y="323"/>
                  <a:pt x="397" y="324"/>
                </a:cubicBezTo>
                <a:cubicBezTo>
                  <a:pt x="397" y="324"/>
                  <a:pt x="397" y="324"/>
                  <a:pt x="398" y="325"/>
                </a:cubicBezTo>
                <a:cubicBezTo>
                  <a:pt x="398" y="325"/>
                  <a:pt x="398" y="325"/>
                  <a:pt x="399" y="325"/>
                </a:cubicBezTo>
                <a:cubicBezTo>
                  <a:pt x="399" y="325"/>
                  <a:pt x="399" y="325"/>
                  <a:pt x="399" y="324"/>
                </a:cubicBezTo>
                <a:cubicBezTo>
                  <a:pt x="399" y="324"/>
                  <a:pt x="399" y="324"/>
                  <a:pt x="398" y="322"/>
                </a:cubicBezTo>
                <a:cubicBezTo>
                  <a:pt x="398" y="322"/>
                  <a:pt x="398" y="322"/>
                  <a:pt x="399" y="321"/>
                </a:cubicBezTo>
                <a:cubicBezTo>
                  <a:pt x="399" y="321"/>
                  <a:pt x="399" y="321"/>
                  <a:pt x="398" y="320"/>
                </a:cubicBezTo>
                <a:cubicBezTo>
                  <a:pt x="398" y="320"/>
                  <a:pt x="398" y="320"/>
                  <a:pt x="399" y="319"/>
                </a:cubicBezTo>
                <a:cubicBezTo>
                  <a:pt x="399" y="319"/>
                  <a:pt x="399" y="319"/>
                  <a:pt x="401" y="318"/>
                </a:cubicBezTo>
                <a:cubicBezTo>
                  <a:pt x="401" y="318"/>
                  <a:pt x="401" y="318"/>
                  <a:pt x="399" y="318"/>
                </a:cubicBezTo>
                <a:cubicBezTo>
                  <a:pt x="399" y="318"/>
                  <a:pt x="399" y="318"/>
                  <a:pt x="398" y="319"/>
                </a:cubicBezTo>
                <a:cubicBezTo>
                  <a:pt x="398" y="319"/>
                  <a:pt x="398" y="319"/>
                  <a:pt x="398" y="318"/>
                </a:cubicBezTo>
                <a:cubicBezTo>
                  <a:pt x="398" y="318"/>
                  <a:pt x="398" y="318"/>
                  <a:pt x="397" y="319"/>
                </a:cubicBezTo>
                <a:cubicBezTo>
                  <a:pt x="397" y="319"/>
                  <a:pt x="397" y="319"/>
                  <a:pt x="396" y="318"/>
                </a:cubicBezTo>
                <a:cubicBezTo>
                  <a:pt x="396" y="318"/>
                  <a:pt x="396" y="318"/>
                  <a:pt x="396" y="317"/>
                </a:cubicBezTo>
                <a:cubicBezTo>
                  <a:pt x="396" y="317"/>
                  <a:pt x="396" y="317"/>
                  <a:pt x="395" y="317"/>
                </a:cubicBezTo>
                <a:cubicBezTo>
                  <a:pt x="395" y="317"/>
                  <a:pt x="395" y="317"/>
                  <a:pt x="395" y="315"/>
                </a:cubicBezTo>
                <a:cubicBezTo>
                  <a:pt x="395" y="315"/>
                  <a:pt x="395" y="315"/>
                  <a:pt x="394" y="314"/>
                </a:cubicBezTo>
                <a:cubicBezTo>
                  <a:pt x="394" y="314"/>
                  <a:pt x="394" y="314"/>
                  <a:pt x="394" y="313"/>
                </a:cubicBezTo>
                <a:cubicBezTo>
                  <a:pt x="394" y="313"/>
                  <a:pt x="394" y="313"/>
                  <a:pt x="393" y="312"/>
                </a:cubicBezTo>
                <a:cubicBezTo>
                  <a:pt x="393" y="312"/>
                  <a:pt x="393" y="312"/>
                  <a:pt x="394" y="310"/>
                </a:cubicBezTo>
                <a:cubicBezTo>
                  <a:pt x="394" y="310"/>
                  <a:pt x="394" y="310"/>
                  <a:pt x="394" y="309"/>
                </a:cubicBezTo>
                <a:cubicBezTo>
                  <a:pt x="394" y="309"/>
                  <a:pt x="394" y="309"/>
                  <a:pt x="394" y="308"/>
                </a:cubicBezTo>
                <a:cubicBezTo>
                  <a:pt x="394" y="308"/>
                  <a:pt x="394" y="308"/>
                  <a:pt x="394" y="307"/>
                </a:cubicBezTo>
                <a:cubicBezTo>
                  <a:pt x="394" y="307"/>
                  <a:pt x="394" y="307"/>
                  <a:pt x="395" y="305"/>
                </a:cubicBezTo>
                <a:cubicBezTo>
                  <a:pt x="395" y="305"/>
                  <a:pt x="395" y="305"/>
                  <a:pt x="395" y="303"/>
                </a:cubicBezTo>
                <a:cubicBezTo>
                  <a:pt x="395" y="303"/>
                  <a:pt x="395" y="303"/>
                  <a:pt x="395" y="301"/>
                </a:cubicBezTo>
                <a:cubicBezTo>
                  <a:pt x="395" y="301"/>
                  <a:pt x="395" y="301"/>
                  <a:pt x="396" y="299"/>
                </a:cubicBezTo>
                <a:cubicBezTo>
                  <a:pt x="396" y="299"/>
                  <a:pt x="396" y="299"/>
                  <a:pt x="395" y="300"/>
                </a:cubicBezTo>
                <a:cubicBezTo>
                  <a:pt x="395" y="300"/>
                  <a:pt x="395" y="300"/>
                  <a:pt x="394" y="301"/>
                </a:cubicBezTo>
                <a:cubicBezTo>
                  <a:pt x="394" y="301"/>
                  <a:pt x="394" y="301"/>
                  <a:pt x="393" y="300"/>
                </a:cubicBezTo>
                <a:cubicBezTo>
                  <a:pt x="393" y="300"/>
                  <a:pt x="393" y="300"/>
                  <a:pt x="393" y="301"/>
                </a:cubicBezTo>
                <a:cubicBezTo>
                  <a:pt x="393" y="301"/>
                  <a:pt x="393" y="301"/>
                  <a:pt x="393" y="302"/>
                </a:cubicBezTo>
                <a:cubicBezTo>
                  <a:pt x="393" y="302"/>
                  <a:pt x="393" y="302"/>
                  <a:pt x="393" y="305"/>
                </a:cubicBezTo>
                <a:cubicBezTo>
                  <a:pt x="393" y="305"/>
                  <a:pt x="393" y="305"/>
                  <a:pt x="392" y="308"/>
                </a:cubicBezTo>
                <a:cubicBezTo>
                  <a:pt x="392" y="308"/>
                  <a:pt x="392" y="308"/>
                  <a:pt x="392" y="311"/>
                </a:cubicBezTo>
                <a:cubicBezTo>
                  <a:pt x="392" y="311"/>
                  <a:pt x="392" y="311"/>
                  <a:pt x="392" y="312"/>
                </a:cubicBezTo>
                <a:cubicBezTo>
                  <a:pt x="392" y="312"/>
                  <a:pt x="392" y="312"/>
                  <a:pt x="392" y="313"/>
                </a:cubicBezTo>
                <a:cubicBezTo>
                  <a:pt x="392" y="313"/>
                  <a:pt x="392" y="313"/>
                  <a:pt x="390" y="315"/>
                </a:cubicBezTo>
                <a:cubicBezTo>
                  <a:pt x="390" y="315"/>
                  <a:pt x="390" y="315"/>
                  <a:pt x="389" y="313"/>
                </a:cubicBezTo>
                <a:cubicBezTo>
                  <a:pt x="389" y="313"/>
                  <a:pt x="389" y="313"/>
                  <a:pt x="390" y="313"/>
                </a:cubicBezTo>
                <a:cubicBezTo>
                  <a:pt x="390" y="313"/>
                  <a:pt x="390" y="313"/>
                  <a:pt x="390" y="312"/>
                </a:cubicBezTo>
                <a:cubicBezTo>
                  <a:pt x="390" y="312"/>
                  <a:pt x="390" y="312"/>
                  <a:pt x="389" y="313"/>
                </a:cubicBezTo>
                <a:cubicBezTo>
                  <a:pt x="389" y="313"/>
                  <a:pt x="389" y="313"/>
                  <a:pt x="387" y="313"/>
                </a:cubicBezTo>
                <a:cubicBezTo>
                  <a:pt x="387" y="313"/>
                  <a:pt x="387" y="313"/>
                  <a:pt x="387" y="312"/>
                </a:cubicBezTo>
                <a:cubicBezTo>
                  <a:pt x="387" y="312"/>
                  <a:pt x="387" y="312"/>
                  <a:pt x="387" y="311"/>
                </a:cubicBezTo>
                <a:cubicBezTo>
                  <a:pt x="387" y="311"/>
                  <a:pt x="387" y="311"/>
                  <a:pt x="387" y="310"/>
                </a:cubicBezTo>
                <a:cubicBezTo>
                  <a:pt x="387" y="310"/>
                  <a:pt x="387" y="310"/>
                  <a:pt x="387" y="309"/>
                </a:cubicBezTo>
                <a:cubicBezTo>
                  <a:pt x="387" y="309"/>
                  <a:pt x="387" y="309"/>
                  <a:pt x="388" y="308"/>
                </a:cubicBezTo>
                <a:cubicBezTo>
                  <a:pt x="388" y="308"/>
                  <a:pt x="388" y="308"/>
                  <a:pt x="388" y="307"/>
                </a:cubicBezTo>
                <a:cubicBezTo>
                  <a:pt x="388" y="307"/>
                  <a:pt x="388" y="307"/>
                  <a:pt x="387" y="308"/>
                </a:cubicBezTo>
                <a:cubicBezTo>
                  <a:pt x="387" y="308"/>
                  <a:pt x="387" y="308"/>
                  <a:pt x="386" y="308"/>
                </a:cubicBezTo>
                <a:cubicBezTo>
                  <a:pt x="386" y="308"/>
                  <a:pt x="386" y="308"/>
                  <a:pt x="386" y="307"/>
                </a:cubicBezTo>
                <a:cubicBezTo>
                  <a:pt x="386" y="307"/>
                  <a:pt x="386" y="307"/>
                  <a:pt x="386" y="306"/>
                </a:cubicBezTo>
                <a:cubicBezTo>
                  <a:pt x="386" y="306"/>
                  <a:pt x="386" y="306"/>
                  <a:pt x="386" y="305"/>
                </a:cubicBezTo>
                <a:cubicBezTo>
                  <a:pt x="386" y="305"/>
                  <a:pt x="386" y="305"/>
                  <a:pt x="385" y="304"/>
                </a:cubicBezTo>
                <a:cubicBezTo>
                  <a:pt x="385" y="304"/>
                  <a:pt x="385" y="304"/>
                  <a:pt x="385" y="305"/>
                </a:cubicBezTo>
                <a:cubicBezTo>
                  <a:pt x="385" y="305"/>
                  <a:pt x="385" y="305"/>
                  <a:pt x="384" y="305"/>
                </a:cubicBezTo>
                <a:cubicBezTo>
                  <a:pt x="384" y="305"/>
                  <a:pt x="384" y="305"/>
                  <a:pt x="384" y="303"/>
                </a:cubicBezTo>
                <a:cubicBezTo>
                  <a:pt x="384" y="303"/>
                  <a:pt x="384" y="303"/>
                  <a:pt x="383" y="303"/>
                </a:cubicBezTo>
                <a:cubicBezTo>
                  <a:pt x="383" y="303"/>
                  <a:pt x="383" y="303"/>
                  <a:pt x="383" y="305"/>
                </a:cubicBezTo>
                <a:cubicBezTo>
                  <a:pt x="383" y="305"/>
                  <a:pt x="383" y="305"/>
                  <a:pt x="383" y="306"/>
                </a:cubicBezTo>
                <a:cubicBezTo>
                  <a:pt x="383" y="306"/>
                  <a:pt x="383" y="306"/>
                  <a:pt x="384" y="306"/>
                </a:cubicBezTo>
                <a:cubicBezTo>
                  <a:pt x="384" y="306"/>
                  <a:pt x="384" y="306"/>
                  <a:pt x="384" y="307"/>
                </a:cubicBezTo>
                <a:cubicBezTo>
                  <a:pt x="384" y="307"/>
                  <a:pt x="384" y="307"/>
                  <a:pt x="384" y="308"/>
                </a:cubicBezTo>
                <a:cubicBezTo>
                  <a:pt x="384" y="308"/>
                  <a:pt x="384" y="308"/>
                  <a:pt x="383" y="309"/>
                </a:cubicBezTo>
                <a:cubicBezTo>
                  <a:pt x="383" y="309"/>
                  <a:pt x="383" y="309"/>
                  <a:pt x="384" y="309"/>
                </a:cubicBezTo>
                <a:cubicBezTo>
                  <a:pt x="384" y="309"/>
                  <a:pt x="384" y="309"/>
                  <a:pt x="385" y="309"/>
                </a:cubicBezTo>
                <a:cubicBezTo>
                  <a:pt x="385" y="309"/>
                  <a:pt x="385" y="309"/>
                  <a:pt x="386" y="311"/>
                </a:cubicBezTo>
                <a:cubicBezTo>
                  <a:pt x="386" y="311"/>
                  <a:pt x="386" y="311"/>
                  <a:pt x="385" y="312"/>
                </a:cubicBezTo>
                <a:cubicBezTo>
                  <a:pt x="385" y="312"/>
                  <a:pt x="385" y="312"/>
                  <a:pt x="384" y="312"/>
                </a:cubicBezTo>
                <a:cubicBezTo>
                  <a:pt x="384" y="312"/>
                  <a:pt x="384" y="312"/>
                  <a:pt x="383" y="313"/>
                </a:cubicBezTo>
                <a:cubicBezTo>
                  <a:pt x="383" y="313"/>
                  <a:pt x="383" y="313"/>
                  <a:pt x="382" y="312"/>
                </a:cubicBezTo>
                <a:cubicBezTo>
                  <a:pt x="382" y="312"/>
                  <a:pt x="382" y="312"/>
                  <a:pt x="381" y="311"/>
                </a:cubicBezTo>
                <a:cubicBezTo>
                  <a:pt x="381" y="311"/>
                  <a:pt x="381" y="311"/>
                  <a:pt x="379" y="309"/>
                </a:cubicBezTo>
                <a:cubicBezTo>
                  <a:pt x="379" y="309"/>
                  <a:pt x="379" y="309"/>
                  <a:pt x="379" y="308"/>
                </a:cubicBezTo>
                <a:cubicBezTo>
                  <a:pt x="379" y="308"/>
                  <a:pt x="379" y="308"/>
                  <a:pt x="379" y="307"/>
                </a:cubicBezTo>
                <a:cubicBezTo>
                  <a:pt x="379" y="307"/>
                  <a:pt x="379" y="307"/>
                  <a:pt x="378" y="307"/>
                </a:cubicBezTo>
                <a:cubicBezTo>
                  <a:pt x="378" y="307"/>
                  <a:pt x="378" y="307"/>
                  <a:pt x="378" y="306"/>
                </a:cubicBezTo>
                <a:cubicBezTo>
                  <a:pt x="378" y="306"/>
                  <a:pt x="378" y="306"/>
                  <a:pt x="378" y="303"/>
                </a:cubicBezTo>
                <a:cubicBezTo>
                  <a:pt x="378" y="303"/>
                  <a:pt x="378" y="303"/>
                  <a:pt x="377" y="302"/>
                </a:cubicBezTo>
                <a:cubicBezTo>
                  <a:pt x="377" y="302"/>
                  <a:pt x="377" y="302"/>
                  <a:pt x="377" y="301"/>
                </a:cubicBezTo>
                <a:cubicBezTo>
                  <a:pt x="377" y="301"/>
                  <a:pt x="377" y="301"/>
                  <a:pt x="378" y="300"/>
                </a:cubicBezTo>
                <a:cubicBezTo>
                  <a:pt x="378" y="300"/>
                  <a:pt x="378" y="300"/>
                  <a:pt x="379" y="299"/>
                </a:cubicBezTo>
                <a:cubicBezTo>
                  <a:pt x="379" y="299"/>
                  <a:pt x="379" y="299"/>
                  <a:pt x="379" y="298"/>
                </a:cubicBezTo>
                <a:cubicBezTo>
                  <a:pt x="379" y="298"/>
                  <a:pt x="379" y="298"/>
                  <a:pt x="379" y="296"/>
                </a:cubicBezTo>
                <a:cubicBezTo>
                  <a:pt x="379" y="296"/>
                  <a:pt x="379" y="296"/>
                  <a:pt x="378" y="298"/>
                </a:cubicBezTo>
                <a:cubicBezTo>
                  <a:pt x="378" y="298"/>
                  <a:pt x="378" y="298"/>
                  <a:pt x="377" y="300"/>
                </a:cubicBezTo>
                <a:cubicBezTo>
                  <a:pt x="377" y="300"/>
                  <a:pt x="377" y="300"/>
                  <a:pt x="376" y="299"/>
                </a:cubicBezTo>
                <a:cubicBezTo>
                  <a:pt x="376" y="299"/>
                  <a:pt x="376" y="299"/>
                  <a:pt x="375" y="300"/>
                </a:cubicBezTo>
                <a:cubicBezTo>
                  <a:pt x="375" y="300"/>
                  <a:pt x="375" y="300"/>
                  <a:pt x="374" y="298"/>
                </a:cubicBezTo>
                <a:cubicBezTo>
                  <a:pt x="374" y="298"/>
                  <a:pt x="374" y="298"/>
                  <a:pt x="375" y="297"/>
                </a:cubicBezTo>
                <a:cubicBezTo>
                  <a:pt x="375" y="297"/>
                  <a:pt x="375" y="297"/>
                  <a:pt x="374" y="296"/>
                </a:cubicBezTo>
                <a:cubicBezTo>
                  <a:pt x="374" y="296"/>
                  <a:pt x="374" y="296"/>
                  <a:pt x="373" y="297"/>
                </a:cubicBezTo>
                <a:cubicBezTo>
                  <a:pt x="373" y="297"/>
                  <a:pt x="373" y="297"/>
                  <a:pt x="372" y="296"/>
                </a:cubicBezTo>
                <a:cubicBezTo>
                  <a:pt x="372" y="296"/>
                  <a:pt x="372" y="296"/>
                  <a:pt x="372" y="295"/>
                </a:cubicBezTo>
                <a:cubicBezTo>
                  <a:pt x="372" y="295"/>
                  <a:pt x="372" y="295"/>
                  <a:pt x="371" y="293"/>
                </a:cubicBezTo>
                <a:cubicBezTo>
                  <a:pt x="371" y="293"/>
                  <a:pt x="371" y="293"/>
                  <a:pt x="373" y="294"/>
                </a:cubicBezTo>
                <a:cubicBezTo>
                  <a:pt x="373" y="294"/>
                  <a:pt x="373" y="294"/>
                  <a:pt x="374" y="294"/>
                </a:cubicBezTo>
                <a:cubicBezTo>
                  <a:pt x="374" y="294"/>
                  <a:pt x="374" y="294"/>
                  <a:pt x="374" y="292"/>
                </a:cubicBezTo>
                <a:cubicBezTo>
                  <a:pt x="374" y="292"/>
                  <a:pt x="374" y="292"/>
                  <a:pt x="374" y="290"/>
                </a:cubicBezTo>
                <a:cubicBezTo>
                  <a:pt x="374" y="290"/>
                  <a:pt x="374" y="290"/>
                  <a:pt x="373" y="291"/>
                </a:cubicBezTo>
                <a:cubicBezTo>
                  <a:pt x="373" y="291"/>
                  <a:pt x="373" y="291"/>
                  <a:pt x="373" y="290"/>
                </a:cubicBezTo>
                <a:cubicBezTo>
                  <a:pt x="373" y="290"/>
                  <a:pt x="373" y="290"/>
                  <a:pt x="372" y="290"/>
                </a:cubicBezTo>
                <a:cubicBezTo>
                  <a:pt x="372" y="290"/>
                  <a:pt x="372" y="290"/>
                  <a:pt x="369" y="291"/>
                </a:cubicBezTo>
                <a:cubicBezTo>
                  <a:pt x="369" y="291"/>
                  <a:pt x="369" y="291"/>
                  <a:pt x="368" y="290"/>
                </a:cubicBezTo>
                <a:cubicBezTo>
                  <a:pt x="368" y="290"/>
                  <a:pt x="368" y="290"/>
                  <a:pt x="367" y="290"/>
                </a:cubicBezTo>
                <a:cubicBezTo>
                  <a:pt x="367" y="290"/>
                  <a:pt x="367" y="290"/>
                  <a:pt x="366" y="289"/>
                </a:cubicBezTo>
                <a:cubicBezTo>
                  <a:pt x="366" y="289"/>
                  <a:pt x="366" y="289"/>
                  <a:pt x="365" y="288"/>
                </a:cubicBezTo>
                <a:cubicBezTo>
                  <a:pt x="365" y="288"/>
                  <a:pt x="365" y="288"/>
                  <a:pt x="364" y="287"/>
                </a:cubicBezTo>
                <a:cubicBezTo>
                  <a:pt x="364" y="287"/>
                  <a:pt x="364" y="287"/>
                  <a:pt x="366" y="287"/>
                </a:cubicBezTo>
                <a:cubicBezTo>
                  <a:pt x="366" y="287"/>
                  <a:pt x="366" y="287"/>
                  <a:pt x="366" y="286"/>
                </a:cubicBezTo>
                <a:cubicBezTo>
                  <a:pt x="366" y="286"/>
                  <a:pt x="366" y="286"/>
                  <a:pt x="367" y="285"/>
                </a:cubicBezTo>
                <a:cubicBezTo>
                  <a:pt x="367" y="285"/>
                  <a:pt x="367" y="285"/>
                  <a:pt x="366" y="285"/>
                </a:cubicBezTo>
                <a:cubicBezTo>
                  <a:pt x="366" y="285"/>
                  <a:pt x="366" y="285"/>
                  <a:pt x="366" y="286"/>
                </a:cubicBezTo>
                <a:cubicBezTo>
                  <a:pt x="366" y="286"/>
                  <a:pt x="366" y="286"/>
                  <a:pt x="364" y="286"/>
                </a:cubicBezTo>
                <a:cubicBezTo>
                  <a:pt x="364" y="286"/>
                  <a:pt x="364" y="286"/>
                  <a:pt x="363" y="286"/>
                </a:cubicBezTo>
                <a:cubicBezTo>
                  <a:pt x="363" y="286"/>
                  <a:pt x="363" y="286"/>
                  <a:pt x="362" y="286"/>
                </a:cubicBezTo>
                <a:cubicBezTo>
                  <a:pt x="362" y="286"/>
                  <a:pt x="362" y="286"/>
                  <a:pt x="362" y="285"/>
                </a:cubicBezTo>
                <a:cubicBezTo>
                  <a:pt x="362" y="285"/>
                  <a:pt x="362" y="285"/>
                  <a:pt x="361" y="284"/>
                </a:cubicBezTo>
                <a:cubicBezTo>
                  <a:pt x="361" y="284"/>
                  <a:pt x="361" y="284"/>
                  <a:pt x="360" y="284"/>
                </a:cubicBezTo>
                <a:cubicBezTo>
                  <a:pt x="360" y="284"/>
                  <a:pt x="360" y="284"/>
                  <a:pt x="360" y="283"/>
                </a:cubicBezTo>
                <a:cubicBezTo>
                  <a:pt x="360" y="283"/>
                  <a:pt x="360" y="283"/>
                  <a:pt x="359" y="283"/>
                </a:cubicBezTo>
                <a:cubicBezTo>
                  <a:pt x="359" y="283"/>
                  <a:pt x="359" y="283"/>
                  <a:pt x="358" y="283"/>
                </a:cubicBezTo>
                <a:cubicBezTo>
                  <a:pt x="358" y="283"/>
                  <a:pt x="358" y="283"/>
                  <a:pt x="356" y="283"/>
                </a:cubicBezTo>
                <a:cubicBezTo>
                  <a:pt x="356" y="283"/>
                  <a:pt x="356" y="283"/>
                  <a:pt x="355" y="283"/>
                </a:cubicBezTo>
                <a:cubicBezTo>
                  <a:pt x="355" y="283"/>
                  <a:pt x="355" y="283"/>
                  <a:pt x="354" y="283"/>
                </a:cubicBezTo>
                <a:cubicBezTo>
                  <a:pt x="354" y="283"/>
                  <a:pt x="354" y="283"/>
                  <a:pt x="353" y="283"/>
                </a:cubicBezTo>
                <a:cubicBezTo>
                  <a:pt x="353" y="283"/>
                  <a:pt x="353" y="283"/>
                  <a:pt x="350" y="283"/>
                </a:cubicBezTo>
                <a:cubicBezTo>
                  <a:pt x="350" y="283"/>
                  <a:pt x="350" y="283"/>
                  <a:pt x="350" y="282"/>
                </a:cubicBezTo>
                <a:cubicBezTo>
                  <a:pt x="350" y="282"/>
                  <a:pt x="350" y="282"/>
                  <a:pt x="351" y="282"/>
                </a:cubicBezTo>
                <a:cubicBezTo>
                  <a:pt x="351" y="282"/>
                  <a:pt x="351" y="282"/>
                  <a:pt x="352" y="282"/>
                </a:cubicBezTo>
                <a:cubicBezTo>
                  <a:pt x="352" y="282"/>
                  <a:pt x="352" y="282"/>
                  <a:pt x="351" y="280"/>
                </a:cubicBezTo>
                <a:cubicBezTo>
                  <a:pt x="351" y="280"/>
                  <a:pt x="351" y="280"/>
                  <a:pt x="352" y="279"/>
                </a:cubicBezTo>
                <a:cubicBezTo>
                  <a:pt x="352" y="279"/>
                  <a:pt x="352" y="279"/>
                  <a:pt x="352" y="278"/>
                </a:cubicBezTo>
                <a:cubicBezTo>
                  <a:pt x="352" y="278"/>
                  <a:pt x="352" y="278"/>
                  <a:pt x="353" y="277"/>
                </a:cubicBezTo>
                <a:cubicBezTo>
                  <a:pt x="353" y="277"/>
                  <a:pt x="353" y="277"/>
                  <a:pt x="352" y="277"/>
                </a:cubicBezTo>
                <a:cubicBezTo>
                  <a:pt x="352" y="277"/>
                  <a:pt x="352" y="277"/>
                  <a:pt x="351" y="277"/>
                </a:cubicBezTo>
                <a:cubicBezTo>
                  <a:pt x="351" y="277"/>
                  <a:pt x="351" y="277"/>
                  <a:pt x="352" y="278"/>
                </a:cubicBezTo>
                <a:cubicBezTo>
                  <a:pt x="352" y="278"/>
                  <a:pt x="352" y="278"/>
                  <a:pt x="351" y="279"/>
                </a:cubicBezTo>
                <a:cubicBezTo>
                  <a:pt x="351" y="279"/>
                  <a:pt x="351" y="279"/>
                  <a:pt x="350" y="279"/>
                </a:cubicBezTo>
                <a:cubicBezTo>
                  <a:pt x="350" y="279"/>
                  <a:pt x="350" y="279"/>
                  <a:pt x="350" y="278"/>
                </a:cubicBezTo>
                <a:cubicBezTo>
                  <a:pt x="350" y="278"/>
                  <a:pt x="350" y="278"/>
                  <a:pt x="349" y="278"/>
                </a:cubicBezTo>
                <a:cubicBezTo>
                  <a:pt x="349" y="278"/>
                  <a:pt x="349" y="278"/>
                  <a:pt x="349" y="277"/>
                </a:cubicBezTo>
                <a:cubicBezTo>
                  <a:pt x="349" y="277"/>
                  <a:pt x="349" y="277"/>
                  <a:pt x="350" y="277"/>
                </a:cubicBezTo>
                <a:cubicBezTo>
                  <a:pt x="350" y="277"/>
                  <a:pt x="350" y="277"/>
                  <a:pt x="350" y="276"/>
                </a:cubicBezTo>
                <a:cubicBezTo>
                  <a:pt x="350" y="276"/>
                  <a:pt x="350" y="276"/>
                  <a:pt x="349" y="275"/>
                </a:cubicBezTo>
                <a:cubicBezTo>
                  <a:pt x="349" y="275"/>
                  <a:pt x="349" y="275"/>
                  <a:pt x="347" y="276"/>
                </a:cubicBezTo>
                <a:cubicBezTo>
                  <a:pt x="347" y="276"/>
                  <a:pt x="347" y="276"/>
                  <a:pt x="346" y="275"/>
                </a:cubicBezTo>
                <a:cubicBezTo>
                  <a:pt x="346" y="275"/>
                  <a:pt x="346" y="275"/>
                  <a:pt x="345" y="274"/>
                </a:cubicBezTo>
                <a:cubicBezTo>
                  <a:pt x="345" y="274"/>
                  <a:pt x="345" y="274"/>
                  <a:pt x="344" y="275"/>
                </a:cubicBezTo>
                <a:cubicBezTo>
                  <a:pt x="344" y="275"/>
                  <a:pt x="344" y="275"/>
                  <a:pt x="343" y="275"/>
                </a:cubicBezTo>
                <a:cubicBezTo>
                  <a:pt x="343" y="275"/>
                  <a:pt x="343" y="275"/>
                  <a:pt x="343" y="274"/>
                </a:cubicBezTo>
                <a:cubicBezTo>
                  <a:pt x="343" y="274"/>
                  <a:pt x="343" y="274"/>
                  <a:pt x="344" y="274"/>
                </a:cubicBezTo>
                <a:cubicBezTo>
                  <a:pt x="344" y="274"/>
                  <a:pt x="344" y="274"/>
                  <a:pt x="344" y="273"/>
                </a:cubicBezTo>
                <a:cubicBezTo>
                  <a:pt x="344" y="273"/>
                  <a:pt x="344" y="273"/>
                  <a:pt x="342" y="272"/>
                </a:cubicBezTo>
                <a:cubicBezTo>
                  <a:pt x="342" y="272"/>
                  <a:pt x="342" y="272"/>
                  <a:pt x="342" y="271"/>
                </a:cubicBezTo>
                <a:cubicBezTo>
                  <a:pt x="342" y="271"/>
                  <a:pt x="342" y="271"/>
                  <a:pt x="343" y="271"/>
                </a:cubicBezTo>
                <a:cubicBezTo>
                  <a:pt x="343" y="271"/>
                  <a:pt x="343" y="271"/>
                  <a:pt x="344" y="271"/>
                </a:cubicBezTo>
                <a:cubicBezTo>
                  <a:pt x="344" y="271"/>
                  <a:pt x="344" y="271"/>
                  <a:pt x="343" y="270"/>
                </a:cubicBezTo>
                <a:cubicBezTo>
                  <a:pt x="343" y="270"/>
                  <a:pt x="343" y="270"/>
                  <a:pt x="342" y="271"/>
                </a:cubicBezTo>
                <a:cubicBezTo>
                  <a:pt x="342" y="271"/>
                  <a:pt x="342" y="271"/>
                  <a:pt x="341" y="271"/>
                </a:cubicBezTo>
                <a:cubicBezTo>
                  <a:pt x="341" y="271"/>
                  <a:pt x="341" y="271"/>
                  <a:pt x="341" y="270"/>
                </a:cubicBezTo>
                <a:cubicBezTo>
                  <a:pt x="341" y="270"/>
                  <a:pt x="341" y="270"/>
                  <a:pt x="342" y="269"/>
                </a:cubicBezTo>
                <a:cubicBezTo>
                  <a:pt x="342" y="269"/>
                  <a:pt x="342" y="269"/>
                  <a:pt x="342" y="268"/>
                </a:cubicBezTo>
                <a:cubicBezTo>
                  <a:pt x="342" y="268"/>
                  <a:pt x="342" y="268"/>
                  <a:pt x="342" y="267"/>
                </a:cubicBezTo>
                <a:cubicBezTo>
                  <a:pt x="342" y="267"/>
                  <a:pt x="342" y="267"/>
                  <a:pt x="343" y="267"/>
                </a:cubicBezTo>
                <a:cubicBezTo>
                  <a:pt x="343" y="267"/>
                  <a:pt x="343" y="267"/>
                  <a:pt x="344" y="266"/>
                </a:cubicBezTo>
                <a:cubicBezTo>
                  <a:pt x="344" y="266"/>
                  <a:pt x="344" y="266"/>
                  <a:pt x="346" y="266"/>
                </a:cubicBezTo>
                <a:cubicBezTo>
                  <a:pt x="346" y="266"/>
                  <a:pt x="346" y="266"/>
                  <a:pt x="346" y="265"/>
                </a:cubicBezTo>
                <a:cubicBezTo>
                  <a:pt x="346" y="265"/>
                  <a:pt x="346" y="265"/>
                  <a:pt x="345" y="265"/>
                </a:cubicBezTo>
                <a:cubicBezTo>
                  <a:pt x="345" y="265"/>
                  <a:pt x="345" y="265"/>
                  <a:pt x="344" y="265"/>
                </a:cubicBezTo>
                <a:cubicBezTo>
                  <a:pt x="344" y="265"/>
                  <a:pt x="344" y="265"/>
                  <a:pt x="342" y="266"/>
                </a:cubicBezTo>
                <a:cubicBezTo>
                  <a:pt x="342" y="266"/>
                  <a:pt x="342" y="266"/>
                  <a:pt x="341" y="267"/>
                </a:cubicBezTo>
                <a:cubicBezTo>
                  <a:pt x="341" y="267"/>
                  <a:pt x="341" y="267"/>
                  <a:pt x="340" y="266"/>
                </a:cubicBezTo>
                <a:cubicBezTo>
                  <a:pt x="340" y="266"/>
                  <a:pt x="340" y="266"/>
                  <a:pt x="339" y="267"/>
                </a:cubicBezTo>
                <a:cubicBezTo>
                  <a:pt x="339" y="267"/>
                  <a:pt x="339" y="267"/>
                  <a:pt x="338" y="268"/>
                </a:cubicBezTo>
                <a:cubicBezTo>
                  <a:pt x="338" y="268"/>
                  <a:pt x="338" y="268"/>
                  <a:pt x="338" y="267"/>
                </a:cubicBezTo>
                <a:cubicBezTo>
                  <a:pt x="338" y="267"/>
                  <a:pt x="338" y="267"/>
                  <a:pt x="338" y="266"/>
                </a:cubicBezTo>
                <a:cubicBezTo>
                  <a:pt x="338" y="266"/>
                  <a:pt x="338" y="266"/>
                  <a:pt x="339" y="265"/>
                </a:cubicBezTo>
                <a:cubicBezTo>
                  <a:pt x="339" y="265"/>
                  <a:pt x="339" y="265"/>
                  <a:pt x="338" y="265"/>
                </a:cubicBezTo>
                <a:cubicBezTo>
                  <a:pt x="338" y="265"/>
                  <a:pt x="338" y="265"/>
                  <a:pt x="337" y="266"/>
                </a:cubicBezTo>
                <a:cubicBezTo>
                  <a:pt x="337" y="266"/>
                  <a:pt x="337" y="266"/>
                  <a:pt x="336" y="268"/>
                </a:cubicBezTo>
                <a:cubicBezTo>
                  <a:pt x="336" y="268"/>
                  <a:pt x="336" y="268"/>
                  <a:pt x="336" y="269"/>
                </a:cubicBezTo>
                <a:cubicBezTo>
                  <a:pt x="336" y="269"/>
                  <a:pt x="336" y="269"/>
                  <a:pt x="335" y="266"/>
                </a:cubicBezTo>
                <a:cubicBezTo>
                  <a:pt x="335" y="266"/>
                  <a:pt x="335" y="266"/>
                  <a:pt x="335" y="265"/>
                </a:cubicBezTo>
                <a:cubicBezTo>
                  <a:pt x="335" y="265"/>
                  <a:pt x="335" y="265"/>
                  <a:pt x="338" y="264"/>
                </a:cubicBezTo>
                <a:cubicBezTo>
                  <a:pt x="338" y="264"/>
                  <a:pt x="338" y="264"/>
                  <a:pt x="336" y="264"/>
                </a:cubicBezTo>
                <a:cubicBezTo>
                  <a:pt x="336" y="264"/>
                  <a:pt x="336" y="264"/>
                  <a:pt x="335" y="264"/>
                </a:cubicBezTo>
                <a:cubicBezTo>
                  <a:pt x="335" y="264"/>
                  <a:pt x="335" y="264"/>
                  <a:pt x="334" y="263"/>
                </a:cubicBezTo>
                <a:cubicBezTo>
                  <a:pt x="334" y="263"/>
                  <a:pt x="334" y="263"/>
                  <a:pt x="332" y="264"/>
                </a:cubicBezTo>
                <a:cubicBezTo>
                  <a:pt x="332" y="264"/>
                  <a:pt x="332" y="264"/>
                  <a:pt x="332" y="266"/>
                </a:cubicBezTo>
                <a:cubicBezTo>
                  <a:pt x="332" y="266"/>
                  <a:pt x="332" y="266"/>
                  <a:pt x="331" y="266"/>
                </a:cubicBezTo>
                <a:cubicBezTo>
                  <a:pt x="331" y="266"/>
                  <a:pt x="331" y="266"/>
                  <a:pt x="329" y="266"/>
                </a:cubicBezTo>
                <a:cubicBezTo>
                  <a:pt x="329" y="266"/>
                  <a:pt x="329" y="266"/>
                  <a:pt x="329" y="267"/>
                </a:cubicBezTo>
                <a:cubicBezTo>
                  <a:pt x="329" y="267"/>
                  <a:pt x="329" y="267"/>
                  <a:pt x="331" y="268"/>
                </a:cubicBezTo>
                <a:cubicBezTo>
                  <a:pt x="331" y="268"/>
                  <a:pt x="331" y="268"/>
                  <a:pt x="332" y="268"/>
                </a:cubicBezTo>
                <a:cubicBezTo>
                  <a:pt x="332" y="268"/>
                  <a:pt x="332" y="268"/>
                  <a:pt x="332" y="269"/>
                </a:cubicBezTo>
                <a:cubicBezTo>
                  <a:pt x="332" y="269"/>
                  <a:pt x="332" y="269"/>
                  <a:pt x="331" y="270"/>
                </a:cubicBezTo>
                <a:cubicBezTo>
                  <a:pt x="331" y="270"/>
                  <a:pt x="331" y="270"/>
                  <a:pt x="330" y="269"/>
                </a:cubicBezTo>
                <a:cubicBezTo>
                  <a:pt x="330" y="269"/>
                  <a:pt x="330" y="269"/>
                  <a:pt x="329" y="269"/>
                </a:cubicBezTo>
                <a:cubicBezTo>
                  <a:pt x="329" y="269"/>
                  <a:pt x="329" y="269"/>
                  <a:pt x="329" y="270"/>
                </a:cubicBezTo>
                <a:cubicBezTo>
                  <a:pt x="329" y="270"/>
                  <a:pt x="329" y="270"/>
                  <a:pt x="330" y="270"/>
                </a:cubicBezTo>
                <a:cubicBezTo>
                  <a:pt x="330" y="270"/>
                  <a:pt x="330" y="270"/>
                  <a:pt x="331" y="271"/>
                </a:cubicBezTo>
                <a:cubicBezTo>
                  <a:pt x="331" y="271"/>
                  <a:pt x="331" y="271"/>
                  <a:pt x="332" y="271"/>
                </a:cubicBezTo>
                <a:cubicBezTo>
                  <a:pt x="332" y="271"/>
                  <a:pt x="332" y="271"/>
                  <a:pt x="332" y="272"/>
                </a:cubicBezTo>
                <a:cubicBezTo>
                  <a:pt x="332" y="272"/>
                  <a:pt x="332" y="272"/>
                  <a:pt x="332" y="273"/>
                </a:cubicBezTo>
                <a:cubicBezTo>
                  <a:pt x="332" y="273"/>
                  <a:pt x="332" y="273"/>
                  <a:pt x="329" y="274"/>
                </a:cubicBezTo>
                <a:cubicBezTo>
                  <a:pt x="329" y="274"/>
                  <a:pt x="329" y="274"/>
                  <a:pt x="329" y="275"/>
                </a:cubicBezTo>
                <a:cubicBezTo>
                  <a:pt x="329" y="275"/>
                  <a:pt x="329" y="275"/>
                  <a:pt x="330" y="275"/>
                </a:cubicBezTo>
                <a:cubicBezTo>
                  <a:pt x="330" y="275"/>
                  <a:pt x="330" y="275"/>
                  <a:pt x="329" y="276"/>
                </a:cubicBezTo>
                <a:cubicBezTo>
                  <a:pt x="329" y="276"/>
                  <a:pt x="329" y="276"/>
                  <a:pt x="327" y="276"/>
                </a:cubicBezTo>
                <a:cubicBezTo>
                  <a:pt x="327" y="276"/>
                  <a:pt x="327" y="276"/>
                  <a:pt x="326" y="278"/>
                </a:cubicBezTo>
                <a:cubicBezTo>
                  <a:pt x="326" y="278"/>
                  <a:pt x="326" y="278"/>
                  <a:pt x="325" y="278"/>
                </a:cubicBezTo>
                <a:cubicBezTo>
                  <a:pt x="325" y="278"/>
                  <a:pt x="325" y="278"/>
                  <a:pt x="324" y="278"/>
                </a:cubicBezTo>
                <a:cubicBezTo>
                  <a:pt x="324" y="278"/>
                  <a:pt x="324" y="278"/>
                  <a:pt x="324" y="277"/>
                </a:cubicBezTo>
                <a:cubicBezTo>
                  <a:pt x="324" y="277"/>
                  <a:pt x="324" y="277"/>
                  <a:pt x="323" y="276"/>
                </a:cubicBezTo>
                <a:cubicBezTo>
                  <a:pt x="323" y="276"/>
                  <a:pt x="323" y="276"/>
                  <a:pt x="322" y="278"/>
                </a:cubicBezTo>
                <a:cubicBezTo>
                  <a:pt x="322" y="278"/>
                  <a:pt x="322" y="278"/>
                  <a:pt x="321" y="277"/>
                </a:cubicBezTo>
                <a:cubicBezTo>
                  <a:pt x="321" y="277"/>
                  <a:pt x="321" y="277"/>
                  <a:pt x="322" y="276"/>
                </a:cubicBezTo>
                <a:cubicBezTo>
                  <a:pt x="322" y="276"/>
                  <a:pt x="322" y="276"/>
                  <a:pt x="322" y="275"/>
                </a:cubicBezTo>
                <a:cubicBezTo>
                  <a:pt x="322" y="275"/>
                  <a:pt x="322" y="275"/>
                  <a:pt x="321" y="275"/>
                </a:cubicBezTo>
                <a:cubicBezTo>
                  <a:pt x="321" y="275"/>
                  <a:pt x="321" y="275"/>
                  <a:pt x="321" y="277"/>
                </a:cubicBezTo>
                <a:cubicBezTo>
                  <a:pt x="321" y="277"/>
                  <a:pt x="321" y="277"/>
                  <a:pt x="319" y="279"/>
                </a:cubicBezTo>
                <a:cubicBezTo>
                  <a:pt x="319" y="279"/>
                  <a:pt x="319" y="279"/>
                  <a:pt x="320" y="277"/>
                </a:cubicBezTo>
                <a:cubicBezTo>
                  <a:pt x="320" y="277"/>
                  <a:pt x="320" y="277"/>
                  <a:pt x="319" y="277"/>
                </a:cubicBezTo>
                <a:cubicBezTo>
                  <a:pt x="319" y="277"/>
                  <a:pt x="319" y="277"/>
                  <a:pt x="318" y="278"/>
                </a:cubicBezTo>
                <a:cubicBezTo>
                  <a:pt x="318" y="278"/>
                  <a:pt x="318" y="278"/>
                  <a:pt x="317" y="280"/>
                </a:cubicBezTo>
                <a:cubicBezTo>
                  <a:pt x="317" y="280"/>
                  <a:pt x="317" y="280"/>
                  <a:pt x="317" y="281"/>
                </a:cubicBezTo>
                <a:cubicBezTo>
                  <a:pt x="317" y="281"/>
                  <a:pt x="317" y="281"/>
                  <a:pt x="316" y="280"/>
                </a:cubicBezTo>
                <a:cubicBezTo>
                  <a:pt x="316" y="280"/>
                  <a:pt x="316" y="280"/>
                  <a:pt x="315" y="280"/>
                </a:cubicBezTo>
                <a:cubicBezTo>
                  <a:pt x="315" y="280"/>
                  <a:pt x="315" y="280"/>
                  <a:pt x="313" y="282"/>
                </a:cubicBezTo>
                <a:cubicBezTo>
                  <a:pt x="313" y="282"/>
                  <a:pt x="313" y="282"/>
                  <a:pt x="312" y="282"/>
                </a:cubicBezTo>
                <a:cubicBezTo>
                  <a:pt x="312" y="282"/>
                  <a:pt x="312" y="282"/>
                  <a:pt x="311" y="281"/>
                </a:cubicBezTo>
                <a:cubicBezTo>
                  <a:pt x="311" y="281"/>
                  <a:pt x="311" y="281"/>
                  <a:pt x="312" y="280"/>
                </a:cubicBezTo>
                <a:cubicBezTo>
                  <a:pt x="312" y="280"/>
                  <a:pt x="312" y="280"/>
                  <a:pt x="311" y="280"/>
                </a:cubicBezTo>
                <a:cubicBezTo>
                  <a:pt x="311" y="280"/>
                  <a:pt x="311" y="280"/>
                  <a:pt x="311" y="281"/>
                </a:cubicBezTo>
                <a:cubicBezTo>
                  <a:pt x="311" y="282"/>
                  <a:pt x="311" y="282"/>
                  <a:pt x="311" y="282"/>
                </a:cubicBezTo>
                <a:cubicBezTo>
                  <a:pt x="311" y="282"/>
                  <a:pt x="311" y="282"/>
                  <a:pt x="309" y="283"/>
                </a:cubicBezTo>
                <a:cubicBezTo>
                  <a:pt x="309" y="283"/>
                  <a:pt x="309" y="283"/>
                  <a:pt x="308" y="283"/>
                </a:cubicBezTo>
                <a:cubicBezTo>
                  <a:pt x="308" y="283"/>
                  <a:pt x="308" y="283"/>
                  <a:pt x="308" y="284"/>
                </a:cubicBezTo>
                <a:cubicBezTo>
                  <a:pt x="308" y="284"/>
                  <a:pt x="308" y="284"/>
                  <a:pt x="307" y="284"/>
                </a:cubicBezTo>
                <a:cubicBezTo>
                  <a:pt x="307" y="284"/>
                  <a:pt x="307" y="284"/>
                  <a:pt x="307" y="283"/>
                </a:cubicBezTo>
                <a:cubicBezTo>
                  <a:pt x="307" y="283"/>
                  <a:pt x="307" y="283"/>
                  <a:pt x="306" y="283"/>
                </a:cubicBezTo>
                <a:cubicBezTo>
                  <a:pt x="306" y="283"/>
                  <a:pt x="306" y="283"/>
                  <a:pt x="306" y="285"/>
                </a:cubicBezTo>
                <a:cubicBezTo>
                  <a:pt x="306" y="285"/>
                  <a:pt x="306" y="285"/>
                  <a:pt x="305" y="284"/>
                </a:cubicBezTo>
                <a:cubicBezTo>
                  <a:pt x="305" y="284"/>
                  <a:pt x="305" y="284"/>
                  <a:pt x="305" y="285"/>
                </a:cubicBezTo>
                <a:cubicBezTo>
                  <a:pt x="305" y="285"/>
                  <a:pt x="305" y="285"/>
                  <a:pt x="304" y="285"/>
                </a:cubicBezTo>
                <a:cubicBezTo>
                  <a:pt x="304" y="285"/>
                  <a:pt x="304" y="285"/>
                  <a:pt x="303" y="283"/>
                </a:cubicBezTo>
                <a:cubicBezTo>
                  <a:pt x="303" y="283"/>
                  <a:pt x="303" y="283"/>
                  <a:pt x="302" y="282"/>
                </a:cubicBezTo>
                <a:cubicBezTo>
                  <a:pt x="302" y="282"/>
                  <a:pt x="302" y="282"/>
                  <a:pt x="303" y="281"/>
                </a:cubicBezTo>
                <a:cubicBezTo>
                  <a:pt x="303" y="281"/>
                  <a:pt x="303" y="281"/>
                  <a:pt x="304" y="282"/>
                </a:cubicBezTo>
                <a:cubicBezTo>
                  <a:pt x="304" y="282"/>
                  <a:pt x="304" y="282"/>
                  <a:pt x="304" y="281"/>
                </a:cubicBezTo>
                <a:cubicBezTo>
                  <a:pt x="304" y="281"/>
                  <a:pt x="304" y="281"/>
                  <a:pt x="305" y="280"/>
                </a:cubicBezTo>
                <a:cubicBezTo>
                  <a:pt x="305" y="280"/>
                  <a:pt x="305" y="280"/>
                  <a:pt x="306" y="280"/>
                </a:cubicBezTo>
                <a:cubicBezTo>
                  <a:pt x="306" y="280"/>
                  <a:pt x="306" y="280"/>
                  <a:pt x="307" y="281"/>
                </a:cubicBezTo>
                <a:cubicBezTo>
                  <a:pt x="307" y="281"/>
                  <a:pt x="307" y="281"/>
                  <a:pt x="308" y="280"/>
                </a:cubicBezTo>
                <a:cubicBezTo>
                  <a:pt x="308" y="280"/>
                  <a:pt x="308" y="280"/>
                  <a:pt x="309" y="279"/>
                </a:cubicBezTo>
                <a:cubicBezTo>
                  <a:pt x="309" y="279"/>
                  <a:pt x="309" y="279"/>
                  <a:pt x="311" y="278"/>
                </a:cubicBezTo>
                <a:cubicBezTo>
                  <a:pt x="311" y="278"/>
                  <a:pt x="311" y="278"/>
                  <a:pt x="311" y="277"/>
                </a:cubicBezTo>
                <a:cubicBezTo>
                  <a:pt x="311" y="277"/>
                  <a:pt x="311" y="277"/>
                  <a:pt x="310" y="277"/>
                </a:cubicBezTo>
                <a:cubicBezTo>
                  <a:pt x="310" y="277"/>
                  <a:pt x="310" y="277"/>
                  <a:pt x="309" y="278"/>
                </a:cubicBezTo>
                <a:cubicBezTo>
                  <a:pt x="309" y="278"/>
                  <a:pt x="309" y="278"/>
                  <a:pt x="308" y="278"/>
                </a:cubicBezTo>
                <a:cubicBezTo>
                  <a:pt x="308" y="278"/>
                  <a:pt x="308" y="278"/>
                  <a:pt x="308" y="279"/>
                </a:cubicBezTo>
                <a:cubicBezTo>
                  <a:pt x="308" y="279"/>
                  <a:pt x="308" y="279"/>
                  <a:pt x="306" y="277"/>
                </a:cubicBezTo>
                <a:cubicBezTo>
                  <a:pt x="306" y="277"/>
                  <a:pt x="306" y="277"/>
                  <a:pt x="306" y="276"/>
                </a:cubicBezTo>
                <a:cubicBezTo>
                  <a:pt x="306" y="276"/>
                  <a:pt x="306" y="276"/>
                  <a:pt x="307" y="275"/>
                </a:cubicBezTo>
                <a:cubicBezTo>
                  <a:pt x="307" y="275"/>
                  <a:pt x="307" y="275"/>
                  <a:pt x="311" y="272"/>
                </a:cubicBezTo>
                <a:cubicBezTo>
                  <a:pt x="311" y="272"/>
                  <a:pt x="311" y="272"/>
                  <a:pt x="312" y="270"/>
                </a:cubicBezTo>
                <a:cubicBezTo>
                  <a:pt x="312" y="270"/>
                  <a:pt x="312" y="270"/>
                  <a:pt x="313" y="269"/>
                </a:cubicBezTo>
                <a:cubicBezTo>
                  <a:pt x="313" y="269"/>
                  <a:pt x="313" y="269"/>
                  <a:pt x="314" y="267"/>
                </a:cubicBezTo>
                <a:cubicBezTo>
                  <a:pt x="314" y="267"/>
                  <a:pt x="314" y="267"/>
                  <a:pt x="314" y="265"/>
                </a:cubicBezTo>
                <a:cubicBezTo>
                  <a:pt x="314" y="265"/>
                  <a:pt x="314" y="265"/>
                  <a:pt x="315" y="264"/>
                </a:cubicBezTo>
                <a:cubicBezTo>
                  <a:pt x="315" y="264"/>
                  <a:pt x="315" y="264"/>
                  <a:pt x="317" y="264"/>
                </a:cubicBezTo>
                <a:cubicBezTo>
                  <a:pt x="317" y="264"/>
                  <a:pt x="317" y="264"/>
                  <a:pt x="319" y="263"/>
                </a:cubicBezTo>
                <a:cubicBezTo>
                  <a:pt x="319" y="263"/>
                  <a:pt x="319" y="263"/>
                  <a:pt x="320" y="263"/>
                </a:cubicBezTo>
                <a:cubicBezTo>
                  <a:pt x="320" y="263"/>
                  <a:pt x="320" y="263"/>
                  <a:pt x="322" y="262"/>
                </a:cubicBezTo>
                <a:cubicBezTo>
                  <a:pt x="322" y="262"/>
                  <a:pt x="322" y="262"/>
                  <a:pt x="322" y="263"/>
                </a:cubicBezTo>
                <a:cubicBezTo>
                  <a:pt x="322" y="263"/>
                  <a:pt x="322" y="263"/>
                  <a:pt x="323" y="264"/>
                </a:cubicBezTo>
                <a:cubicBezTo>
                  <a:pt x="323" y="264"/>
                  <a:pt x="323" y="264"/>
                  <a:pt x="324" y="264"/>
                </a:cubicBezTo>
                <a:cubicBezTo>
                  <a:pt x="324" y="264"/>
                  <a:pt x="324" y="264"/>
                  <a:pt x="325" y="264"/>
                </a:cubicBezTo>
                <a:cubicBezTo>
                  <a:pt x="325" y="264"/>
                  <a:pt x="325" y="264"/>
                  <a:pt x="326" y="264"/>
                </a:cubicBezTo>
                <a:cubicBezTo>
                  <a:pt x="326" y="264"/>
                  <a:pt x="326" y="264"/>
                  <a:pt x="327" y="265"/>
                </a:cubicBezTo>
                <a:cubicBezTo>
                  <a:pt x="327" y="265"/>
                  <a:pt x="327" y="265"/>
                  <a:pt x="327" y="264"/>
                </a:cubicBezTo>
                <a:cubicBezTo>
                  <a:pt x="327" y="264"/>
                  <a:pt x="327" y="264"/>
                  <a:pt x="325" y="262"/>
                </a:cubicBezTo>
                <a:cubicBezTo>
                  <a:pt x="325" y="262"/>
                  <a:pt x="325" y="262"/>
                  <a:pt x="325" y="261"/>
                </a:cubicBezTo>
                <a:cubicBezTo>
                  <a:pt x="325" y="261"/>
                  <a:pt x="325" y="261"/>
                  <a:pt x="328" y="258"/>
                </a:cubicBezTo>
                <a:cubicBezTo>
                  <a:pt x="328" y="258"/>
                  <a:pt x="328" y="258"/>
                  <a:pt x="330" y="258"/>
                </a:cubicBezTo>
                <a:cubicBezTo>
                  <a:pt x="330" y="258"/>
                  <a:pt x="330" y="258"/>
                  <a:pt x="332" y="257"/>
                </a:cubicBezTo>
                <a:cubicBezTo>
                  <a:pt x="332" y="257"/>
                  <a:pt x="332" y="257"/>
                  <a:pt x="332" y="255"/>
                </a:cubicBezTo>
                <a:cubicBezTo>
                  <a:pt x="332" y="255"/>
                  <a:pt x="332" y="255"/>
                  <a:pt x="331" y="256"/>
                </a:cubicBezTo>
                <a:cubicBezTo>
                  <a:pt x="331" y="256"/>
                  <a:pt x="331" y="256"/>
                  <a:pt x="329" y="257"/>
                </a:cubicBezTo>
                <a:cubicBezTo>
                  <a:pt x="329" y="257"/>
                  <a:pt x="329" y="257"/>
                  <a:pt x="328" y="257"/>
                </a:cubicBezTo>
                <a:cubicBezTo>
                  <a:pt x="328" y="257"/>
                  <a:pt x="328" y="257"/>
                  <a:pt x="326" y="259"/>
                </a:cubicBezTo>
                <a:cubicBezTo>
                  <a:pt x="326" y="259"/>
                  <a:pt x="326" y="259"/>
                  <a:pt x="325" y="258"/>
                </a:cubicBezTo>
                <a:cubicBezTo>
                  <a:pt x="325" y="258"/>
                  <a:pt x="325" y="258"/>
                  <a:pt x="324" y="258"/>
                </a:cubicBezTo>
                <a:cubicBezTo>
                  <a:pt x="324" y="258"/>
                  <a:pt x="324" y="258"/>
                  <a:pt x="324" y="257"/>
                </a:cubicBezTo>
                <a:cubicBezTo>
                  <a:pt x="324" y="257"/>
                  <a:pt x="324" y="257"/>
                  <a:pt x="325" y="255"/>
                </a:cubicBezTo>
                <a:cubicBezTo>
                  <a:pt x="325" y="255"/>
                  <a:pt x="325" y="255"/>
                  <a:pt x="323" y="258"/>
                </a:cubicBezTo>
                <a:cubicBezTo>
                  <a:pt x="323" y="258"/>
                  <a:pt x="323" y="258"/>
                  <a:pt x="321" y="258"/>
                </a:cubicBezTo>
                <a:cubicBezTo>
                  <a:pt x="321" y="258"/>
                  <a:pt x="321" y="258"/>
                  <a:pt x="318" y="260"/>
                </a:cubicBezTo>
                <a:cubicBezTo>
                  <a:pt x="318" y="260"/>
                  <a:pt x="318" y="260"/>
                  <a:pt x="316" y="260"/>
                </a:cubicBezTo>
                <a:cubicBezTo>
                  <a:pt x="316" y="260"/>
                  <a:pt x="316" y="260"/>
                  <a:pt x="313" y="262"/>
                </a:cubicBezTo>
                <a:cubicBezTo>
                  <a:pt x="313" y="262"/>
                  <a:pt x="313" y="262"/>
                  <a:pt x="313" y="263"/>
                </a:cubicBezTo>
                <a:cubicBezTo>
                  <a:pt x="313" y="263"/>
                  <a:pt x="313" y="263"/>
                  <a:pt x="313" y="264"/>
                </a:cubicBezTo>
                <a:cubicBezTo>
                  <a:pt x="313" y="264"/>
                  <a:pt x="313" y="264"/>
                  <a:pt x="311" y="264"/>
                </a:cubicBezTo>
                <a:cubicBezTo>
                  <a:pt x="311" y="264"/>
                  <a:pt x="311" y="264"/>
                  <a:pt x="310" y="265"/>
                </a:cubicBezTo>
                <a:cubicBezTo>
                  <a:pt x="310" y="265"/>
                  <a:pt x="310" y="265"/>
                  <a:pt x="307" y="267"/>
                </a:cubicBezTo>
                <a:cubicBezTo>
                  <a:pt x="307" y="267"/>
                  <a:pt x="307" y="267"/>
                  <a:pt x="306" y="268"/>
                </a:cubicBezTo>
                <a:cubicBezTo>
                  <a:pt x="306" y="268"/>
                  <a:pt x="306" y="268"/>
                  <a:pt x="304" y="269"/>
                </a:cubicBezTo>
                <a:cubicBezTo>
                  <a:pt x="304" y="269"/>
                  <a:pt x="304" y="269"/>
                  <a:pt x="303" y="268"/>
                </a:cubicBezTo>
                <a:cubicBezTo>
                  <a:pt x="303" y="268"/>
                  <a:pt x="303" y="268"/>
                  <a:pt x="302" y="268"/>
                </a:cubicBezTo>
                <a:cubicBezTo>
                  <a:pt x="301" y="268"/>
                  <a:pt x="301" y="268"/>
                  <a:pt x="301" y="268"/>
                </a:cubicBezTo>
                <a:cubicBezTo>
                  <a:pt x="301" y="269"/>
                  <a:pt x="301" y="269"/>
                  <a:pt x="301" y="269"/>
                </a:cubicBezTo>
                <a:cubicBezTo>
                  <a:pt x="302" y="268"/>
                  <a:pt x="302" y="268"/>
                  <a:pt x="302" y="268"/>
                </a:cubicBezTo>
                <a:cubicBezTo>
                  <a:pt x="302" y="268"/>
                  <a:pt x="302" y="268"/>
                  <a:pt x="304" y="269"/>
                </a:cubicBezTo>
                <a:cubicBezTo>
                  <a:pt x="304" y="269"/>
                  <a:pt x="304" y="269"/>
                  <a:pt x="304" y="271"/>
                </a:cubicBezTo>
                <a:cubicBezTo>
                  <a:pt x="304" y="271"/>
                  <a:pt x="304" y="271"/>
                  <a:pt x="304" y="273"/>
                </a:cubicBezTo>
                <a:cubicBezTo>
                  <a:pt x="304" y="273"/>
                  <a:pt x="304" y="273"/>
                  <a:pt x="302" y="273"/>
                </a:cubicBezTo>
                <a:cubicBezTo>
                  <a:pt x="302" y="273"/>
                  <a:pt x="302" y="273"/>
                  <a:pt x="301" y="273"/>
                </a:cubicBezTo>
                <a:cubicBezTo>
                  <a:pt x="301" y="273"/>
                  <a:pt x="301" y="273"/>
                  <a:pt x="300" y="273"/>
                </a:cubicBezTo>
                <a:cubicBezTo>
                  <a:pt x="300" y="273"/>
                  <a:pt x="300" y="273"/>
                  <a:pt x="300" y="274"/>
                </a:cubicBezTo>
                <a:cubicBezTo>
                  <a:pt x="300" y="274"/>
                  <a:pt x="300" y="274"/>
                  <a:pt x="301" y="274"/>
                </a:cubicBezTo>
                <a:cubicBezTo>
                  <a:pt x="301" y="274"/>
                  <a:pt x="301" y="274"/>
                  <a:pt x="300" y="276"/>
                </a:cubicBezTo>
                <a:cubicBezTo>
                  <a:pt x="300" y="276"/>
                  <a:pt x="300" y="276"/>
                  <a:pt x="299" y="276"/>
                </a:cubicBezTo>
                <a:cubicBezTo>
                  <a:pt x="299" y="276"/>
                  <a:pt x="299" y="276"/>
                  <a:pt x="299" y="275"/>
                </a:cubicBezTo>
                <a:cubicBezTo>
                  <a:pt x="299" y="275"/>
                  <a:pt x="299" y="275"/>
                  <a:pt x="299" y="274"/>
                </a:cubicBezTo>
                <a:cubicBezTo>
                  <a:pt x="299" y="274"/>
                  <a:pt x="299" y="274"/>
                  <a:pt x="297" y="275"/>
                </a:cubicBezTo>
                <a:cubicBezTo>
                  <a:pt x="297" y="275"/>
                  <a:pt x="297" y="275"/>
                  <a:pt x="296" y="274"/>
                </a:cubicBezTo>
                <a:cubicBezTo>
                  <a:pt x="296" y="274"/>
                  <a:pt x="296" y="274"/>
                  <a:pt x="295" y="275"/>
                </a:cubicBezTo>
                <a:cubicBezTo>
                  <a:pt x="295" y="275"/>
                  <a:pt x="295" y="275"/>
                  <a:pt x="293" y="275"/>
                </a:cubicBezTo>
                <a:cubicBezTo>
                  <a:pt x="293" y="275"/>
                  <a:pt x="293" y="275"/>
                  <a:pt x="293" y="276"/>
                </a:cubicBezTo>
                <a:cubicBezTo>
                  <a:pt x="293" y="276"/>
                  <a:pt x="293" y="276"/>
                  <a:pt x="292" y="277"/>
                </a:cubicBezTo>
                <a:cubicBezTo>
                  <a:pt x="292" y="277"/>
                  <a:pt x="292" y="277"/>
                  <a:pt x="290" y="278"/>
                </a:cubicBezTo>
                <a:cubicBezTo>
                  <a:pt x="290" y="278"/>
                  <a:pt x="290" y="278"/>
                  <a:pt x="290" y="279"/>
                </a:cubicBezTo>
                <a:cubicBezTo>
                  <a:pt x="290" y="279"/>
                  <a:pt x="290" y="279"/>
                  <a:pt x="290" y="280"/>
                </a:cubicBezTo>
                <a:cubicBezTo>
                  <a:pt x="290" y="280"/>
                  <a:pt x="290" y="280"/>
                  <a:pt x="291" y="280"/>
                </a:cubicBezTo>
                <a:cubicBezTo>
                  <a:pt x="291" y="280"/>
                  <a:pt x="291" y="280"/>
                  <a:pt x="292" y="281"/>
                </a:cubicBezTo>
                <a:cubicBezTo>
                  <a:pt x="292" y="281"/>
                  <a:pt x="292" y="281"/>
                  <a:pt x="293" y="282"/>
                </a:cubicBezTo>
                <a:cubicBezTo>
                  <a:pt x="293" y="282"/>
                  <a:pt x="293" y="282"/>
                  <a:pt x="293" y="284"/>
                </a:cubicBezTo>
                <a:cubicBezTo>
                  <a:pt x="293" y="284"/>
                  <a:pt x="293" y="284"/>
                  <a:pt x="292" y="286"/>
                </a:cubicBezTo>
                <a:cubicBezTo>
                  <a:pt x="292" y="286"/>
                  <a:pt x="292" y="286"/>
                  <a:pt x="291" y="286"/>
                </a:cubicBezTo>
                <a:cubicBezTo>
                  <a:pt x="291" y="286"/>
                  <a:pt x="291" y="286"/>
                  <a:pt x="290" y="287"/>
                </a:cubicBezTo>
                <a:cubicBezTo>
                  <a:pt x="290" y="287"/>
                  <a:pt x="290" y="287"/>
                  <a:pt x="288" y="287"/>
                </a:cubicBezTo>
                <a:cubicBezTo>
                  <a:pt x="288" y="287"/>
                  <a:pt x="288" y="287"/>
                  <a:pt x="287" y="288"/>
                </a:cubicBezTo>
                <a:cubicBezTo>
                  <a:pt x="287" y="288"/>
                  <a:pt x="287" y="288"/>
                  <a:pt x="286" y="288"/>
                </a:cubicBezTo>
                <a:cubicBezTo>
                  <a:pt x="286" y="288"/>
                  <a:pt x="286" y="288"/>
                  <a:pt x="285" y="288"/>
                </a:cubicBezTo>
                <a:cubicBezTo>
                  <a:pt x="285" y="288"/>
                  <a:pt x="285" y="288"/>
                  <a:pt x="286" y="289"/>
                </a:cubicBezTo>
                <a:cubicBezTo>
                  <a:pt x="286" y="289"/>
                  <a:pt x="286" y="289"/>
                  <a:pt x="285" y="289"/>
                </a:cubicBezTo>
                <a:cubicBezTo>
                  <a:pt x="285" y="289"/>
                  <a:pt x="285" y="289"/>
                  <a:pt x="284" y="290"/>
                </a:cubicBezTo>
                <a:cubicBezTo>
                  <a:pt x="284" y="290"/>
                  <a:pt x="284" y="290"/>
                  <a:pt x="283" y="291"/>
                </a:cubicBezTo>
                <a:cubicBezTo>
                  <a:pt x="283" y="291"/>
                  <a:pt x="283" y="291"/>
                  <a:pt x="284" y="291"/>
                </a:cubicBezTo>
                <a:cubicBezTo>
                  <a:pt x="284" y="291"/>
                  <a:pt x="284" y="291"/>
                  <a:pt x="285" y="291"/>
                </a:cubicBezTo>
                <a:cubicBezTo>
                  <a:pt x="285" y="291"/>
                  <a:pt x="285" y="291"/>
                  <a:pt x="284" y="293"/>
                </a:cubicBezTo>
                <a:cubicBezTo>
                  <a:pt x="284" y="293"/>
                  <a:pt x="284" y="293"/>
                  <a:pt x="283" y="292"/>
                </a:cubicBezTo>
                <a:cubicBezTo>
                  <a:pt x="283" y="292"/>
                  <a:pt x="283" y="292"/>
                  <a:pt x="282" y="293"/>
                </a:cubicBezTo>
                <a:cubicBezTo>
                  <a:pt x="282" y="293"/>
                  <a:pt x="282" y="293"/>
                  <a:pt x="282" y="292"/>
                </a:cubicBezTo>
                <a:cubicBezTo>
                  <a:pt x="282" y="292"/>
                  <a:pt x="282" y="292"/>
                  <a:pt x="281" y="292"/>
                </a:cubicBezTo>
                <a:cubicBezTo>
                  <a:pt x="281" y="292"/>
                  <a:pt x="281" y="292"/>
                  <a:pt x="281" y="294"/>
                </a:cubicBezTo>
                <a:cubicBezTo>
                  <a:pt x="281" y="294"/>
                  <a:pt x="281" y="294"/>
                  <a:pt x="279" y="293"/>
                </a:cubicBezTo>
                <a:cubicBezTo>
                  <a:pt x="279" y="293"/>
                  <a:pt x="279" y="293"/>
                  <a:pt x="278" y="294"/>
                </a:cubicBezTo>
                <a:cubicBezTo>
                  <a:pt x="278" y="294"/>
                  <a:pt x="278" y="294"/>
                  <a:pt x="277" y="294"/>
                </a:cubicBezTo>
                <a:cubicBezTo>
                  <a:pt x="277" y="294"/>
                  <a:pt x="277" y="294"/>
                  <a:pt x="277" y="295"/>
                </a:cubicBezTo>
                <a:cubicBezTo>
                  <a:pt x="277" y="295"/>
                  <a:pt x="277" y="295"/>
                  <a:pt x="276" y="295"/>
                </a:cubicBezTo>
                <a:cubicBezTo>
                  <a:pt x="276" y="295"/>
                  <a:pt x="276" y="295"/>
                  <a:pt x="276" y="296"/>
                </a:cubicBezTo>
                <a:cubicBezTo>
                  <a:pt x="276" y="296"/>
                  <a:pt x="276" y="296"/>
                  <a:pt x="275" y="296"/>
                </a:cubicBezTo>
                <a:cubicBezTo>
                  <a:pt x="275" y="296"/>
                  <a:pt x="275" y="296"/>
                  <a:pt x="275" y="295"/>
                </a:cubicBezTo>
                <a:cubicBezTo>
                  <a:pt x="275" y="295"/>
                  <a:pt x="275" y="295"/>
                  <a:pt x="274" y="295"/>
                </a:cubicBezTo>
                <a:cubicBezTo>
                  <a:pt x="274" y="295"/>
                  <a:pt x="274" y="295"/>
                  <a:pt x="273" y="296"/>
                </a:cubicBezTo>
                <a:cubicBezTo>
                  <a:pt x="273" y="296"/>
                  <a:pt x="273" y="296"/>
                  <a:pt x="272" y="297"/>
                </a:cubicBezTo>
                <a:cubicBezTo>
                  <a:pt x="272" y="297"/>
                  <a:pt x="272" y="297"/>
                  <a:pt x="271" y="297"/>
                </a:cubicBezTo>
                <a:cubicBezTo>
                  <a:pt x="271" y="297"/>
                  <a:pt x="271" y="297"/>
                  <a:pt x="270" y="299"/>
                </a:cubicBezTo>
                <a:cubicBezTo>
                  <a:pt x="270" y="299"/>
                  <a:pt x="270" y="299"/>
                  <a:pt x="269" y="298"/>
                </a:cubicBezTo>
                <a:cubicBezTo>
                  <a:pt x="269" y="298"/>
                  <a:pt x="269" y="298"/>
                  <a:pt x="268" y="299"/>
                </a:cubicBezTo>
                <a:cubicBezTo>
                  <a:pt x="268" y="299"/>
                  <a:pt x="268" y="299"/>
                  <a:pt x="267" y="300"/>
                </a:cubicBezTo>
                <a:cubicBezTo>
                  <a:pt x="267" y="300"/>
                  <a:pt x="267" y="300"/>
                  <a:pt x="265" y="301"/>
                </a:cubicBezTo>
                <a:cubicBezTo>
                  <a:pt x="265" y="301"/>
                  <a:pt x="265" y="301"/>
                  <a:pt x="266" y="301"/>
                </a:cubicBezTo>
                <a:cubicBezTo>
                  <a:pt x="266" y="301"/>
                  <a:pt x="266" y="301"/>
                  <a:pt x="267" y="301"/>
                </a:cubicBezTo>
                <a:cubicBezTo>
                  <a:pt x="267" y="301"/>
                  <a:pt x="267" y="301"/>
                  <a:pt x="267" y="302"/>
                </a:cubicBezTo>
                <a:cubicBezTo>
                  <a:pt x="267" y="302"/>
                  <a:pt x="267" y="302"/>
                  <a:pt x="265" y="304"/>
                </a:cubicBezTo>
                <a:cubicBezTo>
                  <a:pt x="265" y="304"/>
                  <a:pt x="265" y="304"/>
                  <a:pt x="264" y="304"/>
                </a:cubicBezTo>
                <a:cubicBezTo>
                  <a:pt x="264" y="304"/>
                  <a:pt x="264" y="304"/>
                  <a:pt x="264" y="303"/>
                </a:cubicBezTo>
                <a:cubicBezTo>
                  <a:pt x="264" y="303"/>
                  <a:pt x="264" y="303"/>
                  <a:pt x="263" y="303"/>
                </a:cubicBezTo>
                <a:cubicBezTo>
                  <a:pt x="263" y="303"/>
                  <a:pt x="263" y="303"/>
                  <a:pt x="263" y="305"/>
                </a:cubicBezTo>
                <a:cubicBezTo>
                  <a:pt x="263" y="305"/>
                  <a:pt x="263" y="305"/>
                  <a:pt x="262" y="304"/>
                </a:cubicBezTo>
                <a:cubicBezTo>
                  <a:pt x="262" y="304"/>
                  <a:pt x="262" y="304"/>
                  <a:pt x="261" y="305"/>
                </a:cubicBezTo>
                <a:cubicBezTo>
                  <a:pt x="261" y="305"/>
                  <a:pt x="261" y="305"/>
                  <a:pt x="260" y="306"/>
                </a:cubicBezTo>
                <a:cubicBezTo>
                  <a:pt x="260" y="306"/>
                  <a:pt x="260" y="306"/>
                  <a:pt x="259" y="306"/>
                </a:cubicBezTo>
                <a:cubicBezTo>
                  <a:pt x="259" y="306"/>
                  <a:pt x="259" y="306"/>
                  <a:pt x="259" y="305"/>
                </a:cubicBezTo>
                <a:cubicBezTo>
                  <a:pt x="259" y="305"/>
                  <a:pt x="259" y="305"/>
                  <a:pt x="258" y="305"/>
                </a:cubicBezTo>
                <a:cubicBezTo>
                  <a:pt x="258" y="305"/>
                  <a:pt x="258" y="305"/>
                  <a:pt x="258" y="306"/>
                </a:cubicBezTo>
                <a:cubicBezTo>
                  <a:pt x="258" y="306"/>
                  <a:pt x="258" y="306"/>
                  <a:pt x="257" y="307"/>
                </a:cubicBezTo>
                <a:cubicBezTo>
                  <a:pt x="257" y="307"/>
                  <a:pt x="257" y="307"/>
                  <a:pt x="257" y="308"/>
                </a:cubicBezTo>
                <a:cubicBezTo>
                  <a:pt x="257" y="308"/>
                  <a:pt x="257" y="308"/>
                  <a:pt x="256" y="308"/>
                </a:cubicBezTo>
                <a:cubicBezTo>
                  <a:pt x="256" y="308"/>
                  <a:pt x="256" y="308"/>
                  <a:pt x="256" y="307"/>
                </a:cubicBezTo>
                <a:cubicBezTo>
                  <a:pt x="256" y="307"/>
                  <a:pt x="256" y="307"/>
                  <a:pt x="255" y="307"/>
                </a:cubicBezTo>
                <a:cubicBezTo>
                  <a:pt x="255" y="307"/>
                  <a:pt x="255" y="307"/>
                  <a:pt x="254" y="308"/>
                </a:cubicBezTo>
                <a:cubicBezTo>
                  <a:pt x="254" y="308"/>
                  <a:pt x="254" y="308"/>
                  <a:pt x="253" y="308"/>
                </a:cubicBezTo>
                <a:cubicBezTo>
                  <a:pt x="253" y="308"/>
                  <a:pt x="253" y="308"/>
                  <a:pt x="254" y="309"/>
                </a:cubicBezTo>
                <a:cubicBezTo>
                  <a:pt x="254" y="309"/>
                  <a:pt x="254" y="309"/>
                  <a:pt x="253" y="310"/>
                </a:cubicBezTo>
                <a:cubicBezTo>
                  <a:pt x="253" y="310"/>
                  <a:pt x="253" y="310"/>
                  <a:pt x="251" y="310"/>
                </a:cubicBezTo>
                <a:cubicBezTo>
                  <a:pt x="251" y="310"/>
                  <a:pt x="251" y="310"/>
                  <a:pt x="249" y="311"/>
                </a:cubicBezTo>
                <a:cubicBezTo>
                  <a:pt x="249" y="311"/>
                  <a:pt x="249" y="311"/>
                  <a:pt x="249" y="312"/>
                </a:cubicBezTo>
                <a:cubicBezTo>
                  <a:pt x="249" y="312"/>
                  <a:pt x="249" y="312"/>
                  <a:pt x="248" y="313"/>
                </a:cubicBezTo>
                <a:cubicBezTo>
                  <a:pt x="248" y="313"/>
                  <a:pt x="248" y="313"/>
                  <a:pt x="249" y="313"/>
                </a:cubicBezTo>
                <a:cubicBezTo>
                  <a:pt x="249" y="313"/>
                  <a:pt x="249" y="313"/>
                  <a:pt x="248" y="314"/>
                </a:cubicBezTo>
                <a:cubicBezTo>
                  <a:pt x="248" y="314"/>
                  <a:pt x="248" y="314"/>
                  <a:pt x="247" y="314"/>
                </a:cubicBezTo>
                <a:cubicBezTo>
                  <a:pt x="247" y="314"/>
                  <a:pt x="247" y="314"/>
                  <a:pt x="247" y="313"/>
                </a:cubicBezTo>
                <a:cubicBezTo>
                  <a:pt x="247" y="313"/>
                  <a:pt x="247" y="313"/>
                  <a:pt x="246" y="314"/>
                </a:cubicBezTo>
                <a:cubicBezTo>
                  <a:pt x="246" y="314"/>
                  <a:pt x="246" y="314"/>
                  <a:pt x="245" y="314"/>
                </a:cubicBezTo>
                <a:cubicBezTo>
                  <a:pt x="245" y="314"/>
                  <a:pt x="245" y="314"/>
                  <a:pt x="244" y="315"/>
                </a:cubicBezTo>
                <a:cubicBezTo>
                  <a:pt x="244" y="315"/>
                  <a:pt x="244" y="315"/>
                  <a:pt x="243" y="315"/>
                </a:cubicBezTo>
                <a:cubicBezTo>
                  <a:pt x="243" y="315"/>
                  <a:pt x="243" y="315"/>
                  <a:pt x="242" y="315"/>
                </a:cubicBezTo>
                <a:cubicBezTo>
                  <a:pt x="242" y="315"/>
                  <a:pt x="242" y="315"/>
                  <a:pt x="241" y="315"/>
                </a:cubicBezTo>
                <a:cubicBezTo>
                  <a:pt x="241" y="315"/>
                  <a:pt x="241" y="315"/>
                  <a:pt x="240" y="315"/>
                </a:cubicBezTo>
                <a:cubicBezTo>
                  <a:pt x="240" y="315"/>
                  <a:pt x="240" y="315"/>
                  <a:pt x="240" y="317"/>
                </a:cubicBezTo>
                <a:cubicBezTo>
                  <a:pt x="240" y="317"/>
                  <a:pt x="240" y="317"/>
                  <a:pt x="238" y="319"/>
                </a:cubicBezTo>
                <a:cubicBezTo>
                  <a:pt x="238" y="319"/>
                  <a:pt x="238" y="319"/>
                  <a:pt x="238" y="318"/>
                </a:cubicBezTo>
                <a:cubicBezTo>
                  <a:pt x="238" y="318"/>
                  <a:pt x="238" y="318"/>
                  <a:pt x="239" y="317"/>
                </a:cubicBezTo>
                <a:cubicBezTo>
                  <a:pt x="239" y="317"/>
                  <a:pt x="239" y="317"/>
                  <a:pt x="239" y="316"/>
                </a:cubicBezTo>
                <a:cubicBezTo>
                  <a:pt x="239" y="316"/>
                  <a:pt x="239" y="316"/>
                  <a:pt x="239" y="315"/>
                </a:cubicBezTo>
                <a:cubicBezTo>
                  <a:pt x="239" y="315"/>
                  <a:pt x="239" y="315"/>
                  <a:pt x="238" y="315"/>
                </a:cubicBezTo>
                <a:cubicBezTo>
                  <a:pt x="238" y="315"/>
                  <a:pt x="238" y="315"/>
                  <a:pt x="236" y="317"/>
                </a:cubicBezTo>
                <a:cubicBezTo>
                  <a:pt x="236" y="317"/>
                  <a:pt x="236" y="317"/>
                  <a:pt x="235" y="317"/>
                </a:cubicBezTo>
                <a:cubicBezTo>
                  <a:pt x="235" y="317"/>
                  <a:pt x="235" y="317"/>
                  <a:pt x="234" y="318"/>
                </a:cubicBezTo>
                <a:cubicBezTo>
                  <a:pt x="234" y="318"/>
                  <a:pt x="234" y="318"/>
                  <a:pt x="233" y="318"/>
                </a:cubicBezTo>
                <a:cubicBezTo>
                  <a:pt x="233" y="318"/>
                  <a:pt x="233" y="318"/>
                  <a:pt x="232" y="319"/>
                </a:cubicBezTo>
                <a:cubicBezTo>
                  <a:pt x="232" y="319"/>
                  <a:pt x="232" y="319"/>
                  <a:pt x="232" y="318"/>
                </a:cubicBezTo>
                <a:cubicBezTo>
                  <a:pt x="232" y="318"/>
                  <a:pt x="232" y="318"/>
                  <a:pt x="232" y="317"/>
                </a:cubicBezTo>
                <a:cubicBezTo>
                  <a:pt x="232" y="317"/>
                  <a:pt x="232" y="317"/>
                  <a:pt x="231" y="318"/>
                </a:cubicBezTo>
                <a:cubicBezTo>
                  <a:pt x="231" y="318"/>
                  <a:pt x="231" y="318"/>
                  <a:pt x="231" y="317"/>
                </a:cubicBezTo>
                <a:cubicBezTo>
                  <a:pt x="231" y="317"/>
                  <a:pt x="231" y="317"/>
                  <a:pt x="230" y="318"/>
                </a:cubicBezTo>
                <a:cubicBezTo>
                  <a:pt x="230" y="318"/>
                  <a:pt x="230" y="318"/>
                  <a:pt x="230" y="319"/>
                </a:cubicBezTo>
                <a:cubicBezTo>
                  <a:pt x="230" y="319"/>
                  <a:pt x="230" y="319"/>
                  <a:pt x="228" y="320"/>
                </a:cubicBezTo>
                <a:cubicBezTo>
                  <a:pt x="228" y="320"/>
                  <a:pt x="228" y="320"/>
                  <a:pt x="228" y="318"/>
                </a:cubicBezTo>
                <a:cubicBezTo>
                  <a:pt x="228" y="318"/>
                  <a:pt x="228" y="318"/>
                  <a:pt x="228" y="317"/>
                </a:cubicBezTo>
                <a:cubicBezTo>
                  <a:pt x="228" y="317"/>
                  <a:pt x="228" y="317"/>
                  <a:pt x="229" y="317"/>
                </a:cubicBezTo>
                <a:cubicBezTo>
                  <a:pt x="229" y="317"/>
                  <a:pt x="229" y="317"/>
                  <a:pt x="230" y="317"/>
                </a:cubicBezTo>
                <a:cubicBezTo>
                  <a:pt x="230" y="317"/>
                  <a:pt x="230" y="317"/>
                  <a:pt x="228" y="316"/>
                </a:cubicBezTo>
                <a:cubicBezTo>
                  <a:pt x="228" y="316"/>
                  <a:pt x="228" y="316"/>
                  <a:pt x="227" y="317"/>
                </a:cubicBezTo>
                <a:cubicBezTo>
                  <a:pt x="227" y="317"/>
                  <a:pt x="227" y="317"/>
                  <a:pt x="226" y="318"/>
                </a:cubicBezTo>
                <a:cubicBezTo>
                  <a:pt x="226" y="318"/>
                  <a:pt x="226" y="318"/>
                  <a:pt x="226" y="319"/>
                </a:cubicBezTo>
                <a:cubicBezTo>
                  <a:pt x="226" y="319"/>
                  <a:pt x="226" y="319"/>
                  <a:pt x="225" y="320"/>
                </a:cubicBezTo>
                <a:cubicBezTo>
                  <a:pt x="225" y="320"/>
                  <a:pt x="225" y="320"/>
                  <a:pt x="224" y="321"/>
                </a:cubicBezTo>
                <a:cubicBezTo>
                  <a:pt x="224" y="321"/>
                  <a:pt x="224" y="321"/>
                  <a:pt x="223" y="321"/>
                </a:cubicBezTo>
                <a:cubicBezTo>
                  <a:pt x="223" y="321"/>
                  <a:pt x="223" y="321"/>
                  <a:pt x="222" y="321"/>
                </a:cubicBezTo>
                <a:cubicBezTo>
                  <a:pt x="222" y="321"/>
                  <a:pt x="222" y="321"/>
                  <a:pt x="222" y="322"/>
                </a:cubicBezTo>
                <a:cubicBezTo>
                  <a:pt x="222" y="322"/>
                  <a:pt x="222" y="322"/>
                  <a:pt x="221" y="321"/>
                </a:cubicBezTo>
                <a:cubicBezTo>
                  <a:pt x="221" y="321"/>
                  <a:pt x="221" y="321"/>
                  <a:pt x="221" y="322"/>
                </a:cubicBezTo>
                <a:cubicBezTo>
                  <a:pt x="221" y="322"/>
                  <a:pt x="221" y="322"/>
                  <a:pt x="220" y="322"/>
                </a:cubicBezTo>
                <a:cubicBezTo>
                  <a:pt x="220" y="322"/>
                  <a:pt x="220" y="322"/>
                  <a:pt x="219" y="322"/>
                </a:cubicBezTo>
                <a:cubicBezTo>
                  <a:pt x="219" y="322"/>
                  <a:pt x="219" y="322"/>
                  <a:pt x="220" y="321"/>
                </a:cubicBezTo>
                <a:cubicBezTo>
                  <a:pt x="220" y="321"/>
                  <a:pt x="220" y="321"/>
                  <a:pt x="219" y="320"/>
                </a:cubicBezTo>
                <a:cubicBezTo>
                  <a:pt x="219" y="320"/>
                  <a:pt x="219" y="320"/>
                  <a:pt x="219" y="321"/>
                </a:cubicBezTo>
                <a:cubicBezTo>
                  <a:pt x="219" y="321"/>
                  <a:pt x="219" y="321"/>
                  <a:pt x="218" y="323"/>
                </a:cubicBezTo>
                <a:cubicBezTo>
                  <a:pt x="218" y="323"/>
                  <a:pt x="218" y="323"/>
                  <a:pt x="216" y="323"/>
                </a:cubicBezTo>
                <a:cubicBezTo>
                  <a:pt x="216" y="323"/>
                  <a:pt x="216" y="323"/>
                  <a:pt x="216" y="322"/>
                </a:cubicBezTo>
                <a:cubicBezTo>
                  <a:pt x="216" y="322"/>
                  <a:pt x="216" y="322"/>
                  <a:pt x="216" y="321"/>
                </a:cubicBezTo>
                <a:cubicBezTo>
                  <a:pt x="216" y="321"/>
                  <a:pt x="216" y="321"/>
                  <a:pt x="215" y="321"/>
                </a:cubicBezTo>
                <a:cubicBezTo>
                  <a:pt x="215" y="321"/>
                  <a:pt x="215" y="321"/>
                  <a:pt x="215" y="322"/>
                </a:cubicBezTo>
                <a:cubicBezTo>
                  <a:pt x="215" y="322"/>
                  <a:pt x="215" y="322"/>
                  <a:pt x="215" y="323"/>
                </a:cubicBezTo>
                <a:cubicBezTo>
                  <a:pt x="215" y="323"/>
                  <a:pt x="215" y="323"/>
                  <a:pt x="214" y="323"/>
                </a:cubicBezTo>
                <a:cubicBezTo>
                  <a:pt x="214" y="323"/>
                  <a:pt x="214" y="323"/>
                  <a:pt x="214" y="322"/>
                </a:cubicBezTo>
                <a:cubicBezTo>
                  <a:pt x="214" y="322"/>
                  <a:pt x="214" y="322"/>
                  <a:pt x="214" y="321"/>
                </a:cubicBezTo>
                <a:cubicBezTo>
                  <a:pt x="214" y="321"/>
                  <a:pt x="214" y="321"/>
                  <a:pt x="215" y="320"/>
                </a:cubicBezTo>
                <a:cubicBezTo>
                  <a:pt x="215" y="320"/>
                  <a:pt x="215" y="320"/>
                  <a:pt x="216" y="320"/>
                </a:cubicBezTo>
                <a:cubicBezTo>
                  <a:pt x="216" y="320"/>
                  <a:pt x="216" y="320"/>
                  <a:pt x="217" y="320"/>
                </a:cubicBezTo>
                <a:cubicBezTo>
                  <a:pt x="217" y="320"/>
                  <a:pt x="217" y="320"/>
                  <a:pt x="218" y="319"/>
                </a:cubicBezTo>
                <a:cubicBezTo>
                  <a:pt x="218" y="319"/>
                  <a:pt x="218" y="319"/>
                  <a:pt x="220" y="318"/>
                </a:cubicBezTo>
                <a:cubicBezTo>
                  <a:pt x="220" y="318"/>
                  <a:pt x="220" y="318"/>
                  <a:pt x="221" y="318"/>
                </a:cubicBezTo>
                <a:cubicBezTo>
                  <a:pt x="221" y="318"/>
                  <a:pt x="221" y="318"/>
                  <a:pt x="221" y="317"/>
                </a:cubicBezTo>
                <a:cubicBezTo>
                  <a:pt x="221" y="317"/>
                  <a:pt x="221" y="317"/>
                  <a:pt x="222" y="316"/>
                </a:cubicBezTo>
                <a:cubicBezTo>
                  <a:pt x="222" y="316"/>
                  <a:pt x="222" y="316"/>
                  <a:pt x="224" y="315"/>
                </a:cubicBezTo>
                <a:cubicBezTo>
                  <a:pt x="224" y="315"/>
                  <a:pt x="224" y="315"/>
                  <a:pt x="225" y="314"/>
                </a:cubicBezTo>
                <a:cubicBezTo>
                  <a:pt x="225" y="314"/>
                  <a:pt x="225" y="314"/>
                  <a:pt x="226" y="313"/>
                </a:cubicBezTo>
                <a:cubicBezTo>
                  <a:pt x="226" y="313"/>
                  <a:pt x="226" y="313"/>
                  <a:pt x="227" y="313"/>
                </a:cubicBezTo>
                <a:cubicBezTo>
                  <a:pt x="227" y="313"/>
                  <a:pt x="227" y="313"/>
                  <a:pt x="229" y="312"/>
                </a:cubicBezTo>
                <a:cubicBezTo>
                  <a:pt x="229" y="312"/>
                  <a:pt x="229" y="312"/>
                  <a:pt x="230" y="312"/>
                </a:cubicBezTo>
                <a:cubicBezTo>
                  <a:pt x="230" y="312"/>
                  <a:pt x="230" y="312"/>
                  <a:pt x="231" y="312"/>
                </a:cubicBezTo>
                <a:cubicBezTo>
                  <a:pt x="231" y="312"/>
                  <a:pt x="231" y="312"/>
                  <a:pt x="232" y="312"/>
                </a:cubicBezTo>
                <a:cubicBezTo>
                  <a:pt x="232" y="312"/>
                  <a:pt x="232" y="312"/>
                  <a:pt x="233" y="313"/>
                </a:cubicBezTo>
                <a:cubicBezTo>
                  <a:pt x="233" y="313"/>
                  <a:pt x="233" y="313"/>
                  <a:pt x="233" y="315"/>
                </a:cubicBezTo>
                <a:cubicBezTo>
                  <a:pt x="233" y="315"/>
                  <a:pt x="233" y="315"/>
                  <a:pt x="234" y="315"/>
                </a:cubicBezTo>
                <a:cubicBezTo>
                  <a:pt x="234" y="315"/>
                  <a:pt x="234" y="315"/>
                  <a:pt x="234" y="314"/>
                </a:cubicBezTo>
                <a:cubicBezTo>
                  <a:pt x="234" y="314"/>
                  <a:pt x="234" y="314"/>
                  <a:pt x="235" y="314"/>
                </a:cubicBezTo>
                <a:cubicBezTo>
                  <a:pt x="235" y="314"/>
                  <a:pt x="235" y="314"/>
                  <a:pt x="235" y="315"/>
                </a:cubicBezTo>
                <a:cubicBezTo>
                  <a:pt x="235" y="315"/>
                  <a:pt x="235" y="315"/>
                  <a:pt x="236" y="314"/>
                </a:cubicBezTo>
                <a:cubicBezTo>
                  <a:pt x="236" y="314"/>
                  <a:pt x="236" y="314"/>
                  <a:pt x="236" y="313"/>
                </a:cubicBezTo>
                <a:cubicBezTo>
                  <a:pt x="236" y="313"/>
                  <a:pt x="236" y="313"/>
                  <a:pt x="235" y="312"/>
                </a:cubicBezTo>
                <a:cubicBezTo>
                  <a:pt x="235" y="312"/>
                  <a:pt x="235" y="312"/>
                  <a:pt x="236" y="310"/>
                </a:cubicBezTo>
                <a:cubicBezTo>
                  <a:pt x="236" y="310"/>
                  <a:pt x="236" y="310"/>
                  <a:pt x="238" y="308"/>
                </a:cubicBezTo>
                <a:cubicBezTo>
                  <a:pt x="238" y="308"/>
                  <a:pt x="238" y="308"/>
                  <a:pt x="241" y="307"/>
                </a:cubicBezTo>
                <a:cubicBezTo>
                  <a:pt x="241" y="307"/>
                  <a:pt x="241" y="307"/>
                  <a:pt x="243" y="306"/>
                </a:cubicBezTo>
                <a:cubicBezTo>
                  <a:pt x="243" y="306"/>
                  <a:pt x="243" y="306"/>
                  <a:pt x="244" y="306"/>
                </a:cubicBezTo>
                <a:cubicBezTo>
                  <a:pt x="244" y="306"/>
                  <a:pt x="244" y="306"/>
                  <a:pt x="246" y="305"/>
                </a:cubicBezTo>
                <a:cubicBezTo>
                  <a:pt x="246" y="305"/>
                  <a:pt x="246" y="305"/>
                  <a:pt x="246" y="304"/>
                </a:cubicBezTo>
                <a:cubicBezTo>
                  <a:pt x="246" y="304"/>
                  <a:pt x="246" y="304"/>
                  <a:pt x="247" y="304"/>
                </a:cubicBezTo>
                <a:cubicBezTo>
                  <a:pt x="247" y="304"/>
                  <a:pt x="247" y="304"/>
                  <a:pt x="248" y="303"/>
                </a:cubicBezTo>
                <a:cubicBezTo>
                  <a:pt x="248" y="303"/>
                  <a:pt x="248" y="303"/>
                  <a:pt x="250" y="302"/>
                </a:cubicBezTo>
                <a:cubicBezTo>
                  <a:pt x="250" y="302"/>
                  <a:pt x="250" y="302"/>
                  <a:pt x="250" y="303"/>
                </a:cubicBezTo>
                <a:cubicBezTo>
                  <a:pt x="250" y="303"/>
                  <a:pt x="250" y="303"/>
                  <a:pt x="251" y="304"/>
                </a:cubicBezTo>
                <a:cubicBezTo>
                  <a:pt x="251" y="304"/>
                  <a:pt x="251" y="304"/>
                  <a:pt x="251" y="303"/>
                </a:cubicBezTo>
                <a:cubicBezTo>
                  <a:pt x="251" y="303"/>
                  <a:pt x="251" y="303"/>
                  <a:pt x="252" y="301"/>
                </a:cubicBezTo>
                <a:cubicBezTo>
                  <a:pt x="252" y="301"/>
                  <a:pt x="252" y="301"/>
                  <a:pt x="255" y="299"/>
                </a:cubicBezTo>
                <a:cubicBezTo>
                  <a:pt x="255" y="299"/>
                  <a:pt x="255" y="299"/>
                  <a:pt x="256" y="299"/>
                </a:cubicBezTo>
                <a:cubicBezTo>
                  <a:pt x="256" y="299"/>
                  <a:pt x="256" y="299"/>
                  <a:pt x="257" y="299"/>
                </a:cubicBezTo>
                <a:cubicBezTo>
                  <a:pt x="257" y="299"/>
                  <a:pt x="257" y="299"/>
                  <a:pt x="257" y="298"/>
                </a:cubicBezTo>
                <a:cubicBezTo>
                  <a:pt x="257" y="298"/>
                  <a:pt x="257" y="298"/>
                  <a:pt x="258" y="297"/>
                </a:cubicBezTo>
                <a:cubicBezTo>
                  <a:pt x="258" y="297"/>
                  <a:pt x="258" y="297"/>
                  <a:pt x="259" y="296"/>
                </a:cubicBezTo>
                <a:cubicBezTo>
                  <a:pt x="259" y="296"/>
                  <a:pt x="259" y="296"/>
                  <a:pt x="260" y="296"/>
                </a:cubicBezTo>
                <a:cubicBezTo>
                  <a:pt x="260" y="296"/>
                  <a:pt x="260" y="296"/>
                  <a:pt x="260" y="297"/>
                </a:cubicBezTo>
                <a:cubicBezTo>
                  <a:pt x="260" y="297"/>
                  <a:pt x="260" y="297"/>
                  <a:pt x="261" y="297"/>
                </a:cubicBezTo>
                <a:cubicBezTo>
                  <a:pt x="261" y="297"/>
                  <a:pt x="261" y="297"/>
                  <a:pt x="261" y="296"/>
                </a:cubicBezTo>
                <a:cubicBezTo>
                  <a:pt x="261" y="296"/>
                  <a:pt x="261" y="296"/>
                  <a:pt x="261" y="295"/>
                </a:cubicBezTo>
                <a:cubicBezTo>
                  <a:pt x="261" y="295"/>
                  <a:pt x="261" y="295"/>
                  <a:pt x="261" y="294"/>
                </a:cubicBezTo>
                <a:cubicBezTo>
                  <a:pt x="261" y="294"/>
                  <a:pt x="261" y="294"/>
                  <a:pt x="263" y="292"/>
                </a:cubicBezTo>
                <a:cubicBezTo>
                  <a:pt x="263" y="292"/>
                  <a:pt x="263" y="292"/>
                  <a:pt x="263" y="290"/>
                </a:cubicBezTo>
                <a:cubicBezTo>
                  <a:pt x="263" y="290"/>
                  <a:pt x="263" y="290"/>
                  <a:pt x="264" y="289"/>
                </a:cubicBezTo>
                <a:cubicBezTo>
                  <a:pt x="264" y="289"/>
                  <a:pt x="264" y="289"/>
                  <a:pt x="265" y="289"/>
                </a:cubicBezTo>
                <a:cubicBezTo>
                  <a:pt x="265" y="289"/>
                  <a:pt x="265" y="289"/>
                  <a:pt x="267" y="289"/>
                </a:cubicBezTo>
                <a:cubicBezTo>
                  <a:pt x="267" y="289"/>
                  <a:pt x="267" y="289"/>
                  <a:pt x="266" y="288"/>
                </a:cubicBezTo>
                <a:cubicBezTo>
                  <a:pt x="266" y="288"/>
                  <a:pt x="266" y="288"/>
                  <a:pt x="266" y="287"/>
                </a:cubicBezTo>
                <a:cubicBezTo>
                  <a:pt x="266" y="287"/>
                  <a:pt x="266" y="287"/>
                  <a:pt x="266" y="286"/>
                </a:cubicBezTo>
                <a:cubicBezTo>
                  <a:pt x="266" y="286"/>
                  <a:pt x="266" y="286"/>
                  <a:pt x="267" y="284"/>
                </a:cubicBezTo>
                <a:cubicBezTo>
                  <a:pt x="267" y="284"/>
                  <a:pt x="267" y="284"/>
                  <a:pt x="268" y="283"/>
                </a:cubicBezTo>
                <a:cubicBezTo>
                  <a:pt x="268" y="283"/>
                  <a:pt x="268" y="283"/>
                  <a:pt x="272" y="281"/>
                </a:cubicBezTo>
                <a:cubicBezTo>
                  <a:pt x="272" y="281"/>
                  <a:pt x="272" y="281"/>
                  <a:pt x="273" y="280"/>
                </a:cubicBezTo>
                <a:cubicBezTo>
                  <a:pt x="273" y="280"/>
                  <a:pt x="273" y="280"/>
                  <a:pt x="273" y="279"/>
                </a:cubicBezTo>
                <a:cubicBezTo>
                  <a:pt x="273" y="279"/>
                  <a:pt x="273" y="279"/>
                  <a:pt x="274" y="278"/>
                </a:cubicBezTo>
                <a:cubicBezTo>
                  <a:pt x="274" y="278"/>
                  <a:pt x="274" y="278"/>
                  <a:pt x="275" y="277"/>
                </a:cubicBezTo>
                <a:cubicBezTo>
                  <a:pt x="275" y="277"/>
                  <a:pt x="275" y="277"/>
                  <a:pt x="274" y="277"/>
                </a:cubicBezTo>
                <a:cubicBezTo>
                  <a:pt x="274" y="277"/>
                  <a:pt x="274" y="277"/>
                  <a:pt x="272" y="278"/>
                </a:cubicBezTo>
                <a:cubicBezTo>
                  <a:pt x="272" y="278"/>
                  <a:pt x="272" y="278"/>
                  <a:pt x="271" y="278"/>
                </a:cubicBezTo>
                <a:cubicBezTo>
                  <a:pt x="271" y="278"/>
                  <a:pt x="271" y="278"/>
                  <a:pt x="270" y="279"/>
                </a:cubicBezTo>
                <a:cubicBezTo>
                  <a:pt x="270" y="279"/>
                  <a:pt x="270" y="279"/>
                  <a:pt x="268" y="280"/>
                </a:cubicBezTo>
                <a:cubicBezTo>
                  <a:pt x="268" y="280"/>
                  <a:pt x="268" y="280"/>
                  <a:pt x="266" y="281"/>
                </a:cubicBezTo>
                <a:cubicBezTo>
                  <a:pt x="266" y="281"/>
                  <a:pt x="266" y="281"/>
                  <a:pt x="265" y="280"/>
                </a:cubicBezTo>
                <a:cubicBezTo>
                  <a:pt x="265" y="280"/>
                  <a:pt x="265" y="280"/>
                  <a:pt x="263" y="279"/>
                </a:cubicBezTo>
                <a:cubicBezTo>
                  <a:pt x="263" y="279"/>
                  <a:pt x="263" y="279"/>
                  <a:pt x="264" y="278"/>
                </a:cubicBezTo>
                <a:cubicBezTo>
                  <a:pt x="264" y="278"/>
                  <a:pt x="264" y="278"/>
                  <a:pt x="265" y="276"/>
                </a:cubicBezTo>
                <a:cubicBezTo>
                  <a:pt x="265" y="276"/>
                  <a:pt x="265" y="276"/>
                  <a:pt x="267" y="275"/>
                </a:cubicBezTo>
                <a:cubicBezTo>
                  <a:pt x="267" y="275"/>
                  <a:pt x="267" y="275"/>
                  <a:pt x="265" y="275"/>
                </a:cubicBezTo>
                <a:cubicBezTo>
                  <a:pt x="265" y="275"/>
                  <a:pt x="265" y="275"/>
                  <a:pt x="264" y="276"/>
                </a:cubicBezTo>
                <a:cubicBezTo>
                  <a:pt x="264" y="276"/>
                  <a:pt x="264" y="276"/>
                  <a:pt x="263" y="276"/>
                </a:cubicBezTo>
                <a:cubicBezTo>
                  <a:pt x="263" y="276"/>
                  <a:pt x="263" y="276"/>
                  <a:pt x="262" y="277"/>
                </a:cubicBezTo>
                <a:cubicBezTo>
                  <a:pt x="262" y="277"/>
                  <a:pt x="262" y="277"/>
                  <a:pt x="262" y="278"/>
                </a:cubicBezTo>
                <a:cubicBezTo>
                  <a:pt x="262" y="278"/>
                  <a:pt x="262" y="278"/>
                  <a:pt x="261" y="280"/>
                </a:cubicBezTo>
                <a:cubicBezTo>
                  <a:pt x="261" y="280"/>
                  <a:pt x="261" y="280"/>
                  <a:pt x="261" y="282"/>
                </a:cubicBezTo>
                <a:cubicBezTo>
                  <a:pt x="261" y="282"/>
                  <a:pt x="261" y="282"/>
                  <a:pt x="260" y="283"/>
                </a:cubicBezTo>
                <a:cubicBezTo>
                  <a:pt x="260" y="283"/>
                  <a:pt x="260" y="283"/>
                  <a:pt x="259" y="281"/>
                </a:cubicBezTo>
                <a:cubicBezTo>
                  <a:pt x="259" y="281"/>
                  <a:pt x="259" y="281"/>
                  <a:pt x="259" y="280"/>
                </a:cubicBezTo>
                <a:cubicBezTo>
                  <a:pt x="259" y="280"/>
                  <a:pt x="259" y="280"/>
                  <a:pt x="259" y="278"/>
                </a:cubicBezTo>
                <a:cubicBezTo>
                  <a:pt x="259" y="278"/>
                  <a:pt x="259" y="278"/>
                  <a:pt x="258" y="277"/>
                </a:cubicBezTo>
                <a:cubicBezTo>
                  <a:pt x="258" y="277"/>
                  <a:pt x="258" y="277"/>
                  <a:pt x="258" y="276"/>
                </a:cubicBezTo>
                <a:cubicBezTo>
                  <a:pt x="258" y="276"/>
                  <a:pt x="258" y="276"/>
                  <a:pt x="257" y="277"/>
                </a:cubicBezTo>
                <a:cubicBezTo>
                  <a:pt x="257" y="277"/>
                  <a:pt x="257" y="277"/>
                  <a:pt x="256" y="277"/>
                </a:cubicBezTo>
                <a:cubicBezTo>
                  <a:pt x="256" y="277"/>
                  <a:pt x="256" y="277"/>
                  <a:pt x="255" y="277"/>
                </a:cubicBezTo>
                <a:cubicBezTo>
                  <a:pt x="255" y="277"/>
                  <a:pt x="255" y="277"/>
                  <a:pt x="256" y="276"/>
                </a:cubicBezTo>
                <a:cubicBezTo>
                  <a:pt x="256" y="276"/>
                  <a:pt x="256" y="276"/>
                  <a:pt x="255" y="275"/>
                </a:cubicBezTo>
                <a:cubicBezTo>
                  <a:pt x="255" y="275"/>
                  <a:pt x="255" y="275"/>
                  <a:pt x="254" y="275"/>
                </a:cubicBezTo>
                <a:cubicBezTo>
                  <a:pt x="254" y="275"/>
                  <a:pt x="254" y="275"/>
                  <a:pt x="254" y="274"/>
                </a:cubicBezTo>
                <a:cubicBezTo>
                  <a:pt x="254" y="274"/>
                  <a:pt x="254" y="274"/>
                  <a:pt x="255" y="274"/>
                </a:cubicBezTo>
                <a:cubicBezTo>
                  <a:pt x="255" y="274"/>
                  <a:pt x="255" y="274"/>
                  <a:pt x="256" y="273"/>
                </a:cubicBezTo>
                <a:cubicBezTo>
                  <a:pt x="256" y="273"/>
                  <a:pt x="256" y="273"/>
                  <a:pt x="254" y="273"/>
                </a:cubicBezTo>
                <a:cubicBezTo>
                  <a:pt x="254" y="273"/>
                  <a:pt x="254" y="273"/>
                  <a:pt x="253" y="274"/>
                </a:cubicBezTo>
                <a:cubicBezTo>
                  <a:pt x="253" y="274"/>
                  <a:pt x="253" y="274"/>
                  <a:pt x="252" y="274"/>
                </a:cubicBezTo>
                <a:cubicBezTo>
                  <a:pt x="252" y="274"/>
                  <a:pt x="252" y="274"/>
                  <a:pt x="251" y="274"/>
                </a:cubicBezTo>
                <a:cubicBezTo>
                  <a:pt x="251" y="274"/>
                  <a:pt x="251" y="274"/>
                  <a:pt x="249" y="276"/>
                </a:cubicBezTo>
                <a:cubicBezTo>
                  <a:pt x="249" y="276"/>
                  <a:pt x="249" y="276"/>
                  <a:pt x="247" y="277"/>
                </a:cubicBezTo>
                <a:cubicBezTo>
                  <a:pt x="247" y="277"/>
                  <a:pt x="247" y="277"/>
                  <a:pt x="247" y="276"/>
                </a:cubicBezTo>
                <a:cubicBezTo>
                  <a:pt x="247" y="276"/>
                  <a:pt x="247" y="276"/>
                  <a:pt x="246" y="276"/>
                </a:cubicBezTo>
                <a:cubicBezTo>
                  <a:pt x="246" y="276"/>
                  <a:pt x="246" y="276"/>
                  <a:pt x="247" y="275"/>
                </a:cubicBezTo>
                <a:cubicBezTo>
                  <a:pt x="247" y="275"/>
                  <a:pt x="247" y="275"/>
                  <a:pt x="248" y="275"/>
                </a:cubicBezTo>
                <a:cubicBezTo>
                  <a:pt x="248" y="275"/>
                  <a:pt x="248" y="275"/>
                  <a:pt x="249" y="274"/>
                </a:cubicBezTo>
                <a:cubicBezTo>
                  <a:pt x="249" y="274"/>
                  <a:pt x="249" y="274"/>
                  <a:pt x="248" y="273"/>
                </a:cubicBezTo>
                <a:cubicBezTo>
                  <a:pt x="248" y="273"/>
                  <a:pt x="248" y="273"/>
                  <a:pt x="249" y="273"/>
                </a:cubicBezTo>
                <a:cubicBezTo>
                  <a:pt x="249" y="273"/>
                  <a:pt x="249" y="273"/>
                  <a:pt x="248" y="272"/>
                </a:cubicBezTo>
                <a:cubicBezTo>
                  <a:pt x="248" y="272"/>
                  <a:pt x="248" y="272"/>
                  <a:pt x="249" y="272"/>
                </a:cubicBezTo>
                <a:cubicBezTo>
                  <a:pt x="249" y="272"/>
                  <a:pt x="249" y="272"/>
                  <a:pt x="250" y="272"/>
                </a:cubicBezTo>
                <a:cubicBezTo>
                  <a:pt x="250" y="272"/>
                  <a:pt x="250" y="272"/>
                  <a:pt x="251" y="271"/>
                </a:cubicBezTo>
                <a:cubicBezTo>
                  <a:pt x="251" y="271"/>
                  <a:pt x="251" y="271"/>
                  <a:pt x="251" y="270"/>
                </a:cubicBezTo>
                <a:cubicBezTo>
                  <a:pt x="251" y="270"/>
                  <a:pt x="251" y="270"/>
                  <a:pt x="250" y="270"/>
                </a:cubicBezTo>
                <a:cubicBezTo>
                  <a:pt x="250" y="270"/>
                  <a:pt x="250" y="270"/>
                  <a:pt x="249" y="271"/>
                </a:cubicBezTo>
                <a:cubicBezTo>
                  <a:pt x="249" y="271"/>
                  <a:pt x="249" y="271"/>
                  <a:pt x="248" y="270"/>
                </a:cubicBezTo>
                <a:cubicBezTo>
                  <a:pt x="248" y="270"/>
                  <a:pt x="248" y="270"/>
                  <a:pt x="248" y="269"/>
                </a:cubicBezTo>
                <a:cubicBezTo>
                  <a:pt x="248" y="269"/>
                  <a:pt x="248" y="269"/>
                  <a:pt x="248" y="268"/>
                </a:cubicBezTo>
                <a:cubicBezTo>
                  <a:pt x="248" y="268"/>
                  <a:pt x="248" y="268"/>
                  <a:pt x="248" y="267"/>
                </a:cubicBezTo>
                <a:cubicBezTo>
                  <a:pt x="248" y="267"/>
                  <a:pt x="248" y="267"/>
                  <a:pt x="249" y="268"/>
                </a:cubicBezTo>
                <a:cubicBezTo>
                  <a:pt x="249" y="268"/>
                  <a:pt x="249" y="268"/>
                  <a:pt x="249" y="267"/>
                </a:cubicBezTo>
                <a:cubicBezTo>
                  <a:pt x="249" y="267"/>
                  <a:pt x="249" y="267"/>
                  <a:pt x="250" y="266"/>
                </a:cubicBezTo>
                <a:cubicBezTo>
                  <a:pt x="250" y="266"/>
                  <a:pt x="250" y="266"/>
                  <a:pt x="251" y="265"/>
                </a:cubicBezTo>
                <a:cubicBezTo>
                  <a:pt x="251" y="265"/>
                  <a:pt x="251" y="265"/>
                  <a:pt x="251" y="264"/>
                </a:cubicBezTo>
                <a:cubicBezTo>
                  <a:pt x="251" y="264"/>
                  <a:pt x="251" y="264"/>
                  <a:pt x="251" y="263"/>
                </a:cubicBezTo>
                <a:cubicBezTo>
                  <a:pt x="251" y="263"/>
                  <a:pt x="251" y="263"/>
                  <a:pt x="251" y="262"/>
                </a:cubicBezTo>
                <a:cubicBezTo>
                  <a:pt x="251" y="262"/>
                  <a:pt x="251" y="262"/>
                  <a:pt x="252" y="261"/>
                </a:cubicBezTo>
                <a:cubicBezTo>
                  <a:pt x="252" y="261"/>
                  <a:pt x="252" y="261"/>
                  <a:pt x="251" y="260"/>
                </a:cubicBezTo>
                <a:cubicBezTo>
                  <a:pt x="251" y="260"/>
                  <a:pt x="251" y="260"/>
                  <a:pt x="252" y="258"/>
                </a:cubicBezTo>
                <a:cubicBezTo>
                  <a:pt x="252" y="258"/>
                  <a:pt x="252" y="258"/>
                  <a:pt x="253" y="257"/>
                </a:cubicBezTo>
                <a:cubicBezTo>
                  <a:pt x="253" y="257"/>
                  <a:pt x="253" y="257"/>
                  <a:pt x="254" y="256"/>
                </a:cubicBezTo>
                <a:cubicBezTo>
                  <a:pt x="254" y="256"/>
                  <a:pt x="254" y="256"/>
                  <a:pt x="254" y="255"/>
                </a:cubicBezTo>
                <a:cubicBezTo>
                  <a:pt x="254" y="255"/>
                  <a:pt x="254" y="255"/>
                  <a:pt x="253" y="254"/>
                </a:cubicBezTo>
                <a:cubicBezTo>
                  <a:pt x="253" y="254"/>
                  <a:pt x="253" y="254"/>
                  <a:pt x="253" y="253"/>
                </a:cubicBezTo>
                <a:cubicBezTo>
                  <a:pt x="253" y="253"/>
                  <a:pt x="253" y="253"/>
                  <a:pt x="255" y="252"/>
                </a:cubicBezTo>
                <a:cubicBezTo>
                  <a:pt x="255" y="252"/>
                  <a:pt x="255" y="252"/>
                  <a:pt x="257" y="250"/>
                </a:cubicBezTo>
                <a:cubicBezTo>
                  <a:pt x="257" y="250"/>
                  <a:pt x="257" y="250"/>
                  <a:pt x="258" y="250"/>
                </a:cubicBezTo>
                <a:cubicBezTo>
                  <a:pt x="258" y="250"/>
                  <a:pt x="258" y="250"/>
                  <a:pt x="257" y="249"/>
                </a:cubicBezTo>
                <a:cubicBezTo>
                  <a:pt x="257" y="249"/>
                  <a:pt x="257" y="249"/>
                  <a:pt x="255" y="251"/>
                </a:cubicBezTo>
                <a:cubicBezTo>
                  <a:pt x="255" y="251"/>
                  <a:pt x="255" y="251"/>
                  <a:pt x="253" y="253"/>
                </a:cubicBezTo>
                <a:cubicBezTo>
                  <a:pt x="253" y="253"/>
                  <a:pt x="253" y="253"/>
                  <a:pt x="251" y="253"/>
                </a:cubicBezTo>
                <a:cubicBezTo>
                  <a:pt x="251" y="253"/>
                  <a:pt x="251" y="253"/>
                  <a:pt x="251" y="254"/>
                </a:cubicBezTo>
                <a:cubicBezTo>
                  <a:pt x="251" y="254"/>
                  <a:pt x="251" y="254"/>
                  <a:pt x="252" y="255"/>
                </a:cubicBezTo>
                <a:cubicBezTo>
                  <a:pt x="252" y="255"/>
                  <a:pt x="252" y="255"/>
                  <a:pt x="252" y="256"/>
                </a:cubicBezTo>
                <a:cubicBezTo>
                  <a:pt x="252" y="256"/>
                  <a:pt x="252" y="256"/>
                  <a:pt x="250" y="258"/>
                </a:cubicBezTo>
                <a:cubicBezTo>
                  <a:pt x="250" y="258"/>
                  <a:pt x="250" y="258"/>
                  <a:pt x="249" y="258"/>
                </a:cubicBezTo>
                <a:cubicBezTo>
                  <a:pt x="249" y="258"/>
                  <a:pt x="249" y="258"/>
                  <a:pt x="248" y="258"/>
                </a:cubicBezTo>
                <a:cubicBezTo>
                  <a:pt x="248" y="258"/>
                  <a:pt x="248" y="258"/>
                  <a:pt x="246" y="259"/>
                </a:cubicBezTo>
                <a:cubicBezTo>
                  <a:pt x="246" y="259"/>
                  <a:pt x="246" y="259"/>
                  <a:pt x="244" y="259"/>
                </a:cubicBezTo>
                <a:cubicBezTo>
                  <a:pt x="244" y="259"/>
                  <a:pt x="244" y="259"/>
                  <a:pt x="240" y="257"/>
                </a:cubicBezTo>
                <a:cubicBezTo>
                  <a:pt x="240" y="257"/>
                  <a:pt x="240" y="257"/>
                  <a:pt x="240" y="256"/>
                </a:cubicBezTo>
                <a:cubicBezTo>
                  <a:pt x="240" y="256"/>
                  <a:pt x="240" y="256"/>
                  <a:pt x="242" y="256"/>
                </a:cubicBezTo>
                <a:cubicBezTo>
                  <a:pt x="242" y="256"/>
                  <a:pt x="242" y="256"/>
                  <a:pt x="241" y="255"/>
                </a:cubicBezTo>
                <a:cubicBezTo>
                  <a:pt x="241" y="255"/>
                  <a:pt x="241" y="255"/>
                  <a:pt x="241" y="254"/>
                </a:cubicBezTo>
                <a:cubicBezTo>
                  <a:pt x="241" y="254"/>
                  <a:pt x="241" y="254"/>
                  <a:pt x="240" y="253"/>
                </a:cubicBezTo>
                <a:cubicBezTo>
                  <a:pt x="240" y="253"/>
                  <a:pt x="240" y="253"/>
                  <a:pt x="240" y="251"/>
                </a:cubicBezTo>
                <a:cubicBezTo>
                  <a:pt x="240" y="251"/>
                  <a:pt x="240" y="251"/>
                  <a:pt x="239" y="251"/>
                </a:cubicBezTo>
                <a:cubicBezTo>
                  <a:pt x="239" y="251"/>
                  <a:pt x="239" y="251"/>
                  <a:pt x="239" y="250"/>
                </a:cubicBezTo>
                <a:cubicBezTo>
                  <a:pt x="239" y="250"/>
                  <a:pt x="239" y="250"/>
                  <a:pt x="239" y="248"/>
                </a:cubicBezTo>
                <a:cubicBezTo>
                  <a:pt x="239" y="248"/>
                  <a:pt x="239" y="248"/>
                  <a:pt x="240" y="247"/>
                </a:cubicBezTo>
                <a:cubicBezTo>
                  <a:pt x="240" y="247"/>
                  <a:pt x="240" y="247"/>
                  <a:pt x="239" y="247"/>
                </a:cubicBezTo>
                <a:cubicBezTo>
                  <a:pt x="239" y="247"/>
                  <a:pt x="239" y="247"/>
                  <a:pt x="239" y="246"/>
                </a:cubicBezTo>
                <a:cubicBezTo>
                  <a:pt x="239" y="246"/>
                  <a:pt x="239" y="246"/>
                  <a:pt x="239" y="245"/>
                </a:cubicBezTo>
                <a:cubicBezTo>
                  <a:pt x="239" y="245"/>
                  <a:pt x="239" y="245"/>
                  <a:pt x="240" y="246"/>
                </a:cubicBezTo>
                <a:cubicBezTo>
                  <a:pt x="240" y="246"/>
                  <a:pt x="240" y="246"/>
                  <a:pt x="241" y="245"/>
                </a:cubicBezTo>
                <a:cubicBezTo>
                  <a:pt x="241" y="245"/>
                  <a:pt x="241" y="245"/>
                  <a:pt x="242" y="244"/>
                </a:cubicBezTo>
                <a:cubicBezTo>
                  <a:pt x="242" y="244"/>
                  <a:pt x="242" y="244"/>
                  <a:pt x="243" y="244"/>
                </a:cubicBezTo>
                <a:cubicBezTo>
                  <a:pt x="243" y="244"/>
                  <a:pt x="243" y="244"/>
                  <a:pt x="244" y="243"/>
                </a:cubicBezTo>
                <a:cubicBezTo>
                  <a:pt x="244" y="243"/>
                  <a:pt x="244" y="243"/>
                  <a:pt x="244" y="244"/>
                </a:cubicBezTo>
                <a:cubicBezTo>
                  <a:pt x="244" y="244"/>
                  <a:pt x="244" y="244"/>
                  <a:pt x="246" y="244"/>
                </a:cubicBezTo>
                <a:cubicBezTo>
                  <a:pt x="246" y="244"/>
                  <a:pt x="246" y="244"/>
                  <a:pt x="247" y="245"/>
                </a:cubicBezTo>
                <a:cubicBezTo>
                  <a:pt x="247" y="245"/>
                  <a:pt x="247" y="245"/>
                  <a:pt x="248" y="245"/>
                </a:cubicBezTo>
                <a:cubicBezTo>
                  <a:pt x="248" y="245"/>
                  <a:pt x="248" y="245"/>
                  <a:pt x="248" y="246"/>
                </a:cubicBezTo>
                <a:cubicBezTo>
                  <a:pt x="248" y="246"/>
                  <a:pt x="248" y="246"/>
                  <a:pt x="249" y="247"/>
                </a:cubicBezTo>
                <a:cubicBezTo>
                  <a:pt x="249" y="247"/>
                  <a:pt x="249" y="247"/>
                  <a:pt x="250" y="247"/>
                </a:cubicBezTo>
                <a:cubicBezTo>
                  <a:pt x="250" y="247"/>
                  <a:pt x="250" y="247"/>
                  <a:pt x="250" y="246"/>
                </a:cubicBezTo>
                <a:cubicBezTo>
                  <a:pt x="250" y="246"/>
                  <a:pt x="250" y="246"/>
                  <a:pt x="249" y="244"/>
                </a:cubicBezTo>
                <a:cubicBezTo>
                  <a:pt x="249" y="244"/>
                  <a:pt x="249" y="244"/>
                  <a:pt x="250" y="244"/>
                </a:cubicBezTo>
                <a:cubicBezTo>
                  <a:pt x="250" y="244"/>
                  <a:pt x="250" y="244"/>
                  <a:pt x="250" y="243"/>
                </a:cubicBezTo>
                <a:cubicBezTo>
                  <a:pt x="250" y="243"/>
                  <a:pt x="250" y="243"/>
                  <a:pt x="249" y="244"/>
                </a:cubicBezTo>
                <a:cubicBezTo>
                  <a:pt x="249" y="244"/>
                  <a:pt x="249" y="244"/>
                  <a:pt x="247" y="244"/>
                </a:cubicBezTo>
                <a:cubicBezTo>
                  <a:pt x="247" y="244"/>
                  <a:pt x="247" y="244"/>
                  <a:pt x="246" y="243"/>
                </a:cubicBezTo>
                <a:cubicBezTo>
                  <a:pt x="246" y="243"/>
                  <a:pt x="246" y="243"/>
                  <a:pt x="245" y="243"/>
                </a:cubicBezTo>
                <a:cubicBezTo>
                  <a:pt x="245" y="243"/>
                  <a:pt x="245" y="243"/>
                  <a:pt x="245" y="242"/>
                </a:cubicBezTo>
                <a:cubicBezTo>
                  <a:pt x="245" y="242"/>
                  <a:pt x="245" y="242"/>
                  <a:pt x="244" y="242"/>
                </a:cubicBezTo>
                <a:cubicBezTo>
                  <a:pt x="244" y="242"/>
                  <a:pt x="244" y="242"/>
                  <a:pt x="243" y="242"/>
                </a:cubicBezTo>
                <a:cubicBezTo>
                  <a:pt x="243" y="242"/>
                  <a:pt x="243" y="242"/>
                  <a:pt x="242" y="242"/>
                </a:cubicBezTo>
                <a:cubicBezTo>
                  <a:pt x="242" y="242"/>
                  <a:pt x="242" y="242"/>
                  <a:pt x="242" y="241"/>
                </a:cubicBezTo>
                <a:cubicBezTo>
                  <a:pt x="242" y="241"/>
                  <a:pt x="242" y="241"/>
                  <a:pt x="243" y="241"/>
                </a:cubicBezTo>
                <a:cubicBezTo>
                  <a:pt x="243" y="241"/>
                  <a:pt x="243" y="241"/>
                  <a:pt x="243" y="239"/>
                </a:cubicBezTo>
                <a:cubicBezTo>
                  <a:pt x="243" y="239"/>
                  <a:pt x="243" y="239"/>
                  <a:pt x="242" y="240"/>
                </a:cubicBezTo>
                <a:cubicBezTo>
                  <a:pt x="242" y="240"/>
                  <a:pt x="242" y="240"/>
                  <a:pt x="241" y="240"/>
                </a:cubicBezTo>
                <a:cubicBezTo>
                  <a:pt x="241" y="240"/>
                  <a:pt x="241" y="240"/>
                  <a:pt x="241" y="239"/>
                </a:cubicBezTo>
                <a:cubicBezTo>
                  <a:pt x="241" y="239"/>
                  <a:pt x="241" y="239"/>
                  <a:pt x="241" y="238"/>
                </a:cubicBezTo>
                <a:cubicBezTo>
                  <a:pt x="241" y="238"/>
                  <a:pt x="241" y="238"/>
                  <a:pt x="242" y="237"/>
                </a:cubicBezTo>
                <a:cubicBezTo>
                  <a:pt x="242" y="237"/>
                  <a:pt x="242" y="237"/>
                  <a:pt x="241" y="235"/>
                </a:cubicBezTo>
                <a:cubicBezTo>
                  <a:pt x="241" y="235"/>
                  <a:pt x="241" y="235"/>
                  <a:pt x="240" y="233"/>
                </a:cubicBezTo>
                <a:cubicBezTo>
                  <a:pt x="240" y="233"/>
                  <a:pt x="240" y="233"/>
                  <a:pt x="242" y="231"/>
                </a:cubicBezTo>
                <a:cubicBezTo>
                  <a:pt x="242" y="231"/>
                  <a:pt x="242" y="231"/>
                  <a:pt x="242" y="230"/>
                </a:cubicBezTo>
                <a:cubicBezTo>
                  <a:pt x="242" y="230"/>
                  <a:pt x="242" y="230"/>
                  <a:pt x="243" y="230"/>
                </a:cubicBezTo>
                <a:cubicBezTo>
                  <a:pt x="243" y="230"/>
                  <a:pt x="243" y="230"/>
                  <a:pt x="244" y="231"/>
                </a:cubicBezTo>
                <a:cubicBezTo>
                  <a:pt x="244" y="231"/>
                  <a:pt x="244" y="231"/>
                  <a:pt x="245" y="230"/>
                </a:cubicBezTo>
                <a:cubicBezTo>
                  <a:pt x="245" y="230"/>
                  <a:pt x="245" y="230"/>
                  <a:pt x="243" y="228"/>
                </a:cubicBezTo>
                <a:cubicBezTo>
                  <a:pt x="243" y="228"/>
                  <a:pt x="243" y="228"/>
                  <a:pt x="244" y="228"/>
                </a:cubicBezTo>
                <a:cubicBezTo>
                  <a:pt x="244" y="228"/>
                  <a:pt x="244" y="228"/>
                  <a:pt x="245" y="228"/>
                </a:cubicBezTo>
                <a:cubicBezTo>
                  <a:pt x="245" y="228"/>
                  <a:pt x="245" y="228"/>
                  <a:pt x="246" y="228"/>
                </a:cubicBezTo>
                <a:cubicBezTo>
                  <a:pt x="246" y="228"/>
                  <a:pt x="246" y="228"/>
                  <a:pt x="247" y="228"/>
                </a:cubicBezTo>
                <a:cubicBezTo>
                  <a:pt x="247" y="228"/>
                  <a:pt x="247" y="228"/>
                  <a:pt x="247" y="226"/>
                </a:cubicBezTo>
                <a:cubicBezTo>
                  <a:pt x="247" y="226"/>
                  <a:pt x="247" y="226"/>
                  <a:pt x="250" y="223"/>
                </a:cubicBezTo>
                <a:cubicBezTo>
                  <a:pt x="250" y="223"/>
                  <a:pt x="250" y="223"/>
                  <a:pt x="251" y="223"/>
                </a:cubicBezTo>
                <a:cubicBezTo>
                  <a:pt x="251" y="223"/>
                  <a:pt x="251" y="223"/>
                  <a:pt x="252" y="223"/>
                </a:cubicBezTo>
                <a:cubicBezTo>
                  <a:pt x="252" y="223"/>
                  <a:pt x="252" y="223"/>
                  <a:pt x="252" y="221"/>
                </a:cubicBezTo>
                <a:cubicBezTo>
                  <a:pt x="252" y="221"/>
                  <a:pt x="252" y="221"/>
                  <a:pt x="254" y="220"/>
                </a:cubicBezTo>
                <a:cubicBezTo>
                  <a:pt x="254" y="220"/>
                  <a:pt x="254" y="220"/>
                  <a:pt x="255" y="219"/>
                </a:cubicBezTo>
                <a:cubicBezTo>
                  <a:pt x="255" y="219"/>
                  <a:pt x="255" y="219"/>
                  <a:pt x="256" y="221"/>
                </a:cubicBezTo>
                <a:cubicBezTo>
                  <a:pt x="256" y="221"/>
                  <a:pt x="256" y="221"/>
                  <a:pt x="256" y="222"/>
                </a:cubicBezTo>
                <a:cubicBezTo>
                  <a:pt x="256" y="222"/>
                  <a:pt x="256" y="222"/>
                  <a:pt x="257" y="222"/>
                </a:cubicBezTo>
                <a:cubicBezTo>
                  <a:pt x="257" y="222"/>
                  <a:pt x="257" y="222"/>
                  <a:pt x="257" y="221"/>
                </a:cubicBezTo>
                <a:cubicBezTo>
                  <a:pt x="257" y="221"/>
                  <a:pt x="257" y="221"/>
                  <a:pt x="257" y="220"/>
                </a:cubicBezTo>
                <a:cubicBezTo>
                  <a:pt x="257" y="220"/>
                  <a:pt x="257" y="220"/>
                  <a:pt x="256" y="219"/>
                </a:cubicBezTo>
                <a:cubicBezTo>
                  <a:pt x="256" y="219"/>
                  <a:pt x="256" y="219"/>
                  <a:pt x="257" y="219"/>
                </a:cubicBezTo>
                <a:cubicBezTo>
                  <a:pt x="257" y="219"/>
                  <a:pt x="257" y="219"/>
                  <a:pt x="259" y="219"/>
                </a:cubicBezTo>
                <a:cubicBezTo>
                  <a:pt x="259" y="219"/>
                  <a:pt x="259" y="219"/>
                  <a:pt x="260" y="221"/>
                </a:cubicBezTo>
                <a:cubicBezTo>
                  <a:pt x="260" y="221"/>
                  <a:pt x="260" y="221"/>
                  <a:pt x="261" y="221"/>
                </a:cubicBezTo>
                <a:cubicBezTo>
                  <a:pt x="261" y="221"/>
                  <a:pt x="261" y="221"/>
                  <a:pt x="261" y="220"/>
                </a:cubicBezTo>
                <a:cubicBezTo>
                  <a:pt x="261" y="220"/>
                  <a:pt x="261" y="220"/>
                  <a:pt x="262" y="218"/>
                </a:cubicBezTo>
                <a:cubicBezTo>
                  <a:pt x="262" y="218"/>
                  <a:pt x="262" y="218"/>
                  <a:pt x="262" y="217"/>
                </a:cubicBezTo>
                <a:cubicBezTo>
                  <a:pt x="262" y="217"/>
                  <a:pt x="262" y="217"/>
                  <a:pt x="263" y="216"/>
                </a:cubicBezTo>
                <a:cubicBezTo>
                  <a:pt x="263" y="216"/>
                  <a:pt x="263" y="216"/>
                  <a:pt x="264" y="216"/>
                </a:cubicBezTo>
                <a:cubicBezTo>
                  <a:pt x="265" y="216"/>
                  <a:pt x="265" y="216"/>
                  <a:pt x="265" y="216"/>
                </a:cubicBezTo>
                <a:cubicBezTo>
                  <a:pt x="265" y="216"/>
                  <a:pt x="265" y="216"/>
                  <a:pt x="266" y="215"/>
                </a:cubicBezTo>
                <a:cubicBezTo>
                  <a:pt x="266" y="215"/>
                  <a:pt x="266" y="215"/>
                  <a:pt x="268" y="215"/>
                </a:cubicBezTo>
                <a:cubicBezTo>
                  <a:pt x="268" y="215"/>
                  <a:pt x="268" y="215"/>
                  <a:pt x="269" y="215"/>
                </a:cubicBezTo>
                <a:cubicBezTo>
                  <a:pt x="269" y="215"/>
                  <a:pt x="269" y="215"/>
                  <a:pt x="270" y="215"/>
                </a:cubicBezTo>
                <a:cubicBezTo>
                  <a:pt x="270" y="215"/>
                  <a:pt x="270" y="215"/>
                  <a:pt x="271" y="214"/>
                </a:cubicBezTo>
                <a:cubicBezTo>
                  <a:pt x="271" y="214"/>
                  <a:pt x="271" y="214"/>
                  <a:pt x="274" y="214"/>
                </a:cubicBezTo>
                <a:cubicBezTo>
                  <a:pt x="274" y="214"/>
                  <a:pt x="274" y="214"/>
                  <a:pt x="275" y="212"/>
                </a:cubicBezTo>
                <a:cubicBezTo>
                  <a:pt x="275" y="212"/>
                  <a:pt x="275" y="212"/>
                  <a:pt x="276" y="211"/>
                </a:cubicBezTo>
                <a:cubicBezTo>
                  <a:pt x="276" y="211"/>
                  <a:pt x="276" y="211"/>
                  <a:pt x="277" y="210"/>
                </a:cubicBezTo>
                <a:cubicBezTo>
                  <a:pt x="277" y="210"/>
                  <a:pt x="277" y="210"/>
                  <a:pt x="278" y="210"/>
                </a:cubicBezTo>
                <a:cubicBezTo>
                  <a:pt x="278" y="210"/>
                  <a:pt x="278" y="210"/>
                  <a:pt x="279" y="211"/>
                </a:cubicBezTo>
                <a:cubicBezTo>
                  <a:pt x="279" y="211"/>
                  <a:pt x="279" y="211"/>
                  <a:pt x="280" y="211"/>
                </a:cubicBezTo>
                <a:cubicBezTo>
                  <a:pt x="280" y="211"/>
                  <a:pt x="280" y="211"/>
                  <a:pt x="281" y="212"/>
                </a:cubicBezTo>
                <a:cubicBezTo>
                  <a:pt x="281" y="212"/>
                  <a:pt x="281" y="212"/>
                  <a:pt x="283" y="212"/>
                </a:cubicBezTo>
                <a:cubicBezTo>
                  <a:pt x="283" y="212"/>
                  <a:pt x="283" y="212"/>
                  <a:pt x="284" y="212"/>
                </a:cubicBezTo>
                <a:cubicBezTo>
                  <a:pt x="284" y="212"/>
                  <a:pt x="284" y="212"/>
                  <a:pt x="285" y="211"/>
                </a:cubicBezTo>
                <a:cubicBezTo>
                  <a:pt x="285" y="211"/>
                  <a:pt x="285" y="211"/>
                  <a:pt x="286" y="210"/>
                </a:cubicBezTo>
                <a:cubicBezTo>
                  <a:pt x="286" y="210"/>
                  <a:pt x="286" y="210"/>
                  <a:pt x="287" y="211"/>
                </a:cubicBezTo>
                <a:cubicBezTo>
                  <a:pt x="287" y="211"/>
                  <a:pt x="287" y="211"/>
                  <a:pt x="288" y="210"/>
                </a:cubicBezTo>
                <a:cubicBezTo>
                  <a:pt x="288" y="210"/>
                  <a:pt x="288" y="210"/>
                  <a:pt x="289" y="208"/>
                </a:cubicBezTo>
                <a:cubicBezTo>
                  <a:pt x="289" y="208"/>
                  <a:pt x="289" y="208"/>
                  <a:pt x="290" y="207"/>
                </a:cubicBezTo>
                <a:cubicBezTo>
                  <a:pt x="290" y="207"/>
                  <a:pt x="290" y="207"/>
                  <a:pt x="289" y="206"/>
                </a:cubicBezTo>
                <a:cubicBezTo>
                  <a:pt x="289" y="206"/>
                  <a:pt x="289" y="206"/>
                  <a:pt x="289" y="205"/>
                </a:cubicBezTo>
                <a:cubicBezTo>
                  <a:pt x="289" y="205"/>
                  <a:pt x="289" y="205"/>
                  <a:pt x="290" y="204"/>
                </a:cubicBezTo>
                <a:cubicBezTo>
                  <a:pt x="290" y="204"/>
                  <a:pt x="290" y="204"/>
                  <a:pt x="290" y="202"/>
                </a:cubicBezTo>
                <a:cubicBezTo>
                  <a:pt x="290" y="202"/>
                  <a:pt x="290" y="202"/>
                  <a:pt x="292" y="200"/>
                </a:cubicBezTo>
                <a:cubicBezTo>
                  <a:pt x="292" y="200"/>
                  <a:pt x="292" y="200"/>
                  <a:pt x="293" y="198"/>
                </a:cubicBezTo>
                <a:cubicBezTo>
                  <a:pt x="293" y="198"/>
                  <a:pt x="293" y="198"/>
                  <a:pt x="292" y="197"/>
                </a:cubicBezTo>
                <a:cubicBezTo>
                  <a:pt x="292" y="197"/>
                  <a:pt x="292" y="197"/>
                  <a:pt x="290" y="197"/>
                </a:cubicBezTo>
                <a:cubicBezTo>
                  <a:pt x="290" y="197"/>
                  <a:pt x="290" y="197"/>
                  <a:pt x="292" y="196"/>
                </a:cubicBezTo>
                <a:cubicBezTo>
                  <a:pt x="292" y="196"/>
                  <a:pt x="292" y="196"/>
                  <a:pt x="293" y="196"/>
                </a:cubicBezTo>
                <a:cubicBezTo>
                  <a:pt x="293" y="196"/>
                  <a:pt x="293" y="196"/>
                  <a:pt x="295" y="196"/>
                </a:cubicBezTo>
                <a:cubicBezTo>
                  <a:pt x="295" y="196"/>
                  <a:pt x="295" y="196"/>
                  <a:pt x="296" y="194"/>
                </a:cubicBezTo>
                <a:cubicBezTo>
                  <a:pt x="296" y="194"/>
                  <a:pt x="296" y="194"/>
                  <a:pt x="295" y="193"/>
                </a:cubicBezTo>
                <a:cubicBezTo>
                  <a:pt x="295" y="193"/>
                  <a:pt x="295" y="193"/>
                  <a:pt x="297" y="192"/>
                </a:cubicBezTo>
                <a:cubicBezTo>
                  <a:pt x="297" y="192"/>
                  <a:pt x="297" y="192"/>
                  <a:pt x="295" y="192"/>
                </a:cubicBezTo>
                <a:cubicBezTo>
                  <a:pt x="295" y="192"/>
                  <a:pt x="295" y="192"/>
                  <a:pt x="293" y="193"/>
                </a:cubicBezTo>
                <a:cubicBezTo>
                  <a:pt x="293" y="193"/>
                  <a:pt x="293" y="193"/>
                  <a:pt x="292" y="193"/>
                </a:cubicBezTo>
                <a:cubicBezTo>
                  <a:pt x="292" y="193"/>
                  <a:pt x="292" y="193"/>
                  <a:pt x="292" y="192"/>
                </a:cubicBezTo>
                <a:cubicBezTo>
                  <a:pt x="292" y="192"/>
                  <a:pt x="292" y="192"/>
                  <a:pt x="291" y="193"/>
                </a:cubicBezTo>
                <a:cubicBezTo>
                  <a:pt x="291" y="193"/>
                  <a:pt x="291" y="193"/>
                  <a:pt x="289" y="194"/>
                </a:cubicBezTo>
                <a:cubicBezTo>
                  <a:pt x="289" y="194"/>
                  <a:pt x="289" y="194"/>
                  <a:pt x="286" y="195"/>
                </a:cubicBezTo>
                <a:cubicBezTo>
                  <a:pt x="286" y="195"/>
                  <a:pt x="286" y="195"/>
                  <a:pt x="284" y="196"/>
                </a:cubicBezTo>
                <a:cubicBezTo>
                  <a:pt x="284" y="196"/>
                  <a:pt x="284" y="196"/>
                  <a:pt x="282" y="198"/>
                </a:cubicBezTo>
                <a:cubicBezTo>
                  <a:pt x="282" y="198"/>
                  <a:pt x="282" y="198"/>
                  <a:pt x="282" y="196"/>
                </a:cubicBezTo>
                <a:cubicBezTo>
                  <a:pt x="282" y="196"/>
                  <a:pt x="282" y="196"/>
                  <a:pt x="283" y="195"/>
                </a:cubicBezTo>
                <a:cubicBezTo>
                  <a:pt x="283" y="195"/>
                  <a:pt x="283" y="195"/>
                  <a:pt x="283" y="194"/>
                </a:cubicBezTo>
                <a:cubicBezTo>
                  <a:pt x="283" y="194"/>
                  <a:pt x="283" y="194"/>
                  <a:pt x="282" y="194"/>
                </a:cubicBezTo>
                <a:cubicBezTo>
                  <a:pt x="282" y="194"/>
                  <a:pt x="282" y="194"/>
                  <a:pt x="281" y="194"/>
                </a:cubicBezTo>
                <a:cubicBezTo>
                  <a:pt x="281" y="194"/>
                  <a:pt x="281" y="194"/>
                  <a:pt x="281" y="196"/>
                </a:cubicBezTo>
                <a:cubicBezTo>
                  <a:pt x="281" y="196"/>
                  <a:pt x="281" y="196"/>
                  <a:pt x="281" y="197"/>
                </a:cubicBezTo>
                <a:cubicBezTo>
                  <a:pt x="281" y="197"/>
                  <a:pt x="281" y="197"/>
                  <a:pt x="280" y="196"/>
                </a:cubicBezTo>
                <a:cubicBezTo>
                  <a:pt x="280" y="196"/>
                  <a:pt x="280" y="196"/>
                  <a:pt x="280" y="195"/>
                </a:cubicBezTo>
                <a:cubicBezTo>
                  <a:pt x="280" y="195"/>
                  <a:pt x="280" y="195"/>
                  <a:pt x="279" y="194"/>
                </a:cubicBezTo>
                <a:cubicBezTo>
                  <a:pt x="279" y="194"/>
                  <a:pt x="279" y="194"/>
                  <a:pt x="276" y="194"/>
                </a:cubicBezTo>
                <a:cubicBezTo>
                  <a:pt x="276" y="194"/>
                  <a:pt x="276" y="194"/>
                  <a:pt x="274" y="193"/>
                </a:cubicBezTo>
                <a:cubicBezTo>
                  <a:pt x="274" y="193"/>
                  <a:pt x="274" y="193"/>
                  <a:pt x="273" y="194"/>
                </a:cubicBezTo>
                <a:cubicBezTo>
                  <a:pt x="273" y="194"/>
                  <a:pt x="273" y="194"/>
                  <a:pt x="271" y="195"/>
                </a:cubicBezTo>
                <a:cubicBezTo>
                  <a:pt x="271" y="195"/>
                  <a:pt x="271" y="195"/>
                  <a:pt x="270" y="195"/>
                </a:cubicBezTo>
                <a:cubicBezTo>
                  <a:pt x="270" y="195"/>
                  <a:pt x="270" y="195"/>
                  <a:pt x="269" y="193"/>
                </a:cubicBezTo>
                <a:cubicBezTo>
                  <a:pt x="269" y="193"/>
                  <a:pt x="269" y="193"/>
                  <a:pt x="267" y="192"/>
                </a:cubicBezTo>
                <a:cubicBezTo>
                  <a:pt x="267" y="192"/>
                  <a:pt x="267" y="192"/>
                  <a:pt x="265" y="190"/>
                </a:cubicBezTo>
                <a:cubicBezTo>
                  <a:pt x="265" y="190"/>
                  <a:pt x="265" y="190"/>
                  <a:pt x="264" y="188"/>
                </a:cubicBezTo>
                <a:cubicBezTo>
                  <a:pt x="264" y="188"/>
                  <a:pt x="264" y="188"/>
                  <a:pt x="265" y="186"/>
                </a:cubicBezTo>
                <a:cubicBezTo>
                  <a:pt x="265" y="186"/>
                  <a:pt x="265" y="186"/>
                  <a:pt x="266" y="185"/>
                </a:cubicBezTo>
                <a:cubicBezTo>
                  <a:pt x="266" y="185"/>
                  <a:pt x="266" y="185"/>
                  <a:pt x="267" y="184"/>
                </a:cubicBezTo>
                <a:cubicBezTo>
                  <a:pt x="267" y="184"/>
                  <a:pt x="267" y="184"/>
                  <a:pt x="267" y="183"/>
                </a:cubicBezTo>
                <a:cubicBezTo>
                  <a:pt x="267" y="183"/>
                  <a:pt x="267" y="183"/>
                  <a:pt x="267" y="182"/>
                </a:cubicBezTo>
                <a:cubicBezTo>
                  <a:pt x="267" y="182"/>
                  <a:pt x="267" y="182"/>
                  <a:pt x="266" y="180"/>
                </a:cubicBezTo>
                <a:cubicBezTo>
                  <a:pt x="266" y="180"/>
                  <a:pt x="266" y="180"/>
                  <a:pt x="267" y="178"/>
                </a:cubicBezTo>
                <a:cubicBezTo>
                  <a:pt x="267" y="178"/>
                  <a:pt x="267" y="178"/>
                  <a:pt x="268" y="178"/>
                </a:cubicBezTo>
                <a:cubicBezTo>
                  <a:pt x="268" y="178"/>
                  <a:pt x="268" y="178"/>
                  <a:pt x="268" y="179"/>
                </a:cubicBezTo>
                <a:cubicBezTo>
                  <a:pt x="268" y="179"/>
                  <a:pt x="268" y="179"/>
                  <a:pt x="267" y="180"/>
                </a:cubicBezTo>
                <a:cubicBezTo>
                  <a:pt x="267" y="180"/>
                  <a:pt x="267" y="180"/>
                  <a:pt x="268" y="181"/>
                </a:cubicBezTo>
                <a:cubicBezTo>
                  <a:pt x="268" y="181"/>
                  <a:pt x="268" y="181"/>
                  <a:pt x="269" y="181"/>
                </a:cubicBezTo>
                <a:cubicBezTo>
                  <a:pt x="269" y="181"/>
                  <a:pt x="269" y="181"/>
                  <a:pt x="270" y="180"/>
                </a:cubicBezTo>
                <a:cubicBezTo>
                  <a:pt x="270" y="180"/>
                  <a:pt x="270" y="180"/>
                  <a:pt x="271" y="180"/>
                </a:cubicBezTo>
                <a:cubicBezTo>
                  <a:pt x="271" y="180"/>
                  <a:pt x="271" y="180"/>
                  <a:pt x="272" y="180"/>
                </a:cubicBezTo>
                <a:cubicBezTo>
                  <a:pt x="272" y="180"/>
                  <a:pt x="272" y="180"/>
                  <a:pt x="273" y="181"/>
                </a:cubicBezTo>
                <a:cubicBezTo>
                  <a:pt x="273" y="181"/>
                  <a:pt x="273" y="181"/>
                  <a:pt x="273" y="183"/>
                </a:cubicBezTo>
                <a:cubicBezTo>
                  <a:pt x="273" y="183"/>
                  <a:pt x="273" y="183"/>
                  <a:pt x="276" y="183"/>
                </a:cubicBezTo>
                <a:cubicBezTo>
                  <a:pt x="276" y="183"/>
                  <a:pt x="276" y="183"/>
                  <a:pt x="276" y="182"/>
                </a:cubicBezTo>
                <a:cubicBezTo>
                  <a:pt x="276" y="182"/>
                  <a:pt x="276" y="182"/>
                  <a:pt x="275" y="181"/>
                </a:cubicBezTo>
                <a:cubicBezTo>
                  <a:pt x="275" y="181"/>
                  <a:pt x="275" y="181"/>
                  <a:pt x="273" y="181"/>
                </a:cubicBezTo>
                <a:cubicBezTo>
                  <a:pt x="273" y="181"/>
                  <a:pt x="273" y="181"/>
                  <a:pt x="273" y="180"/>
                </a:cubicBezTo>
                <a:cubicBezTo>
                  <a:pt x="273" y="180"/>
                  <a:pt x="273" y="180"/>
                  <a:pt x="271" y="179"/>
                </a:cubicBezTo>
                <a:cubicBezTo>
                  <a:pt x="271" y="179"/>
                  <a:pt x="271" y="179"/>
                  <a:pt x="270" y="177"/>
                </a:cubicBezTo>
                <a:cubicBezTo>
                  <a:pt x="270" y="177"/>
                  <a:pt x="270" y="177"/>
                  <a:pt x="268" y="177"/>
                </a:cubicBezTo>
                <a:cubicBezTo>
                  <a:pt x="268" y="177"/>
                  <a:pt x="268" y="177"/>
                  <a:pt x="267" y="174"/>
                </a:cubicBezTo>
                <a:cubicBezTo>
                  <a:pt x="267" y="174"/>
                  <a:pt x="267" y="174"/>
                  <a:pt x="265" y="172"/>
                </a:cubicBezTo>
                <a:cubicBezTo>
                  <a:pt x="265" y="172"/>
                  <a:pt x="265" y="172"/>
                  <a:pt x="265" y="171"/>
                </a:cubicBezTo>
                <a:cubicBezTo>
                  <a:pt x="265" y="171"/>
                  <a:pt x="265" y="171"/>
                  <a:pt x="266" y="170"/>
                </a:cubicBezTo>
                <a:cubicBezTo>
                  <a:pt x="266" y="170"/>
                  <a:pt x="266" y="170"/>
                  <a:pt x="267" y="170"/>
                </a:cubicBezTo>
                <a:cubicBezTo>
                  <a:pt x="267" y="170"/>
                  <a:pt x="267" y="170"/>
                  <a:pt x="266" y="171"/>
                </a:cubicBezTo>
                <a:cubicBezTo>
                  <a:pt x="266" y="171"/>
                  <a:pt x="266" y="171"/>
                  <a:pt x="267" y="171"/>
                </a:cubicBezTo>
                <a:cubicBezTo>
                  <a:pt x="267" y="171"/>
                  <a:pt x="267" y="171"/>
                  <a:pt x="269" y="170"/>
                </a:cubicBezTo>
                <a:cubicBezTo>
                  <a:pt x="269" y="170"/>
                  <a:pt x="269" y="170"/>
                  <a:pt x="270" y="169"/>
                </a:cubicBezTo>
                <a:cubicBezTo>
                  <a:pt x="270" y="169"/>
                  <a:pt x="270" y="169"/>
                  <a:pt x="271" y="169"/>
                </a:cubicBezTo>
                <a:cubicBezTo>
                  <a:pt x="271" y="169"/>
                  <a:pt x="271" y="169"/>
                  <a:pt x="271" y="168"/>
                </a:cubicBezTo>
                <a:cubicBezTo>
                  <a:pt x="271" y="168"/>
                  <a:pt x="271" y="168"/>
                  <a:pt x="273" y="167"/>
                </a:cubicBezTo>
                <a:cubicBezTo>
                  <a:pt x="273" y="167"/>
                  <a:pt x="273" y="167"/>
                  <a:pt x="274" y="167"/>
                </a:cubicBezTo>
                <a:cubicBezTo>
                  <a:pt x="274" y="167"/>
                  <a:pt x="274" y="167"/>
                  <a:pt x="276" y="167"/>
                </a:cubicBezTo>
                <a:cubicBezTo>
                  <a:pt x="276" y="167"/>
                  <a:pt x="276" y="167"/>
                  <a:pt x="277" y="166"/>
                </a:cubicBezTo>
                <a:cubicBezTo>
                  <a:pt x="277" y="166"/>
                  <a:pt x="277" y="166"/>
                  <a:pt x="279" y="165"/>
                </a:cubicBezTo>
                <a:cubicBezTo>
                  <a:pt x="279" y="165"/>
                  <a:pt x="279" y="165"/>
                  <a:pt x="281" y="166"/>
                </a:cubicBezTo>
                <a:cubicBezTo>
                  <a:pt x="281" y="166"/>
                  <a:pt x="281" y="166"/>
                  <a:pt x="282" y="166"/>
                </a:cubicBezTo>
                <a:cubicBezTo>
                  <a:pt x="282" y="166"/>
                  <a:pt x="282" y="166"/>
                  <a:pt x="283" y="167"/>
                </a:cubicBezTo>
                <a:cubicBezTo>
                  <a:pt x="283" y="167"/>
                  <a:pt x="283" y="167"/>
                  <a:pt x="284" y="167"/>
                </a:cubicBezTo>
                <a:cubicBezTo>
                  <a:pt x="284" y="167"/>
                  <a:pt x="284" y="167"/>
                  <a:pt x="285" y="167"/>
                </a:cubicBezTo>
                <a:cubicBezTo>
                  <a:pt x="285" y="167"/>
                  <a:pt x="285" y="167"/>
                  <a:pt x="284" y="165"/>
                </a:cubicBezTo>
                <a:cubicBezTo>
                  <a:pt x="284" y="165"/>
                  <a:pt x="284" y="165"/>
                  <a:pt x="283" y="165"/>
                </a:cubicBezTo>
                <a:cubicBezTo>
                  <a:pt x="283" y="165"/>
                  <a:pt x="283" y="165"/>
                  <a:pt x="283" y="164"/>
                </a:cubicBezTo>
                <a:cubicBezTo>
                  <a:pt x="283" y="164"/>
                  <a:pt x="283" y="164"/>
                  <a:pt x="287" y="163"/>
                </a:cubicBezTo>
                <a:cubicBezTo>
                  <a:pt x="287" y="163"/>
                  <a:pt x="287" y="163"/>
                  <a:pt x="288" y="163"/>
                </a:cubicBezTo>
                <a:cubicBezTo>
                  <a:pt x="288" y="163"/>
                  <a:pt x="288" y="163"/>
                  <a:pt x="289" y="163"/>
                </a:cubicBezTo>
                <a:cubicBezTo>
                  <a:pt x="289" y="163"/>
                  <a:pt x="289" y="163"/>
                  <a:pt x="290" y="163"/>
                </a:cubicBezTo>
                <a:cubicBezTo>
                  <a:pt x="290" y="163"/>
                  <a:pt x="290" y="163"/>
                  <a:pt x="292" y="162"/>
                </a:cubicBezTo>
                <a:cubicBezTo>
                  <a:pt x="292" y="162"/>
                  <a:pt x="292" y="162"/>
                  <a:pt x="294" y="162"/>
                </a:cubicBezTo>
                <a:cubicBezTo>
                  <a:pt x="294" y="162"/>
                  <a:pt x="294" y="162"/>
                  <a:pt x="295" y="163"/>
                </a:cubicBezTo>
                <a:cubicBezTo>
                  <a:pt x="295" y="163"/>
                  <a:pt x="295" y="163"/>
                  <a:pt x="296" y="164"/>
                </a:cubicBezTo>
                <a:cubicBezTo>
                  <a:pt x="296" y="164"/>
                  <a:pt x="296" y="164"/>
                  <a:pt x="296" y="165"/>
                </a:cubicBezTo>
                <a:cubicBezTo>
                  <a:pt x="296" y="165"/>
                  <a:pt x="296" y="165"/>
                  <a:pt x="296" y="166"/>
                </a:cubicBezTo>
                <a:cubicBezTo>
                  <a:pt x="296" y="166"/>
                  <a:pt x="296" y="166"/>
                  <a:pt x="295" y="166"/>
                </a:cubicBezTo>
                <a:cubicBezTo>
                  <a:pt x="295" y="166"/>
                  <a:pt x="295" y="166"/>
                  <a:pt x="294" y="168"/>
                </a:cubicBezTo>
                <a:cubicBezTo>
                  <a:pt x="294" y="168"/>
                  <a:pt x="294" y="168"/>
                  <a:pt x="292" y="168"/>
                </a:cubicBezTo>
                <a:cubicBezTo>
                  <a:pt x="292" y="168"/>
                  <a:pt x="292" y="168"/>
                  <a:pt x="292" y="169"/>
                </a:cubicBezTo>
                <a:cubicBezTo>
                  <a:pt x="292" y="169"/>
                  <a:pt x="292" y="169"/>
                  <a:pt x="293" y="170"/>
                </a:cubicBezTo>
                <a:cubicBezTo>
                  <a:pt x="293" y="170"/>
                  <a:pt x="293" y="170"/>
                  <a:pt x="293" y="172"/>
                </a:cubicBezTo>
                <a:cubicBezTo>
                  <a:pt x="293" y="172"/>
                  <a:pt x="293" y="172"/>
                  <a:pt x="294" y="172"/>
                </a:cubicBezTo>
                <a:cubicBezTo>
                  <a:pt x="294" y="172"/>
                  <a:pt x="294" y="172"/>
                  <a:pt x="294" y="171"/>
                </a:cubicBezTo>
                <a:cubicBezTo>
                  <a:pt x="294" y="171"/>
                  <a:pt x="294" y="171"/>
                  <a:pt x="295" y="172"/>
                </a:cubicBezTo>
                <a:cubicBezTo>
                  <a:pt x="295" y="172"/>
                  <a:pt x="295" y="172"/>
                  <a:pt x="295" y="173"/>
                </a:cubicBezTo>
                <a:cubicBezTo>
                  <a:pt x="295" y="173"/>
                  <a:pt x="295" y="173"/>
                  <a:pt x="296" y="173"/>
                </a:cubicBezTo>
                <a:cubicBezTo>
                  <a:pt x="296" y="173"/>
                  <a:pt x="296" y="173"/>
                  <a:pt x="297" y="173"/>
                </a:cubicBezTo>
                <a:cubicBezTo>
                  <a:pt x="297" y="173"/>
                  <a:pt x="297" y="173"/>
                  <a:pt x="298" y="173"/>
                </a:cubicBezTo>
                <a:cubicBezTo>
                  <a:pt x="298" y="173"/>
                  <a:pt x="298" y="173"/>
                  <a:pt x="298" y="174"/>
                </a:cubicBezTo>
                <a:cubicBezTo>
                  <a:pt x="298" y="174"/>
                  <a:pt x="298" y="174"/>
                  <a:pt x="299" y="174"/>
                </a:cubicBezTo>
                <a:cubicBezTo>
                  <a:pt x="299" y="174"/>
                  <a:pt x="299" y="174"/>
                  <a:pt x="301" y="174"/>
                </a:cubicBezTo>
                <a:cubicBezTo>
                  <a:pt x="301" y="174"/>
                  <a:pt x="301" y="174"/>
                  <a:pt x="301" y="175"/>
                </a:cubicBezTo>
                <a:cubicBezTo>
                  <a:pt x="301" y="175"/>
                  <a:pt x="301" y="175"/>
                  <a:pt x="301" y="176"/>
                </a:cubicBezTo>
                <a:cubicBezTo>
                  <a:pt x="301" y="176"/>
                  <a:pt x="301" y="176"/>
                  <a:pt x="303" y="175"/>
                </a:cubicBezTo>
                <a:cubicBezTo>
                  <a:pt x="303" y="175"/>
                  <a:pt x="303" y="175"/>
                  <a:pt x="304" y="175"/>
                </a:cubicBezTo>
                <a:cubicBezTo>
                  <a:pt x="304" y="175"/>
                  <a:pt x="304" y="175"/>
                  <a:pt x="304" y="174"/>
                </a:cubicBezTo>
                <a:cubicBezTo>
                  <a:pt x="304" y="174"/>
                  <a:pt x="304" y="174"/>
                  <a:pt x="306" y="172"/>
                </a:cubicBezTo>
                <a:cubicBezTo>
                  <a:pt x="306" y="172"/>
                  <a:pt x="306" y="172"/>
                  <a:pt x="307" y="172"/>
                </a:cubicBezTo>
                <a:cubicBezTo>
                  <a:pt x="307" y="172"/>
                  <a:pt x="307" y="172"/>
                  <a:pt x="308" y="172"/>
                </a:cubicBezTo>
                <a:cubicBezTo>
                  <a:pt x="308" y="172"/>
                  <a:pt x="308" y="172"/>
                  <a:pt x="308" y="173"/>
                </a:cubicBezTo>
                <a:cubicBezTo>
                  <a:pt x="308" y="173"/>
                  <a:pt x="308" y="173"/>
                  <a:pt x="306" y="175"/>
                </a:cubicBezTo>
                <a:cubicBezTo>
                  <a:pt x="306" y="175"/>
                  <a:pt x="306" y="175"/>
                  <a:pt x="308" y="175"/>
                </a:cubicBezTo>
                <a:cubicBezTo>
                  <a:pt x="308" y="175"/>
                  <a:pt x="308" y="175"/>
                  <a:pt x="309" y="173"/>
                </a:cubicBezTo>
                <a:cubicBezTo>
                  <a:pt x="309" y="173"/>
                  <a:pt x="309" y="173"/>
                  <a:pt x="309" y="171"/>
                </a:cubicBezTo>
                <a:cubicBezTo>
                  <a:pt x="309" y="171"/>
                  <a:pt x="309" y="171"/>
                  <a:pt x="309" y="170"/>
                </a:cubicBezTo>
                <a:cubicBezTo>
                  <a:pt x="309" y="170"/>
                  <a:pt x="309" y="170"/>
                  <a:pt x="307" y="170"/>
                </a:cubicBezTo>
                <a:cubicBezTo>
                  <a:pt x="307" y="170"/>
                  <a:pt x="307" y="170"/>
                  <a:pt x="307" y="169"/>
                </a:cubicBezTo>
                <a:cubicBezTo>
                  <a:pt x="307" y="169"/>
                  <a:pt x="307" y="169"/>
                  <a:pt x="306" y="169"/>
                </a:cubicBezTo>
                <a:cubicBezTo>
                  <a:pt x="306" y="169"/>
                  <a:pt x="306" y="169"/>
                  <a:pt x="305" y="170"/>
                </a:cubicBezTo>
                <a:cubicBezTo>
                  <a:pt x="305" y="170"/>
                  <a:pt x="305" y="170"/>
                  <a:pt x="305" y="169"/>
                </a:cubicBezTo>
                <a:cubicBezTo>
                  <a:pt x="305" y="169"/>
                  <a:pt x="305" y="169"/>
                  <a:pt x="306" y="168"/>
                </a:cubicBezTo>
                <a:cubicBezTo>
                  <a:pt x="306" y="168"/>
                  <a:pt x="306" y="168"/>
                  <a:pt x="307" y="166"/>
                </a:cubicBezTo>
                <a:cubicBezTo>
                  <a:pt x="307" y="166"/>
                  <a:pt x="307" y="166"/>
                  <a:pt x="307" y="168"/>
                </a:cubicBezTo>
                <a:cubicBezTo>
                  <a:pt x="307" y="168"/>
                  <a:pt x="307" y="168"/>
                  <a:pt x="308" y="169"/>
                </a:cubicBezTo>
                <a:cubicBezTo>
                  <a:pt x="308" y="169"/>
                  <a:pt x="308" y="169"/>
                  <a:pt x="309" y="169"/>
                </a:cubicBezTo>
                <a:cubicBezTo>
                  <a:pt x="309" y="169"/>
                  <a:pt x="309" y="169"/>
                  <a:pt x="310" y="169"/>
                </a:cubicBezTo>
                <a:cubicBezTo>
                  <a:pt x="310" y="169"/>
                  <a:pt x="310" y="169"/>
                  <a:pt x="311" y="171"/>
                </a:cubicBezTo>
                <a:cubicBezTo>
                  <a:pt x="311" y="171"/>
                  <a:pt x="311" y="171"/>
                  <a:pt x="311" y="172"/>
                </a:cubicBezTo>
                <a:cubicBezTo>
                  <a:pt x="311" y="172"/>
                  <a:pt x="311" y="172"/>
                  <a:pt x="313" y="172"/>
                </a:cubicBezTo>
                <a:cubicBezTo>
                  <a:pt x="313" y="172"/>
                  <a:pt x="313" y="172"/>
                  <a:pt x="314" y="171"/>
                </a:cubicBezTo>
                <a:cubicBezTo>
                  <a:pt x="314" y="171"/>
                  <a:pt x="314" y="171"/>
                  <a:pt x="315" y="172"/>
                </a:cubicBezTo>
                <a:cubicBezTo>
                  <a:pt x="315" y="172"/>
                  <a:pt x="315" y="172"/>
                  <a:pt x="315" y="173"/>
                </a:cubicBezTo>
                <a:cubicBezTo>
                  <a:pt x="315" y="173"/>
                  <a:pt x="315" y="173"/>
                  <a:pt x="317" y="173"/>
                </a:cubicBezTo>
                <a:cubicBezTo>
                  <a:pt x="317" y="173"/>
                  <a:pt x="317" y="173"/>
                  <a:pt x="317" y="171"/>
                </a:cubicBezTo>
                <a:cubicBezTo>
                  <a:pt x="317" y="171"/>
                  <a:pt x="317" y="171"/>
                  <a:pt x="317" y="170"/>
                </a:cubicBezTo>
                <a:cubicBezTo>
                  <a:pt x="317" y="170"/>
                  <a:pt x="317" y="170"/>
                  <a:pt x="319" y="169"/>
                </a:cubicBezTo>
                <a:cubicBezTo>
                  <a:pt x="319" y="169"/>
                  <a:pt x="319" y="169"/>
                  <a:pt x="317" y="168"/>
                </a:cubicBezTo>
                <a:cubicBezTo>
                  <a:pt x="317" y="168"/>
                  <a:pt x="317" y="168"/>
                  <a:pt x="315" y="168"/>
                </a:cubicBezTo>
                <a:cubicBezTo>
                  <a:pt x="315" y="168"/>
                  <a:pt x="315" y="168"/>
                  <a:pt x="313" y="168"/>
                </a:cubicBezTo>
                <a:cubicBezTo>
                  <a:pt x="313" y="168"/>
                  <a:pt x="313" y="168"/>
                  <a:pt x="313" y="167"/>
                </a:cubicBezTo>
                <a:cubicBezTo>
                  <a:pt x="313" y="167"/>
                  <a:pt x="313" y="167"/>
                  <a:pt x="312" y="167"/>
                </a:cubicBezTo>
                <a:cubicBezTo>
                  <a:pt x="312" y="167"/>
                  <a:pt x="312" y="167"/>
                  <a:pt x="311" y="167"/>
                </a:cubicBezTo>
                <a:cubicBezTo>
                  <a:pt x="311" y="167"/>
                  <a:pt x="311" y="167"/>
                  <a:pt x="310" y="168"/>
                </a:cubicBezTo>
                <a:cubicBezTo>
                  <a:pt x="310" y="168"/>
                  <a:pt x="310" y="168"/>
                  <a:pt x="309" y="167"/>
                </a:cubicBezTo>
                <a:cubicBezTo>
                  <a:pt x="309" y="167"/>
                  <a:pt x="309" y="167"/>
                  <a:pt x="309" y="166"/>
                </a:cubicBezTo>
                <a:cubicBezTo>
                  <a:pt x="309" y="166"/>
                  <a:pt x="309" y="166"/>
                  <a:pt x="309" y="163"/>
                </a:cubicBezTo>
                <a:cubicBezTo>
                  <a:pt x="309" y="163"/>
                  <a:pt x="309" y="163"/>
                  <a:pt x="309" y="162"/>
                </a:cubicBezTo>
                <a:cubicBezTo>
                  <a:pt x="309" y="162"/>
                  <a:pt x="309" y="162"/>
                  <a:pt x="311" y="162"/>
                </a:cubicBezTo>
                <a:cubicBezTo>
                  <a:pt x="311" y="162"/>
                  <a:pt x="311" y="162"/>
                  <a:pt x="308" y="159"/>
                </a:cubicBezTo>
                <a:cubicBezTo>
                  <a:pt x="308" y="159"/>
                  <a:pt x="308" y="159"/>
                  <a:pt x="308" y="158"/>
                </a:cubicBezTo>
                <a:cubicBezTo>
                  <a:pt x="308" y="158"/>
                  <a:pt x="308" y="158"/>
                  <a:pt x="307" y="158"/>
                </a:cubicBezTo>
                <a:cubicBezTo>
                  <a:pt x="307" y="158"/>
                  <a:pt x="307" y="158"/>
                  <a:pt x="307" y="159"/>
                </a:cubicBezTo>
                <a:cubicBezTo>
                  <a:pt x="307" y="159"/>
                  <a:pt x="307" y="159"/>
                  <a:pt x="306" y="158"/>
                </a:cubicBezTo>
                <a:cubicBezTo>
                  <a:pt x="306" y="158"/>
                  <a:pt x="306" y="158"/>
                  <a:pt x="303" y="155"/>
                </a:cubicBezTo>
                <a:cubicBezTo>
                  <a:pt x="303" y="155"/>
                  <a:pt x="303" y="155"/>
                  <a:pt x="304" y="153"/>
                </a:cubicBezTo>
                <a:cubicBezTo>
                  <a:pt x="304" y="153"/>
                  <a:pt x="304" y="153"/>
                  <a:pt x="306" y="151"/>
                </a:cubicBezTo>
                <a:cubicBezTo>
                  <a:pt x="306" y="151"/>
                  <a:pt x="306" y="151"/>
                  <a:pt x="306" y="147"/>
                </a:cubicBezTo>
                <a:cubicBezTo>
                  <a:pt x="306" y="147"/>
                  <a:pt x="306" y="147"/>
                  <a:pt x="305" y="143"/>
                </a:cubicBezTo>
                <a:cubicBezTo>
                  <a:pt x="305" y="143"/>
                  <a:pt x="305" y="143"/>
                  <a:pt x="304" y="139"/>
                </a:cubicBezTo>
                <a:cubicBezTo>
                  <a:pt x="304" y="139"/>
                  <a:pt x="304" y="139"/>
                  <a:pt x="302" y="134"/>
                </a:cubicBezTo>
                <a:cubicBezTo>
                  <a:pt x="302" y="134"/>
                  <a:pt x="302" y="134"/>
                  <a:pt x="301" y="131"/>
                </a:cubicBezTo>
                <a:cubicBezTo>
                  <a:pt x="301" y="131"/>
                  <a:pt x="301" y="131"/>
                  <a:pt x="302" y="130"/>
                </a:cubicBezTo>
                <a:cubicBezTo>
                  <a:pt x="302" y="130"/>
                  <a:pt x="302" y="130"/>
                  <a:pt x="303" y="131"/>
                </a:cubicBezTo>
                <a:cubicBezTo>
                  <a:pt x="303" y="131"/>
                  <a:pt x="303" y="131"/>
                  <a:pt x="304" y="131"/>
                </a:cubicBezTo>
                <a:cubicBezTo>
                  <a:pt x="304" y="131"/>
                  <a:pt x="304" y="131"/>
                  <a:pt x="304" y="130"/>
                </a:cubicBezTo>
                <a:cubicBezTo>
                  <a:pt x="304" y="130"/>
                  <a:pt x="304" y="130"/>
                  <a:pt x="306" y="128"/>
                </a:cubicBezTo>
                <a:cubicBezTo>
                  <a:pt x="306" y="128"/>
                  <a:pt x="306" y="128"/>
                  <a:pt x="306" y="127"/>
                </a:cubicBezTo>
                <a:cubicBezTo>
                  <a:pt x="306" y="127"/>
                  <a:pt x="306" y="127"/>
                  <a:pt x="308" y="125"/>
                </a:cubicBezTo>
                <a:cubicBezTo>
                  <a:pt x="308" y="125"/>
                  <a:pt x="308" y="125"/>
                  <a:pt x="310" y="123"/>
                </a:cubicBezTo>
                <a:cubicBezTo>
                  <a:pt x="310" y="123"/>
                  <a:pt x="310" y="123"/>
                  <a:pt x="311" y="123"/>
                </a:cubicBezTo>
                <a:cubicBezTo>
                  <a:pt x="311" y="123"/>
                  <a:pt x="311" y="123"/>
                  <a:pt x="313" y="124"/>
                </a:cubicBezTo>
                <a:cubicBezTo>
                  <a:pt x="313" y="124"/>
                  <a:pt x="313" y="124"/>
                  <a:pt x="314" y="125"/>
                </a:cubicBezTo>
                <a:cubicBezTo>
                  <a:pt x="314" y="125"/>
                  <a:pt x="314" y="125"/>
                  <a:pt x="316" y="126"/>
                </a:cubicBezTo>
                <a:cubicBezTo>
                  <a:pt x="316" y="126"/>
                  <a:pt x="316" y="126"/>
                  <a:pt x="317" y="126"/>
                </a:cubicBezTo>
                <a:cubicBezTo>
                  <a:pt x="317" y="126"/>
                  <a:pt x="317" y="126"/>
                  <a:pt x="318" y="127"/>
                </a:cubicBezTo>
                <a:cubicBezTo>
                  <a:pt x="318" y="127"/>
                  <a:pt x="318" y="127"/>
                  <a:pt x="320" y="127"/>
                </a:cubicBezTo>
                <a:cubicBezTo>
                  <a:pt x="320" y="127"/>
                  <a:pt x="320" y="127"/>
                  <a:pt x="322" y="125"/>
                </a:cubicBezTo>
                <a:cubicBezTo>
                  <a:pt x="322" y="125"/>
                  <a:pt x="322" y="125"/>
                  <a:pt x="324" y="125"/>
                </a:cubicBezTo>
                <a:cubicBezTo>
                  <a:pt x="324" y="125"/>
                  <a:pt x="324" y="125"/>
                  <a:pt x="325" y="124"/>
                </a:cubicBezTo>
                <a:cubicBezTo>
                  <a:pt x="325" y="124"/>
                  <a:pt x="325" y="124"/>
                  <a:pt x="327" y="124"/>
                </a:cubicBezTo>
                <a:cubicBezTo>
                  <a:pt x="327" y="124"/>
                  <a:pt x="327" y="124"/>
                  <a:pt x="329" y="123"/>
                </a:cubicBezTo>
                <a:cubicBezTo>
                  <a:pt x="329" y="123"/>
                  <a:pt x="329" y="123"/>
                  <a:pt x="332" y="120"/>
                </a:cubicBezTo>
                <a:cubicBezTo>
                  <a:pt x="332" y="120"/>
                  <a:pt x="332" y="120"/>
                  <a:pt x="334" y="118"/>
                </a:cubicBezTo>
                <a:cubicBezTo>
                  <a:pt x="334" y="118"/>
                  <a:pt x="334" y="118"/>
                  <a:pt x="337" y="116"/>
                </a:cubicBezTo>
                <a:cubicBezTo>
                  <a:pt x="337" y="116"/>
                  <a:pt x="337" y="116"/>
                  <a:pt x="341" y="114"/>
                </a:cubicBezTo>
                <a:cubicBezTo>
                  <a:pt x="341" y="114"/>
                  <a:pt x="341" y="114"/>
                  <a:pt x="344" y="112"/>
                </a:cubicBezTo>
                <a:cubicBezTo>
                  <a:pt x="344" y="112"/>
                  <a:pt x="344" y="112"/>
                  <a:pt x="346" y="110"/>
                </a:cubicBezTo>
                <a:cubicBezTo>
                  <a:pt x="346" y="110"/>
                  <a:pt x="346" y="110"/>
                  <a:pt x="349" y="111"/>
                </a:cubicBezTo>
                <a:cubicBezTo>
                  <a:pt x="349" y="111"/>
                  <a:pt x="349" y="111"/>
                  <a:pt x="350" y="111"/>
                </a:cubicBezTo>
                <a:cubicBezTo>
                  <a:pt x="350" y="111"/>
                  <a:pt x="350" y="111"/>
                  <a:pt x="351" y="111"/>
                </a:cubicBezTo>
                <a:cubicBezTo>
                  <a:pt x="351" y="111"/>
                  <a:pt x="351" y="111"/>
                  <a:pt x="350" y="110"/>
                </a:cubicBezTo>
                <a:cubicBezTo>
                  <a:pt x="350" y="110"/>
                  <a:pt x="350" y="110"/>
                  <a:pt x="348" y="109"/>
                </a:cubicBezTo>
                <a:cubicBezTo>
                  <a:pt x="348" y="109"/>
                  <a:pt x="348" y="109"/>
                  <a:pt x="349" y="109"/>
                </a:cubicBezTo>
                <a:cubicBezTo>
                  <a:pt x="349" y="109"/>
                  <a:pt x="349" y="109"/>
                  <a:pt x="351" y="109"/>
                </a:cubicBezTo>
                <a:cubicBezTo>
                  <a:pt x="351" y="109"/>
                  <a:pt x="351" y="109"/>
                  <a:pt x="352" y="110"/>
                </a:cubicBezTo>
                <a:cubicBezTo>
                  <a:pt x="352" y="110"/>
                  <a:pt x="352" y="110"/>
                  <a:pt x="352" y="111"/>
                </a:cubicBezTo>
                <a:cubicBezTo>
                  <a:pt x="352" y="111"/>
                  <a:pt x="352" y="111"/>
                  <a:pt x="354" y="111"/>
                </a:cubicBezTo>
                <a:cubicBezTo>
                  <a:pt x="354" y="111"/>
                  <a:pt x="354" y="111"/>
                  <a:pt x="357" y="109"/>
                </a:cubicBezTo>
                <a:cubicBezTo>
                  <a:pt x="357" y="109"/>
                  <a:pt x="357" y="109"/>
                  <a:pt x="357" y="110"/>
                </a:cubicBezTo>
                <a:cubicBezTo>
                  <a:pt x="357" y="110"/>
                  <a:pt x="357" y="110"/>
                  <a:pt x="355" y="113"/>
                </a:cubicBezTo>
                <a:cubicBezTo>
                  <a:pt x="355" y="113"/>
                  <a:pt x="355" y="113"/>
                  <a:pt x="355" y="115"/>
                </a:cubicBezTo>
                <a:cubicBezTo>
                  <a:pt x="355" y="115"/>
                  <a:pt x="355" y="115"/>
                  <a:pt x="356" y="115"/>
                </a:cubicBezTo>
                <a:cubicBezTo>
                  <a:pt x="356" y="115"/>
                  <a:pt x="356" y="115"/>
                  <a:pt x="357" y="113"/>
                </a:cubicBezTo>
                <a:cubicBezTo>
                  <a:pt x="357" y="113"/>
                  <a:pt x="357" y="113"/>
                  <a:pt x="358" y="110"/>
                </a:cubicBezTo>
                <a:cubicBezTo>
                  <a:pt x="358" y="110"/>
                  <a:pt x="358" y="110"/>
                  <a:pt x="359" y="109"/>
                </a:cubicBezTo>
                <a:cubicBezTo>
                  <a:pt x="359" y="109"/>
                  <a:pt x="359" y="109"/>
                  <a:pt x="361" y="109"/>
                </a:cubicBezTo>
                <a:cubicBezTo>
                  <a:pt x="361" y="109"/>
                  <a:pt x="361" y="109"/>
                  <a:pt x="362" y="108"/>
                </a:cubicBezTo>
                <a:cubicBezTo>
                  <a:pt x="362" y="108"/>
                  <a:pt x="362" y="108"/>
                  <a:pt x="360" y="108"/>
                </a:cubicBezTo>
                <a:cubicBezTo>
                  <a:pt x="360" y="108"/>
                  <a:pt x="360" y="108"/>
                  <a:pt x="360" y="107"/>
                </a:cubicBezTo>
                <a:cubicBezTo>
                  <a:pt x="360" y="107"/>
                  <a:pt x="360" y="107"/>
                  <a:pt x="361" y="106"/>
                </a:cubicBezTo>
                <a:cubicBezTo>
                  <a:pt x="361" y="106"/>
                  <a:pt x="361" y="106"/>
                  <a:pt x="362" y="105"/>
                </a:cubicBezTo>
                <a:cubicBezTo>
                  <a:pt x="362" y="105"/>
                  <a:pt x="362" y="105"/>
                  <a:pt x="365" y="104"/>
                </a:cubicBezTo>
                <a:cubicBezTo>
                  <a:pt x="365" y="104"/>
                  <a:pt x="365" y="104"/>
                  <a:pt x="366" y="103"/>
                </a:cubicBezTo>
                <a:cubicBezTo>
                  <a:pt x="366" y="103"/>
                  <a:pt x="366" y="103"/>
                  <a:pt x="367" y="104"/>
                </a:cubicBezTo>
                <a:cubicBezTo>
                  <a:pt x="367" y="104"/>
                  <a:pt x="367" y="104"/>
                  <a:pt x="366" y="104"/>
                </a:cubicBezTo>
                <a:cubicBezTo>
                  <a:pt x="366" y="104"/>
                  <a:pt x="366" y="104"/>
                  <a:pt x="366" y="105"/>
                </a:cubicBezTo>
                <a:cubicBezTo>
                  <a:pt x="366" y="105"/>
                  <a:pt x="366" y="105"/>
                  <a:pt x="366" y="106"/>
                </a:cubicBezTo>
                <a:cubicBezTo>
                  <a:pt x="366" y="106"/>
                  <a:pt x="366" y="106"/>
                  <a:pt x="367" y="106"/>
                </a:cubicBezTo>
                <a:cubicBezTo>
                  <a:pt x="367" y="106"/>
                  <a:pt x="367" y="106"/>
                  <a:pt x="367" y="105"/>
                </a:cubicBezTo>
                <a:cubicBezTo>
                  <a:pt x="367" y="105"/>
                  <a:pt x="367" y="105"/>
                  <a:pt x="368" y="104"/>
                </a:cubicBezTo>
                <a:cubicBezTo>
                  <a:pt x="368" y="104"/>
                  <a:pt x="368" y="104"/>
                  <a:pt x="369" y="105"/>
                </a:cubicBezTo>
                <a:cubicBezTo>
                  <a:pt x="369" y="105"/>
                  <a:pt x="369" y="105"/>
                  <a:pt x="370" y="105"/>
                </a:cubicBezTo>
                <a:cubicBezTo>
                  <a:pt x="370" y="105"/>
                  <a:pt x="370" y="105"/>
                  <a:pt x="371" y="105"/>
                </a:cubicBezTo>
                <a:cubicBezTo>
                  <a:pt x="371" y="105"/>
                  <a:pt x="371" y="105"/>
                  <a:pt x="373" y="106"/>
                </a:cubicBezTo>
                <a:cubicBezTo>
                  <a:pt x="373" y="106"/>
                  <a:pt x="373" y="106"/>
                  <a:pt x="375" y="106"/>
                </a:cubicBezTo>
                <a:cubicBezTo>
                  <a:pt x="375" y="106"/>
                  <a:pt x="375" y="106"/>
                  <a:pt x="377" y="106"/>
                </a:cubicBezTo>
                <a:cubicBezTo>
                  <a:pt x="377" y="106"/>
                  <a:pt x="377" y="106"/>
                  <a:pt x="380" y="103"/>
                </a:cubicBezTo>
                <a:cubicBezTo>
                  <a:pt x="380" y="103"/>
                  <a:pt x="380" y="103"/>
                  <a:pt x="381" y="103"/>
                </a:cubicBezTo>
                <a:cubicBezTo>
                  <a:pt x="381" y="103"/>
                  <a:pt x="381" y="103"/>
                  <a:pt x="383" y="103"/>
                </a:cubicBezTo>
                <a:cubicBezTo>
                  <a:pt x="383" y="103"/>
                  <a:pt x="383" y="103"/>
                  <a:pt x="383" y="102"/>
                </a:cubicBezTo>
                <a:cubicBezTo>
                  <a:pt x="383" y="102"/>
                  <a:pt x="383" y="102"/>
                  <a:pt x="386" y="101"/>
                </a:cubicBezTo>
                <a:cubicBezTo>
                  <a:pt x="386" y="101"/>
                  <a:pt x="386" y="101"/>
                  <a:pt x="385" y="102"/>
                </a:cubicBezTo>
                <a:cubicBezTo>
                  <a:pt x="385" y="102"/>
                  <a:pt x="385" y="102"/>
                  <a:pt x="386" y="103"/>
                </a:cubicBezTo>
                <a:cubicBezTo>
                  <a:pt x="386" y="103"/>
                  <a:pt x="386" y="103"/>
                  <a:pt x="386" y="104"/>
                </a:cubicBezTo>
                <a:cubicBezTo>
                  <a:pt x="386" y="104"/>
                  <a:pt x="386" y="104"/>
                  <a:pt x="387" y="104"/>
                </a:cubicBezTo>
                <a:cubicBezTo>
                  <a:pt x="387" y="104"/>
                  <a:pt x="387" y="104"/>
                  <a:pt x="388" y="105"/>
                </a:cubicBezTo>
                <a:cubicBezTo>
                  <a:pt x="388" y="105"/>
                  <a:pt x="388" y="105"/>
                  <a:pt x="388" y="106"/>
                </a:cubicBezTo>
                <a:cubicBezTo>
                  <a:pt x="388" y="106"/>
                  <a:pt x="388" y="106"/>
                  <a:pt x="387" y="107"/>
                </a:cubicBezTo>
                <a:cubicBezTo>
                  <a:pt x="387" y="107"/>
                  <a:pt x="387" y="107"/>
                  <a:pt x="385" y="108"/>
                </a:cubicBezTo>
                <a:cubicBezTo>
                  <a:pt x="385" y="108"/>
                  <a:pt x="385" y="108"/>
                  <a:pt x="384" y="108"/>
                </a:cubicBezTo>
                <a:cubicBezTo>
                  <a:pt x="384" y="108"/>
                  <a:pt x="384" y="108"/>
                  <a:pt x="382" y="107"/>
                </a:cubicBezTo>
                <a:cubicBezTo>
                  <a:pt x="382" y="107"/>
                  <a:pt x="382" y="107"/>
                  <a:pt x="381" y="108"/>
                </a:cubicBezTo>
                <a:cubicBezTo>
                  <a:pt x="381" y="108"/>
                  <a:pt x="381" y="108"/>
                  <a:pt x="380" y="109"/>
                </a:cubicBezTo>
                <a:cubicBezTo>
                  <a:pt x="380" y="109"/>
                  <a:pt x="380" y="109"/>
                  <a:pt x="379" y="110"/>
                </a:cubicBezTo>
                <a:cubicBezTo>
                  <a:pt x="379" y="110"/>
                  <a:pt x="379" y="110"/>
                  <a:pt x="381" y="110"/>
                </a:cubicBezTo>
                <a:cubicBezTo>
                  <a:pt x="381" y="110"/>
                  <a:pt x="381" y="110"/>
                  <a:pt x="381" y="111"/>
                </a:cubicBezTo>
                <a:cubicBezTo>
                  <a:pt x="381" y="111"/>
                  <a:pt x="381" y="111"/>
                  <a:pt x="381" y="113"/>
                </a:cubicBezTo>
                <a:cubicBezTo>
                  <a:pt x="381" y="113"/>
                  <a:pt x="381" y="113"/>
                  <a:pt x="382" y="112"/>
                </a:cubicBezTo>
                <a:cubicBezTo>
                  <a:pt x="382" y="112"/>
                  <a:pt x="382" y="112"/>
                  <a:pt x="383" y="111"/>
                </a:cubicBezTo>
                <a:cubicBezTo>
                  <a:pt x="383" y="111"/>
                  <a:pt x="383" y="111"/>
                  <a:pt x="383" y="112"/>
                </a:cubicBezTo>
                <a:cubicBezTo>
                  <a:pt x="383" y="112"/>
                  <a:pt x="383" y="112"/>
                  <a:pt x="383" y="113"/>
                </a:cubicBezTo>
                <a:cubicBezTo>
                  <a:pt x="383" y="113"/>
                  <a:pt x="383" y="113"/>
                  <a:pt x="384" y="112"/>
                </a:cubicBezTo>
                <a:cubicBezTo>
                  <a:pt x="384" y="112"/>
                  <a:pt x="384" y="112"/>
                  <a:pt x="385" y="112"/>
                </a:cubicBezTo>
                <a:cubicBezTo>
                  <a:pt x="385" y="112"/>
                  <a:pt x="385" y="112"/>
                  <a:pt x="386" y="111"/>
                </a:cubicBezTo>
                <a:cubicBezTo>
                  <a:pt x="386" y="111"/>
                  <a:pt x="386" y="111"/>
                  <a:pt x="385" y="110"/>
                </a:cubicBezTo>
                <a:cubicBezTo>
                  <a:pt x="385" y="110"/>
                  <a:pt x="385" y="110"/>
                  <a:pt x="386" y="109"/>
                </a:cubicBezTo>
                <a:cubicBezTo>
                  <a:pt x="386" y="109"/>
                  <a:pt x="386" y="109"/>
                  <a:pt x="387" y="109"/>
                </a:cubicBezTo>
                <a:cubicBezTo>
                  <a:pt x="387" y="109"/>
                  <a:pt x="387" y="109"/>
                  <a:pt x="388" y="109"/>
                </a:cubicBezTo>
                <a:cubicBezTo>
                  <a:pt x="388" y="109"/>
                  <a:pt x="388" y="109"/>
                  <a:pt x="388" y="108"/>
                </a:cubicBezTo>
                <a:cubicBezTo>
                  <a:pt x="388" y="108"/>
                  <a:pt x="388" y="108"/>
                  <a:pt x="390" y="107"/>
                </a:cubicBezTo>
                <a:cubicBezTo>
                  <a:pt x="390" y="107"/>
                  <a:pt x="390" y="107"/>
                  <a:pt x="391" y="108"/>
                </a:cubicBezTo>
                <a:cubicBezTo>
                  <a:pt x="391" y="108"/>
                  <a:pt x="391" y="108"/>
                  <a:pt x="390" y="109"/>
                </a:cubicBezTo>
                <a:cubicBezTo>
                  <a:pt x="390" y="109"/>
                  <a:pt x="390" y="109"/>
                  <a:pt x="390" y="110"/>
                </a:cubicBezTo>
                <a:cubicBezTo>
                  <a:pt x="390" y="110"/>
                  <a:pt x="390" y="110"/>
                  <a:pt x="389" y="110"/>
                </a:cubicBezTo>
                <a:cubicBezTo>
                  <a:pt x="389" y="110"/>
                  <a:pt x="389" y="110"/>
                  <a:pt x="389" y="111"/>
                </a:cubicBezTo>
                <a:cubicBezTo>
                  <a:pt x="389" y="111"/>
                  <a:pt x="389" y="111"/>
                  <a:pt x="389" y="112"/>
                </a:cubicBezTo>
                <a:cubicBezTo>
                  <a:pt x="389" y="112"/>
                  <a:pt x="389" y="112"/>
                  <a:pt x="389" y="113"/>
                </a:cubicBezTo>
                <a:cubicBezTo>
                  <a:pt x="389" y="113"/>
                  <a:pt x="389" y="113"/>
                  <a:pt x="388" y="114"/>
                </a:cubicBezTo>
                <a:cubicBezTo>
                  <a:pt x="388" y="114"/>
                  <a:pt x="388" y="114"/>
                  <a:pt x="389" y="115"/>
                </a:cubicBezTo>
                <a:cubicBezTo>
                  <a:pt x="389" y="115"/>
                  <a:pt x="389" y="115"/>
                  <a:pt x="389" y="114"/>
                </a:cubicBezTo>
                <a:cubicBezTo>
                  <a:pt x="389" y="114"/>
                  <a:pt x="389" y="114"/>
                  <a:pt x="390" y="113"/>
                </a:cubicBezTo>
                <a:cubicBezTo>
                  <a:pt x="390" y="113"/>
                  <a:pt x="390" y="113"/>
                  <a:pt x="391" y="113"/>
                </a:cubicBezTo>
                <a:cubicBezTo>
                  <a:pt x="391" y="113"/>
                  <a:pt x="391" y="113"/>
                  <a:pt x="392" y="113"/>
                </a:cubicBezTo>
                <a:cubicBezTo>
                  <a:pt x="392" y="113"/>
                  <a:pt x="392" y="113"/>
                  <a:pt x="393" y="113"/>
                </a:cubicBezTo>
                <a:cubicBezTo>
                  <a:pt x="393" y="113"/>
                  <a:pt x="393" y="113"/>
                  <a:pt x="394" y="114"/>
                </a:cubicBezTo>
                <a:cubicBezTo>
                  <a:pt x="394" y="114"/>
                  <a:pt x="394" y="114"/>
                  <a:pt x="395" y="113"/>
                </a:cubicBezTo>
                <a:cubicBezTo>
                  <a:pt x="395" y="113"/>
                  <a:pt x="395" y="113"/>
                  <a:pt x="396" y="114"/>
                </a:cubicBezTo>
                <a:cubicBezTo>
                  <a:pt x="396" y="114"/>
                  <a:pt x="396" y="114"/>
                  <a:pt x="397" y="115"/>
                </a:cubicBezTo>
                <a:cubicBezTo>
                  <a:pt x="397" y="115"/>
                  <a:pt x="397" y="115"/>
                  <a:pt x="397" y="114"/>
                </a:cubicBezTo>
                <a:cubicBezTo>
                  <a:pt x="397" y="114"/>
                  <a:pt x="397" y="114"/>
                  <a:pt x="398" y="114"/>
                </a:cubicBezTo>
                <a:cubicBezTo>
                  <a:pt x="398" y="114"/>
                  <a:pt x="398" y="114"/>
                  <a:pt x="399" y="116"/>
                </a:cubicBezTo>
                <a:cubicBezTo>
                  <a:pt x="399" y="116"/>
                  <a:pt x="399" y="116"/>
                  <a:pt x="399" y="117"/>
                </a:cubicBezTo>
                <a:cubicBezTo>
                  <a:pt x="399" y="117"/>
                  <a:pt x="399" y="117"/>
                  <a:pt x="398" y="117"/>
                </a:cubicBezTo>
                <a:cubicBezTo>
                  <a:pt x="398" y="117"/>
                  <a:pt x="398" y="117"/>
                  <a:pt x="397" y="118"/>
                </a:cubicBezTo>
                <a:cubicBezTo>
                  <a:pt x="397" y="118"/>
                  <a:pt x="397" y="118"/>
                  <a:pt x="396" y="119"/>
                </a:cubicBezTo>
                <a:cubicBezTo>
                  <a:pt x="396" y="119"/>
                  <a:pt x="396" y="119"/>
                  <a:pt x="396" y="120"/>
                </a:cubicBezTo>
                <a:cubicBezTo>
                  <a:pt x="396" y="120"/>
                  <a:pt x="396" y="120"/>
                  <a:pt x="399" y="122"/>
                </a:cubicBezTo>
                <a:cubicBezTo>
                  <a:pt x="399" y="122"/>
                  <a:pt x="399" y="122"/>
                  <a:pt x="398" y="122"/>
                </a:cubicBezTo>
                <a:cubicBezTo>
                  <a:pt x="398" y="122"/>
                  <a:pt x="398" y="122"/>
                  <a:pt x="397" y="123"/>
                </a:cubicBezTo>
                <a:cubicBezTo>
                  <a:pt x="397" y="123"/>
                  <a:pt x="397" y="123"/>
                  <a:pt x="399" y="124"/>
                </a:cubicBezTo>
                <a:cubicBezTo>
                  <a:pt x="399" y="124"/>
                  <a:pt x="399" y="124"/>
                  <a:pt x="399" y="125"/>
                </a:cubicBezTo>
                <a:cubicBezTo>
                  <a:pt x="399" y="125"/>
                  <a:pt x="399" y="125"/>
                  <a:pt x="399" y="127"/>
                </a:cubicBezTo>
                <a:cubicBezTo>
                  <a:pt x="399" y="127"/>
                  <a:pt x="399" y="127"/>
                  <a:pt x="399" y="129"/>
                </a:cubicBezTo>
                <a:cubicBezTo>
                  <a:pt x="399" y="129"/>
                  <a:pt x="399" y="129"/>
                  <a:pt x="398" y="130"/>
                </a:cubicBezTo>
                <a:cubicBezTo>
                  <a:pt x="398" y="130"/>
                  <a:pt x="398" y="130"/>
                  <a:pt x="400" y="129"/>
                </a:cubicBezTo>
                <a:cubicBezTo>
                  <a:pt x="400" y="129"/>
                  <a:pt x="400" y="129"/>
                  <a:pt x="401" y="127"/>
                </a:cubicBezTo>
                <a:cubicBezTo>
                  <a:pt x="401" y="127"/>
                  <a:pt x="401" y="127"/>
                  <a:pt x="403" y="127"/>
                </a:cubicBezTo>
                <a:cubicBezTo>
                  <a:pt x="403" y="127"/>
                  <a:pt x="403" y="127"/>
                  <a:pt x="403" y="126"/>
                </a:cubicBezTo>
                <a:cubicBezTo>
                  <a:pt x="403" y="126"/>
                  <a:pt x="403" y="126"/>
                  <a:pt x="404" y="126"/>
                </a:cubicBezTo>
                <a:cubicBezTo>
                  <a:pt x="404" y="126"/>
                  <a:pt x="404" y="126"/>
                  <a:pt x="406" y="126"/>
                </a:cubicBezTo>
                <a:cubicBezTo>
                  <a:pt x="406" y="126"/>
                  <a:pt x="406" y="126"/>
                  <a:pt x="408" y="126"/>
                </a:cubicBezTo>
                <a:cubicBezTo>
                  <a:pt x="408" y="126"/>
                  <a:pt x="408" y="126"/>
                  <a:pt x="409" y="127"/>
                </a:cubicBezTo>
                <a:cubicBezTo>
                  <a:pt x="409" y="127"/>
                  <a:pt x="409" y="127"/>
                  <a:pt x="410" y="127"/>
                </a:cubicBezTo>
                <a:cubicBezTo>
                  <a:pt x="410" y="127"/>
                  <a:pt x="410" y="127"/>
                  <a:pt x="410" y="129"/>
                </a:cubicBezTo>
                <a:cubicBezTo>
                  <a:pt x="410" y="129"/>
                  <a:pt x="410" y="129"/>
                  <a:pt x="408" y="130"/>
                </a:cubicBezTo>
                <a:cubicBezTo>
                  <a:pt x="408" y="130"/>
                  <a:pt x="408" y="130"/>
                  <a:pt x="407" y="133"/>
                </a:cubicBezTo>
                <a:cubicBezTo>
                  <a:pt x="407" y="133"/>
                  <a:pt x="407" y="133"/>
                  <a:pt x="410" y="131"/>
                </a:cubicBezTo>
                <a:cubicBezTo>
                  <a:pt x="410" y="131"/>
                  <a:pt x="410" y="131"/>
                  <a:pt x="410" y="130"/>
                </a:cubicBezTo>
                <a:cubicBezTo>
                  <a:pt x="410" y="130"/>
                  <a:pt x="410" y="130"/>
                  <a:pt x="411" y="130"/>
                </a:cubicBezTo>
                <a:cubicBezTo>
                  <a:pt x="411" y="130"/>
                  <a:pt x="411" y="130"/>
                  <a:pt x="411" y="131"/>
                </a:cubicBezTo>
                <a:cubicBezTo>
                  <a:pt x="411" y="131"/>
                  <a:pt x="411" y="131"/>
                  <a:pt x="412" y="132"/>
                </a:cubicBezTo>
                <a:cubicBezTo>
                  <a:pt x="412" y="132"/>
                  <a:pt x="412" y="132"/>
                  <a:pt x="413" y="133"/>
                </a:cubicBezTo>
                <a:cubicBezTo>
                  <a:pt x="413" y="133"/>
                  <a:pt x="413" y="133"/>
                  <a:pt x="413" y="134"/>
                </a:cubicBezTo>
                <a:cubicBezTo>
                  <a:pt x="413" y="134"/>
                  <a:pt x="413" y="134"/>
                  <a:pt x="414" y="134"/>
                </a:cubicBezTo>
                <a:cubicBezTo>
                  <a:pt x="414" y="134"/>
                  <a:pt x="414" y="134"/>
                  <a:pt x="415" y="134"/>
                </a:cubicBezTo>
                <a:cubicBezTo>
                  <a:pt x="415" y="134"/>
                  <a:pt x="415" y="134"/>
                  <a:pt x="415" y="135"/>
                </a:cubicBezTo>
                <a:cubicBezTo>
                  <a:pt x="415" y="135"/>
                  <a:pt x="415" y="135"/>
                  <a:pt x="415" y="136"/>
                </a:cubicBezTo>
                <a:cubicBezTo>
                  <a:pt x="415" y="136"/>
                  <a:pt x="415" y="136"/>
                  <a:pt x="416" y="135"/>
                </a:cubicBezTo>
                <a:cubicBezTo>
                  <a:pt x="416" y="135"/>
                  <a:pt x="416" y="135"/>
                  <a:pt x="417" y="136"/>
                </a:cubicBezTo>
                <a:cubicBezTo>
                  <a:pt x="417" y="136"/>
                  <a:pt x="417" y="136"/>
                  <a:pt x="418" y="136"/>
                </a:cubicBezTo>
                <a:cubicBezTo>
                  <a:pt x="418" y="136"/>
                  <a:pt x="418" y="136"/>
                  <a:pt x="419" y="136"/>
                </a:cubicBezTo>
                <a:cubicBezTo>
                  <a:pt x="419" y="136"/>
                  <a:pt x="419" y="136"/>
                  <a:pt x="421" y="137"/>
                </a:cubicBezTo>
                <a:cubicBezTo>
                  <a:pt x="421" y="137"/>
                  <a:pt x="421" y="137"/>
                  <a:pt x="422" y="138"/>
                </a:cubicBezTo>
                <a:cubicBezTo>
                  <a:pt x="422" y="138"/>
                  <a:pt x="422" y="138"/>
                  <a:pt x="422" y="139"/>
                </a:cubicBezTo>
                <a:cubicBezTo>
                  <a:pt x="422" y="139"/>
                  <a:pt x="422" y="139"/>
                  <a:pt x="423" y="139"/>
                </a:cubicBezTo>
                <a:cubicBezTo>
                  <a:pt x="423" y="139"/>
                  <a:pt x="423" y="139"/>
                  <a:pt x="424" y="140"/>
                </a:cubicBezTo>
                <a:cubicBezTo>
                  <a:pt x="424" y="140"/>
                  <a:pt x="424" y="140"/>
                  <a:pt x="423" y="140"/>
                </a:cubicBezTo>
                <a:cubicBezTo>
                  <a:pt x="423" y="140"/>
                  <a:pt x="423" y="140"/>
                  <a:pt x="424" y="141"/>
                </a:cubicBezTo>
                <a:cubicBezTo>
                  <a:pt x="424" y="141"/>
                  <a:pt x="424" y="141"/>
                  <a:pt x="425" y="140"/>
                </a:cubicBezTo>
                <a:cubicBezTo>
                  <a:pt x="425" y="140"/>
                  <a:pt x="425" y="140"/>
                  <a:pt x="426" y="141"/>
                </a:cubicBezTo>
                <a:cubicBezTo>
                  <a:pt x="426" y="141"/>
                  <a:pt x="426" y="141"/>
                  <a:pt x="426" y="142"/>
                </a:cubicBezTo>
                <a:cubicBezTo>
                  <a:pt x="426" y="142"/>
                  <a:pt x="426" y="142"/>
                  <a:pt x="427" y="142"/>
                </a:cubicBezTo>
                <a:cubicBezTo>
                  <a:pt x="427" y="142"/>
                  <a:pt x="427" y="142"/>
                  <a:pt x="428" y="143"/>
                </a:cubicBezTo>
                <a:cubicBezTo>
                  <a:pt x="428" y="143"/>
                  <a:pt x="428" y="143"/>
                  <a:pt x="430" y="142"/>
                </a:cubicBezTo>
                <a:cubicBezTo>
                  <a:pt x="430" y="142"/>
                  <a:pt x="430" y="142"/>
                  <a:pt x="431" y="142"/>
                </a:cubicBezTo>
                <a:cubicBezTo>
                  <a:pt x="431" y="142"/>
                  <a:pt x="431" y="142"/>
                  <a:pt x="432" y="142"/>
                </a:cubicBezTo>
                <a:cubicBezTo>
                  <a:pt x="432" y="142"/>
                  <a:pt x="432" y="142"/>
                  <a:pt x="434" y="142"/>
                </a:cubicBezTo>
                <a:cubicBezTo>
                  <a:pt x="434" y="142"/>
                  <a:pt x="434" y="142"/>
                  <a:pt x="435" y="143"/>
                </a:cubicBezTo>
                <a:cubicBezTo>
                  <a:pt x="435" y="143"/>
                  <a:pt x="435" y="143"/>
                  <a:pt x="435" y="144"/>
                </a:cubicBezTo>
                <a:cubicBezTo>
                  <a:pt x="435" y="144"/>
                  <a:pt x="435" y="144"/>
                  <a:pt x="436" y="146"/>
                </a:cubicBezTo>
                <a:cubicBezTo>
                  <a:pt x="436" y="146"/>
                  <a:pt x="436" y="146"/>
                  <a:pt x="437" y="147"/>
                </a:cubicBezTo>
                <a:cubicBezTo>
                  <a:pt x="437" y="147"/>
                  <a:pt x="437" y="147"/>
                  <a:pt x="438" y="150"/>
                </a:cubicBezTo>
                <a:cubicBezTo>
                  <a:pt x="438" y="150"/>
                  <a:pt x="438" y="150"/>
                  <a:pt x="438" y="151"/>
                </a:cubicBezTo>
                <a:cubicBezTo>
                  <a:pt x="438" y="151"/>
                  <a:pt x="438" y="151"/>
                  <a:pt x="439" y="151"/>
                </a:cubicBezTo>
                <a:cubicBezTo>
                  <a:pt x="439" y="151"/>
                  <a:pt x="439" y="151"/>
                  <a:pt x="441" y="151"/>
                </a:cubicBezTo>
                <a:cubicBezTo>
                  <a:pt x="441" y="152"/>
                  <a:pt x="441" y="152"/>
                  <a:pt x="441" y="152"/>
                </a:cubicBezTo>
                <a:cubicBezTo>
                  <a:pt x="442" y="152"/>
                  <a:pt x="442" y="152"/>
                  <a:pt x="442" y="152"/>
                </a:cubicBezTo>
                <a:cubicBezTo>
                  <a:pt x="445" y="155"/>
                  <a:pt x="445" y="155"/>
                  <a:pt x="445" y="155"/>
                </a:cubicBezTo>
                <a:cubicBezTo>
                  <a:pt x="446" y="155"/>
                  <a:pt x="446" y="155"/>
                  <a:pt x="446" y="155"/>
                </a:cubicBezTo>
                <a:cubicBezTo>
                  <a:pt x="448" y="156"/>
                  <a:pt x="448" y="156"/>
                  <a:pt x="448" y="156"/>
                </a:cubicBezTo>
                <a:cubicBezTo>
                  <a:pt x="448" y="157"/>
                  <a:pt x="448" y="157"/>
                  <a:pt x="448" y="157"/>
                </a:cubicBezTo>
                <a:cubicBezTo>
                  <a:pt x="450" y="158"/>
                  <a:pt x="450" y="158"/>
                  <a:pt x="450" y="158"/>
                </a:cubicBezTo>
                <a:cubicBezTo>
                  <a:pt x="450" y="159"/>
                  <a:pt x="450" y="159"/>
                  <a:pt x="450" y="159"/>
                </a:cubicBezTo>
                <a:cubicBezTo>
                  <a:pt x="451" y="160"/>
                  <a:pt x="451" y="160"/>
                  <a:pt x="451" y="160"/>
                </a:cubicBezTo>
                <a:cubicBezTo>
                  <a:pt x="451" y="161"/>
                  <a:pt x="451" y="161"/>
                  <a:pt x="451" y="161"/>
                </a:cubicBezTo>
                <a:cubicBezTo>
                  <a:pt x="450" y="163"/>
                  <a:pt x="450" y="163"/>
                  <a:pt x="450" y="163"/>
                </a:cubicBezTo>
                <a:cubicBezTo>
                  <a:pt x="451" y="164"/>
                  <a:pt x="451" y="164"/>
                  <a:pt x="451" y="164"/>
                </a:cubicBezTo>
                <a:cubicBezTo>
                  <a:pt x="452" y="164"/>
                  <a:pt x="452" y="164"/>
                  <a:pt x="452" y="164"/>
                </a:cubicBezTo>
                <a:cubicBezTo>
                  <a:pt x="452" y="166"/>
                  <a:pt x="452" y="166"/>
                  <a:pt x="452" y="166"/>
                </a:cubicBezTo>
                <a:cubicBezTo>
                  <a:pt x="453" y="168"/>
                  <a:pt x="453" y="168"/>
                  <a:pt x="453" y="168"/>
                </a:cubicBezTo>
                <a:cubicBezTo>
                  <a:pt x="455" y="170"/>
                  <a:pt x="455" y="170"/>
                  <a:pt x="455" y="170"/>
                </a:cubicBezTo>
                <a:cubicBezTo>
                  <a:pt x="456" y="171"/>
                  <a:pt x="456" y="171"/>
                  <a:pt x="456" y="171"/>
                </a:cubicBezTo>
                <a:cubicBezTo>
                  <a:pt x="457" y="171"/>
                  <a:pt x="457" y="171"/>
                  <a:pt x="457" y="171"/>
                </a:cubicBezTo>
                <a:cubicBezTo>
                  <a:pt x="457" y="172"/>
                  <a:pt x="457" y="172"/>
                  <a:pt x="457" y="172"/>
                </a:cubicBezTo>
                <a:cubicBezTo>
                  <a:pt x="458" y="172"/>
                  <a:pt x="458" y="172"/>
                  <a:pt x="458" y="172"/>
                </a:cubicBezTo>
                <a:cubicBezTo>
                  <a:pt x="459" y="172"/>
                  <a:pt x="459" y="172"/>
                  <a:pt x="459" y="172"/>
                </a:cubicBezTo>
                <a:cubicBezTo>
                  <a:pt x="460" y="174"/>
                  <a:pt x="460" y="174"/>
                  <a:pt x="460" y="174"/>
                </a:cubicBezTo>
                <a:cubicBezTo>
                  <a:pt x="460" y="176"/>
                  <a:pt x="460" y="176"/>
                  <a:pt x="460" y="176"/>
                </a:cubicBezTo>
                <a:cubicBezTo>
                  <a:pt x="461" y="176"/>
                  <a:pt x="461" y="176"/>
                  <a:pt x="461" y="176"/>
                </a:cubicBezTo>
                <a:cubicBezTo>
                  <a:pt x="461" y="177"/>
                  <a:pt x="461" y="177"/>
                  <a:pt x="461" y="177"/>
                </a:cubicBezTo>
                <a:cubicBezTo>
                  <a:pt x="462" y="177"/>
                  <a:pt x="462" y="177"/>
                  <a:pt x="462" y="177"/>
                </a:cubicBezTo>
                <a:cubicBezTo>
                  <a:pt x="462" y="177"/>
                  <a:pt x="462" y="177"/>
                  <a:pt x="461" y="176"/>
                </a:cubicBezTo>
                <a:cubicBezTo>
                  <a:pt x="461" y="176"/>
                  <a:pt x="461" y="176"/>
                  <a:pt x="461" y="175"/>
                </a:cubicBezTo>
                <a:cubicBezTo>
                  <a:pt x="461" y="175"/>
                  <a:pt x="461" y="175"/>
                  <a:pt x="462" y="175"/>
                </a:cubicBezTo>
                <a:cubicBezTo>
                  <a:pt x="462" y="175"/>
                  <a:pt x="462" y="175"/>
                  <a:pt x="460" y="173"/>
                </a:cubicBezTo>
                <a:cubicBezTo>
                  <a:pt x="460" y="173"/>
                  <a:pt x="460" y="173"/>
                  <a:pt x="461" y="172"/>
                </a:cubicBezTo>
                <a:cubicBezTo>
                  <a:pt x="461" y="172"/>
                  <a:pt x="461" y="172"/>
                  <a:pt x="462" y="173"/>
                </a:cubicBezTo>
                <a:cubicBezTo>
                  <a:pt x="463" y="174"/>
                  <a:pt x="463" y="174"/>
                  <a:pt x="463" y="174"/>
                </a:cubicBezTo>
                <a:cubicBezTo>
                  <a:pt x="463" y="174"/>
                  <a:pt x="463" y="174"/>
                  <a:pt x="464" y="174"/>
                </a:cubicBezTo>
                <a:cubicBezTo>
                  <a:pt x="464" y="174"/>
                  <a:pt x="464" y="174"/>
                  <a:pt x="464" y="176"/>
                </a:cubicBezTo>
                <a:cubicBezTo>
                  <a:pt x="464" y="176"/>
                  <a:pt x="464" y="176"/>
                  <a:pt x="465" y="178"/>
                </a:cubicBezTo>
                <a:cubicBezTo>
                  <a:pt x="465" y="178"/>
                  <a:pt x="465" y="178"/>
                  <a:pt x="464" y="179"/>
                </a:cubicBezTo>
                <a:cubicBezTo>
                  <a:pt x="464" y="180"/>
                  <a:pt x="464" y="180"/>
                  <a:pt x="464" y="180"/>
                </a:cubicBezTo>
                <a:cubicBezTo>
                  <a:pt x="464" y="181"/>
                  <a:pt x="464" y="181"/>
                  <a:pt x="464" y="181"/>
                </a:cubicBezTo>
                <a:cubicBezTo>
                  <a:pt x="463" y="183"/>
                  <a:pt x="463" y="183"/>
                  <a:pt x="463" y="183"/>
                </a:cubicBezTo>
                <a:cubicBezTo>
                  <a:pt x="462" y="184"/>
                  <a:pt x="462" y="184"/>
                  <a:pt x="462" y="184"/>
                </a:cubicBezTo>
                <a:cubicBezTo>
                  <a:pt x="465" y="182"/>
                  <a:pt x="465" y="182"/>
                  <a:pt x="465" y="182"/>
                </a:cubicBezTo>
                <a:cubicBezTo>
                  <a:pt x="466" y="181"/>
                  <a:pt x="466" y="181"/>
                  <a:pt x="466" y="181"/>
                </a:cubicBezTo>
                <a:cubicBezTo>
                  <a:pt x="466" y="180"/>
                  <a:pt x="466" y="180"/>
                  <a:pt x="466" y="180"/>
                </a:cubicBezTo>
                <a:cubicBezTo>
                  <a:pt x="466" y="176"/>
                  <a:pt x="466" y="176"/>
                  <a:pt x="466" y="176"/>
                </a:cubicBezTo>
                <a:cubicBezTo>
                  <a:pt x="466" y="174"/>
                  <a:pt x="466" y="174"/>
                  <a:pt x="466" y="174"/>
                </a:cubicBezTo>
                <a:cubicBezTo>
                  <a:pt x="467" y="173"/>
                  <a:pt x="467" y="173"/>
                  <a:pt x="467" y="173"/>
                </a:cubicBezTo>
                <a:cubicBezTo>
                  <a:pt x="469" y="172"/>
                  <a:pt x="469" y="172"/>
                  <a:pt x="469" y="172"/>
                </a:cubicBezTo>
                <a:cubicBezTo>
                  <a:pt x="471" y="171"/>
                  <a:pt x="471" y="171"/>
                  <a:pt x="471" y="171"/>
                </a:cubicBezTo>
                <a:cubicBezTo>
                  <a:pt x="472" y="170"/>
                  <a:pt x="472" y="170"/>
                  <a:pt x="472" y="170"/>
                </a:cubicBezTo>
                <a:cubicBezTo>
                  <a:pt x="473" y="170"/>
                  <a:pt x="473" y="170"/>
                  <a:pt x="473" y="170"/>
                </a:cubicBezTo>
                <a:cubicBezTo>
                  <a:pt x="474" y="169"/>
                  <a:pt x="474" y="169"/>
                  <a:pt x="474" y="169"/>
                </a:cubicBezTo>
                <a:cubicBezTo>
                  <a:pt x="475" y="169"/>
                  <a:pt x="475" y="169"/>
                  <a:pt x="475" y="169"/>
                </a:cubicBezTo>
                <a:cubicBezTo>
                  <a:pt x="477" y="169"/>
                  <a:pt x="477" y="169"/>
                  <a:pt x="477" y="169"/>
                </a:cubicBezTo>
                <a:cubicBezTo>
                  <a:pt x="478" y="169"/>
                  <a:pt x="478" y="169"/>
                  <a:pt x="478" y="169"/>
                </a:cubicBezTo>
                <a:cubicBezTo>
                  <a:pt x="479" y="169"/>
                  <a:pt x="479" y="169"/>
                  <a:pt x="479" y="169"/>
                </a:cubicBezTo>
                <a:cubicBezTo>
                  <a:pt x="480" y="168"/>
                  <a:pt x="480" y="168"/>
                  <a:pt x="480" y="168"/>
                </a:cubicBezTo>
                <a:cubicBezTo>
                  <a:pt x="481" y="166"/>
                  <a:pt x="481" y="166"/>
                  <a:pt x="481" y="166"/>
                </a:cubicBezTo>
                <a:cubicBezTo>
                  <a:pt x="482" y="166"/>
                  <a:pt x="482" y="166"/>
                  <a:pt x="482" y="166"/>
                </a:cubicBezTo>
                <a:cubicBezTo>
                  <a:pt x="483" y="166"/>
                  <a:pt x="483" y="166"/>
                  <a:pt x="483" y="166"/>
                </a:cubicBezTo>
                <a:cubicBezTo>
                  <a:pt x="484" y="166"/>
                  <a:pt x="484" y="166"/>
                  <a:pt x="484" y="166"/>
                </a:cubicBezTo>
                <a:cubicBezTo>
                  <a:pt x="483" y="165"/>
                  <a:pt x="483" y="165"/>
                  <a:pt x="483" y="165"/>
                </a:cubicBezTo>
                <a:cubicBezTo>
                  <a:pt x="484" y="165"/>
                  <a:pt x="484" y="165"/>
                  <a:pt x="484" y="165"/>
                </a:cubicBezTo>
                <a:cubicBezTo>
                  <a:pt x="485" y="166"/>
                  <a:pt x="485" y="166"/>
                  <a:pt x="485" y="166"/>
                </a:cubicBezTo>
                <a:cubicBezTo>
                  <a:pt x="488" y="166"/>
                  <a:pt x="488" y="166"/>
                  <a:pt x="488" y="166"/>
                </a:cubicBezTo>
                <a:cubicBezTo>
                  <a:pt x="491" y="165"/>
                  <a:pt x="491" y="165"/>
                  <a:pt x="491" y="165"/>
                </a:cubicBezTo>
                <a:cubicBezTo>
                  <a:pt x="493" y="164"/>
                  <a:pt x="493" y="164"/>
                  <a:pt x="493" y="164"/>
                </a:cubicBezTo>
                <a:cubicBezTo>
                  <a:pt x="494" y="165"/>
                  <a:pt x="494" y="165"/>
                  <a:pt x="494" y="165"/>
                </a:cubicBezTo>
                <a:cubicBezTo>
                  <a:pt x="495" y="165"/>
                  <a:pt x="495" y="165"/>
                  <a:pt x="495" y="165"/>
                </a:cubicBezTo>
                <a:cubicBezTo>
                  <a:pt x="495" y="163"/>
                  <a:pt x="495" y="163"/>
                  <a:pt x="495" y="163"/>
                </a:cubicBezTo>
                <a:cubicBezTo>
                  <a:pt x="497" y="162"/>
                  <a:pt x="497" y="162"/>
                  <a:pt x="497" y="162"/>
                </a:cubicBezTo>
                <a:cubicBezTo>
                  <a:pt x="498" y="162"/>
                  <a:pt x="498" y="162"/>
                  <a:pt x="498" y="162"/>
                </a:cubicBezTo>
                <a:cubicBezTo>
                  <a:pt x="499" y="163"/>
                  <a:pt x="499" y="163"/>
                  <a:pt x="499" y="163"/>
                </a:cubicBezTo>
                <a:cubicBezTo>
                  <a:pt x="500" y="164"/>
                  <a:pt x="500" y="164"/>
                  <a:pt x="500" y="164"/>
                </a:cubicBezTo>
                <a:cubicBezTo>
                  <a:pt x="501" y="163"/>
                  <a:pt x="501" y="163"/>
                  <a:pt x="501" y="163"/>
                </a:cubicBezTo>
                <a:cubicBezTo>
                  <a:pt x="501" y="162"/>
                  <a:pt x="501" y="162"/>
                  <a:pt x="501" y="162"/>
                </a:cubicBezTo>
                <a:cubicBezTo>
                  <a:pt x="502" y="162"/>
                  <a:pt x="502" y="162"/>
                  <a:pt x="502" y="162"/>
                </a:cubicBezTo>
                <a:cubicBezTo>
                  <a:pt x="502" y="164"/>
                  <a:pt x="502" y="164"/>
                  <a:pt x="502" y="164"/>
                </a:cubicBezTo>
                <a:cubicBezTo>
                  <a:pt x="503" y="164"/>
                  <a:pt x="503" y="164"/>
                  <a:pt x="503" y="164"/>
                </a:cubicBezTo>
                <a:cubicBezTo>
                  <a:pt x="502" y="165"/>
                  <a:pt x="502" y="165"/>
                  <a:pt x="502" y="165"/>
                </a:cubicBezTo>
                <a:cubicBezTo>
                  <a:pt x="501" y="166"/>
                  <a:pt x="501" y="166"/>
                  <a:pt x="501" y="166"/>
                </a:cubicBezTo>
                <a:cubicBezTo>
                  <a:pt x="499" y="167"/>
                  <a:pt x="499" y="167"/>
                  <a:pt x="499" y="167"/>
                </a:cubicBezTo>
                <a:cubicBezTo>
                  <a:pt x="496" y="167"/>
                  <a:pt x="496" y="167"/>
                  <a:pt x="496" y="167"/>
                </a:cubicBezTo>
                <a:cubicBezTo>
                  <a:pt x="495" y="168"/>
                  <a:pt x="495" y="168"/>
                  <a:pt x="495" y="168"/>
                </a:cubicBezTo>
                <a:cubicBezTo>
                  <a:pt x="494" y="169"/>
                  <a:pt x="494" y="169"/>
                  <a:pt x="494" y="169"/>
                </a:cubicBezTo>
                <a:cubicBezTo>
                  <a:pt x="493" y="169"/>
                  <a:pt x="493" y="169"/>
                  <a:pt x="493" y="169"/>
                </a:cubicBezTo>
                <a:cubicBezTo>
                  <a:pt x="492" y="169"/>
                  <a:pt x="492" y="169"/>
                  <a:pt x="492" y="169"/>
                </a:cubicBezTo>
                <a:cubicBezTo>
                  <a:pt x="491" y="169"/>
                  <a:pt x="491" y="169"/>
                  <a:pt x="491" y="169"/>
                </a:cubicBezTo>
                <a:cubicBezTo>
                  <a:pt x="489" y="169"/>
                  <a:pt x="489" y="169"/>
                  <a:pt x="489" y="169"/>
                </a:cubicBezTo>
                <a:cubicBezTo>
                  <a:pt x="487" y="169"/>
                  <a:pt x="487" y="169"/>
                  <a:pt x="487" y="169"/>
                </a:cubicBezTo>
                <a:cubicBezTo>
                  <a:pt x="487" y="170"/>
                  <a:pt x="487" y="170"/>
                  <a:pt x="487" y="170"/>
                </a:cubicBezTo>
                <a:cubicBezTo>
                  <a:pt x="484" y="170"/>
                  <a:pt x="484" y="170"/>
                  <a:pt x="484" y="170"/>
                </a:cubicBezTo>
                <a:cubicBezTo>
                  <a:pt x="483" y="170"/>
                  <a:pt x="483" y="170"/>
                  <a:pt x="483" y="170"/>
                </a:cubicBezTo>
                <a:cubicBezTo>
                  <a:pt x="482" y="172"/>
                  <a:pt x="482" y="172"/>
                  <a:pt x="482" y="172"/>
                </a:cubicBezTo>
                <a:cubicBezTo>
                  <a:pt x="479" y="173"/>
                  <a:pt x="479" y="173"/>
                  <a:pt x="479" y="173"/>
                </a:cubicBezTo>
                <a:cubicBezTo>
                  <a:pt x="479" y="172"/>
                  <a:pt x="479" y="172"/>
                  <a:pt x="479" y="172"/>
                </a:cubicBezTo>
                <a:cubicBezTo>
                  <a:pt x="477" y="173"/>
                  <a:pt x="477" y="173"/>
                  <a:pt x="477" y="173"/>
                </a:cubicBezTo>
                <a:cubicBezTo>
                  <a:pt x="477" y="174"/>
                  <a:pt x="477" y="174"/>
                  <a:pt x="477" y="174"/>
                </a:cubicBezTo>
                <a:cubicBezTo>
                  <a:pt x="476" y="175"/>
                  <a:pt x="476" y="175"/>
                  <a:pt x="476" y="175"/>
                </a:cubicBezTo>
                <a:cubicBezTo>
                  <a:pt x="476" y="174"/>
                  <a:pt x="476" y="174"/>
                  <a:pt x="476" y="174"/>
                </a:cubicBezTo>
                <a:cubicBezTo>
                  <a:pt x="475" y="175"/>
                  <a:pt x="475" y="175"/>
                  <a:pt x="475" y="175"/>
                </a:cubicBezTo>
                <a:cubicBezTo>
                  <a:pt x="474" y="176"/>
                  <a:pt x="474" y="176"/>
                  <a:pt x="474" y="176"/>
                </a:cubicBezTo>
                <a:cubicBezTo>
                  <a:pt x="473" y="176"/>
                  <a:pt x="473" y="176"/>
                  <a:pt x="473" y="176"/>
                </a:cubicBezTo>
                <a:cubicBezTo>
                  <a:pt x="472" y="177"/>
                  <a:pt x="472" y="177"/>
                  <a:pt x="472" y="177"/>
                </a:cubicBezTo>
                <a:cubicBezTo>
                  <a:pt x="473" y="179"/>
                  <a:pt x="473" y="179"/>
                  <a:pt x="473" y="179"/>
                </a:cubicBezTo>
                <a:cubicBezTo>
                  <a:pt x="475" y="180"/>
                  <a:pt x="475" y="180"/>
                  <a:pt x="475" y="180"/>
                </a:cubicBezTo>
                <a:cubicBezTo>
                  <a:pt x="473" y="178"/>
                  <a:pt x="473" y="178"/>
                  <a:pt x="473" y="178"/>
                </a:cubicBezTo>
                <a:cubicBezTo>
                  <a:pt x="475" y="178"/>
                  <a:pt x="475" y="178"/>
                  <a:pt x="475" y="178"/>
                </a:cubicBezTo>
                <a:cubicBezTo>
                  <a:pt x="476" y="178"/>
                  <a:pt x="476" y="178"/>
                  <a:pt x="476" y="178"/>
                </a:cubicBezTo>
                <a:cubicBezTo>
                  <a:pt x="476" y="177"/>
                  <a:pt x="476" y="177"/>
                  <a:pt x="476" y="177"/>
                </a:cubicBezTo>
                <a:cubicBezTo>
                  <a:pt x="477" y="175"/>
                  <a:pt x="477" y="175"/>
                  <a:pt x="477" y="175"/>
                </a:cubicBezTo>
                <a:cubicBezTo>
                  <a:pt x="480" y="175"/>
                  <a:pt x="480" y="175"/>
                  <a:pt x="480" y="175"/>
                </a:cubicBezTo>
                <a:cubicBezTo>
                  <a:pt x="481" y="175"/>
                  <a:pt x="481" y="175"/>
                  <a:pt x="481" y="175"/>
                </a:cubicBezTo>
                <a:cubicBezTo>
                  <a:pt x="484" y="173"/>
                  <a:pt x="484" y="173"/>
                  <a:pt x="484" y="173"/>
                </a:cubicBezTo>
                <a:cubicBezTo>
                  <a:pt x="484" y="172"/>
                  <a:pt x="484" y="172"/>
                  <a:pt x="484" y="172"/>
                </a:cubicBezTo>
                <a:cubicBezTo>
                  <a:pt x="485" y="171"/>
                  <a:pt x="485" y="171"/>
                  <a:pt x="485" y="171"/>
                </a:cubicBezTo>
                <a:cubicBezTo>
                  <a:pt x="486" y="172"/>
                  <a:pt x="486" y="172"/>
                  <a:pt x="486" y="172"/>
                </a:cubicBezTo>
                <a:cubicBezTo>
                  <a:pt x="487" y="172"/>
                  <a:pt x="487" y="172"/>
                  <a:pt x="487" y="172"/>
                </a:cubicBezTo>
                <a:cubicBezTo>
                  <a:pt x="488" y="171"/>
                  <a:pt x="488" y="171"/>
                  <a:pt x="488" y="171"/>
                </a:cubicBezTo>
                <a:cubicBezTo>
                  <a:pt x="488" y="172"/>
                  <a:pt x="488" y="172"/>
                  <a:pt x="488" y="172"/>
                </a:cubicBezTo>
                <a:cubicBezTo>
                  <a:pt x="490" y="171"/>
                  <a:pt x="490" y="171"/>
                  <a:pt x="490" y="171"/>
                </a:cubicBezTo>
                <a:cubicBezTo>
                  <a:pt x="489" y="173"/>
                  <a:pt x="489" y="173"/>
                  <a:pt x="489" y="173"/>
                </a:cubicBezTo>
                <a:cubicBezTo>
                  <a:pt x="489" y="174"/>
                  <a:pt x="489" y="174"/>
                  <a:pt x="489" y="174"/>
                </a:cubicBezTo>
                <a:cubicBezTo>
                  <a:pt x="490" y="172"/>
                  <a:pt x="490" y="172"/>
                  <a:pt x="490" y="172"/>
                </a:cubicBezTo>
                <a:cubicBezTo>
                  <a:pt x="492" y="172"/>
                  <a:pt x="492" y="172"/>
                  <a:pt x="492" y="172"/>
                </a:cubicBezTo>
                <a:cubicBezTo>
                  <a:pt x="496" y="169"/>
                  <a:pt x="496" y="169"/>
                  <a:pt x="496" y="169"/>
                </a:cubicBezTo>
                <a:cubicBezTo>
                  <a:pt x="498" y="169"/>
                  <a:pt x="498" y="169"/>
                  <a:pt x="498" y="169"/>
                </a:cubicBezTo>
                <a:cubicBezTo>
                  <a:pt x="499" y="168"/>
                  <a:pt x="499" y="168"/>
                  <a:pt x="499" y="168"/>
                </a:cubicBezTo>
                <a:cubicBezTo>
                  <a:pt x="502" y="168"/>
                  <a:pt x="502" y="168"/>
                  <a:pt x="502" y="168"/>
                </a:cubicBezTo>
                <a:cubicBezTo>
                  <a:pt x="503" y="167"/>
                  <a:pt x="503" y="167"/>
                  <a:pt x="503" y="167"/>
                </a:cubicBezTo>
                <a:cubicBezTo>
                  <a:pt x="504" y="167"/>
                  <a:pt x="504" y="167"/>
                  <a:pt x="504" y="167"/>
                </a:cubicBezTo>
                <a:cubicBezTo>
                  <a:pt x="503" y="169"/>
                  <a:pt x="503" y="169"/>
                  <a:pt x="503" y="169"/>
                </a:cubicBezTo>
                <a:cubicBezTo>
                  <a:pt x="502" y="169"/>
                  <a:pt x="502" y="169"/>
                  <a:pt x="502" y="169"/>
                </a:cubicBezTo>
                <a:cubicBezTo>
                  <a:pt x="502" y="170"/>
                  <a:pt x="502" y="170"/>
                  <a:pt x="502" y="170"/>
                </a:cubicBezTo>
                <a:cubicBezTo>
                  <a:pt x="503" y="171"/>
                  <a:pt x="503" y="171"/>
                  <a:pt x="503" y="171"/>
                </a:cubicBezTo>
                <a:cubicBezTo>
                  <a:pt x="504" y="169"/>
                  <a:pt x="504" y="169"/>
                  <a:pt x="504" y="169"/>
                </a:cubicBezTo>
                <a:cubicBezTo>
                  <a:pt x="507" y="168"/>
                  <a:pt x="507" y="168"/>
                  <a:pt x="507" y="168"/>
                </a:cubicBezTo>
                <a:cubicBezTo>
                  <a:pt x="508" y="168"/>
                  <a:pt x="508" y="168"/>
                  <a:pt x="508" y="168"/>
                </a:cubicBezTo>
                <a:cubicBezTo>
                  <a:pt x="508" y="167"/>
                  <a:pt x="508" y="167"/>
                  <a:pt x="508" y="167"/>
                </a:cubicBezTo>
                <a:cubicBezTo>
                  <a:pt x="509" y="166"/>
                  <a:pt x="509" y="166"/>
                  <a:pt x="509" y="166"/>
                </a:cubicBezTo>
                <a:cubicBezTo>
                  <a:pt x="510" y="167"/>
                  <a:pt x="510" y="167"/>
                  <a:pt x="510" y="167"/>
                </a:cubicBezTo>
                <a:cubicBezTo>
                  <a:pt x="510" y="166"/>
                  <a:pt x="510" y="166"/>
                  <a:pt x="510" y="166"/>
                </a:cubicBezTo>
                <a:cubicBezTo>
                  <a:pt x="510" y="165"/>
                  <a:pt x="510" y="165"/>
                  <a:pt x="510" y="165"/>
                </a:cubicBezTo>
                <a:cubicBezTo>
                  <a:pt x="511" y="166"/>
                  <a:pt x="511" y="166"/>
                  <a:pt x="511" y="166"/>
                </a:cubicBezTo>
                <a:cubicBezTo>
                  <a:pt x="512" y="166"/>
                  <a:pt x="512" y="166"/>
                  <a:pt x="512" y="166"/>
                </a:cubicBezTo>
                <a:cubicBezTo>
                  <a:pt x="512" y="164"/>
                  <a:pt x="512" y="164"/>
                  <a:pt x="512" y="164"/>
                </a:cubicBezTo>
                <a:cubicBezTo>
                  <a:pt x="512" y="163"/>
                  <a:pt x="512" y="163"/>
                  <a:pt x="512" y="163"/>
                </a:cubicBezTo>
                <a:cubicBezTo>
                  <a:pt x="513" y="162"/>
                  <a:pt x="513" y="162"/>
                  <a:pt x="513" y="162"/>
                </a:cubicBezTo>
                <a:cubicBezTo>
                  <a:pt x="512" y="161"/>
                  <a:pt x="512" y="161"/>
                  <a:pt x="512" y="161"/>
                </a:cubicBezTo>
                <a:cubicBezTo>
                  <a:pt x="513" y="160"/>
                  <a:pt x="513" y="160"/>
                  <a:pt x="513" y="160"/>
                </a:cubicBezTo>
                <a:cubicBezTo>
                  <a:pt x="515" y="159"/>
                  <a:pt x="515" y="159"/>
                  <a:pt x="515" y="159"/>
                </a:cubicBezTo>
                <a:cubicBezTo>
                  <a:pt x="515" y="160"/>
                  <a:pt x="515" y="160"/>
                  <a:pt x="515" y="160"/>
                </a:cubicBezTo>
                <a:cubicBezTo>
                  <a:pt x="515" y="165"/>
                  <a:pt x="515" y="165"/>
                  <a:pt x="515" y="165"/>
                </a:cubicBezTo>
                <a:cubicBezTo>
                  <a:pt x="514" y="167"/>
                  <a:pt x="514" y="167"/>
                  <a:pt x="514" y="167"/>
                </a:cubicBezTo>
                <a:cubicBezTo>
                  <a:pt x="515" y="171"/>
                  <a:pt x="515" y="171"/>
                  <a:pt x="515" y="171"/>
                </a:cubicBezTo>
                <a:cubicBezTo>
                  <a:pt x="513" y="173"/>
                  <a:pt x="513" y="173"/>
                  <a:pt x="513" y="173"/>
                </a:cubicBezTo>
                <a:cubicBezTo>
                  <a:pt x="513" y="178"/>
                  <a:pt x="513" y="178"/>
                  <a:pt x="513" y="178"/>
                </a:cubicBezTo>
                <a:cubicBezTo>
                  <a:pt x="514" y="180"/>
                  <a:pt x="514" y="180"/>
                  <a:pt x="514" y="180"/>
                </a:cubicBezTo>
                <a:cubicBezTo>
                  <a:pt x="515" y="180"/>
                  <a:pt x="515" y="180"/>
                  <a:pt x="515" y="180"/>
                </a:cubicBezTo>
                <a:cubicBezTo>
                  <a:pt x="516" y="182"/>
                  <a:pt x="516" y="182"/>
                  <a:pt x="516" y="182"/>
                </a:cubicBezTo>
                <a:cubicBezTo>
                  <a:pt x="518" y="181"/>
                  <a:pt x="518" y="181"/>
                  <a:pt x="518" y="181"/>
                </a:cubicBezTo>
                <a:cubicBezTo>
                  <a:pt x="517" y="180"/>
                  <a:pt x="517" y="180"/>
                  <a:pt x="517" y="180"/>
                </a:cubicBezTo>
                <a:cubicBezTo>
                  <a:pt x="516" y="180"/>
                  <a:pt x="516" y="180"/>
                  <a:pt x="516" y="180"/>
                </a:cubicBezTo>
                <a:cubicBezTo>
                  <a:pt x="516" y="179"/>
                  <a:pt x="516" y="179"/>
                  <a:pt x="516" y="179"/>
                </a:cubicBezTo>
                <a:cubicBezTo>
                  <a:pt x="517" y="179"/>
                  <a:pt x="517" y="179"/>
                  <a:pt x="517" y="179"/>
                </a:cubicBezTo>
                <a:cubicBezTo>
                  <a:pt x="518" y="179"/>
                  <a:pt x="518" y="179"/>
                  <a:pt x="518" y="179"/>
                </a:cubicBezTo>
                <a:cubicBezTo>
                  <a:pt x="519" y="178"/>
                  <a:pt x="519" y="178"/>
                  <a:pt x="519" y="178"/>
                </a:cubicBezTo>
                <a:cubicBezTo>
                  <a:pt x="518" y="178"/>
                  <a:pt x="518" y="178"/>
                  <a:pt x="518" y="178"/>
                </a:cubicBezTo>
                <a:cubicBezTo>
                  <a:pt x="519" y="176"/>
                  <a:pt x="519" y="176"/>
                  <a:pt x="519" y="176"/>
                </a:cubicBezTo>
                <a:cubicBezTo>
                  <a:pt x="521" y="177"/>
                  <a:pt x="521" y="177"/>
                  <a:pt x="521" y="177"/>
                </a:cubicBezTo>
                <a:cubicBezTo>
                  <a:pt x="521" y="178"/>
                  <a:pt x="521" y="178"/>
                  <a:pt x="521" y="178"/>
                </a:cubicBezTo>
                <a:cubicBezTo>
                  <a:pt x="522" y="177"/>
                  <a:pt x="522" y="177"/>
                  <a:pt x="522" y="177"/>
                </a:cubicBezTo>
                <a:cubicBezTo>
                  <a:pt x="521" y="174"/>
                  <a:pt x="521" y="174"/>
                  <a:pt x="521" y="174"/>
                </a:cubicBezTo>
                <a:cubicBezTo>
                  <a:pt x="522" y="174"/>
                  <a:pt x="522" y="174"/>
                  <a:pt x="522" y="174"/>
                </a:cubicBezTo>
                <a:cubicBezTo>
                  <a:pt x="524" y="173"/>
                  <a:pt x="524" y="173"/>
                  <a:pt x="524" y="173"/>
                </a:cubicBezTo>
                <a:cubicBezTo>
                  <a:pt x="524" y="172"/>
                  <a:pt x="524" y="172"/>
                  <a:pt x="524" y="172"/>
                </a:cubicBezTo>
                <a:cubicBezTo>
                  <a:pt x="526" y="172"/>
                  <a:pt x="526" y="172"/>
                  <a:pt x="526" y="172"/>
                </a:cubicBezTo>
                <a:cubicBezTo>
                  <a:pt x="526" y="173"/>
                  <a:pt x="526" y="173"/>
                  <a:pt x="526" y="173"/>
                </a:cubicBezTo>
                <a:cubicBezTo>
                  <a:pt x="526" y="174"/>
                  <a:pt x="526" y="174"/>
                  <a:pt x="526" y="174"/>
                </a:cubicBezTo>
                <a:cubicBezTo>
                  <a:pt x="525" y="175"/>
                  <a:pt x="525" y="175"/>
                  <a:pt x="525" y="175"/>
                </a:cubicBezTo>
                <a:cubicBezTo>
                  <a:pt x="525" y="176"/>
                  <a:pt x="525" y="176"/>
                  <a:pt x="525" y="176"/>
                </a:cubicBezTo>
                <a:cubicBezTo>
                  <a:pt x="524" y="177"/>
                  <a:pt x="524" y="177"/>
                  <a:pt x="524" y="177"/>
                </a:cubicBezTo>
                <a:cubicBezTo>
                  <a:pt x="524" y="178"/>
                  <a:pt x="524" y="178"/>
                  <a:pt x="524" y="178"/>
                </a:cubicBezTo>
                <a:cubicBezTo>
                  <a:pt x="525" y="178"/>
                  <a:pt x="525" y="178"/>
                  <a:pt x="525" y="178"/>
                </a:cubicBezTo>
                <a:cubicBezTo>
                  <a:pt x="525" y="179"/>
                  <a:pt x="525" y="179"/>
                  <a:pt x="525" y="179"/>
                </a:cubicBezTo>
                <a:cubicBezTo>
                  <a:pt x="524" y="179"/>
                  <a:pt x="524" y="179"/>
                  <a:pt x="524" y="179"/>
                </a:cubicBezTo>
                <a:cubicBezTo>
                  <a:pt x="523" y="181"/>
                  <a:pt x="523" y="181"/>
                  <a:pt x="523" y="181"/>
                </a:cubicBezTo>
                <a:cubicBezTo>
                  <a:pt x="522" y="180"/>
                  <a:pt x="522" y="180"/>
                  <a:pt x="522" y="180"/>
                </a:cubicBezTo>
                <a:cubicBezTo>
                  <a:pt x="522" y="181"/>
                  <a:pt x="522" y="181"/>
                  <a:pt x="522" y="181"/>
                </a:cubicBezTo>
                <a:cubicBezTo>
                  <a:pt x="521" y="182"/>
                  <a:pt x="521" y="182"/>
                  <a:pt x="521" y="182"/>
                </a:cubicBezTo>
                <a:cubicBezTo>
                  <a:pt x="522" y="183"/>
                  <a:pt x="522" y="183"/>
                  <a:pt x="522" y="183"/>
                </a:cubicBezTo>
                <a:cubicBezTo>
                  <a:pt x="523" y="183"/>
                  <a:pt x="523" y="183"/>
                  <a:pt x="523" y="183"/>
                </a:cubicBezTo>
                <a:cubicBezTo>
                  <a:pt x="524" y="184"/>
                  <a:pt x="524" y="184"/>
                  <a:pt x="524" y="184"/>
                </a:cubicBezTo>
                <a:cubicBezTo>
                  <a:pt x="525" y="184"/>
                  <a:pt x="525" y="184"/>
                  <a:pt x="525" y="184"/>
                </a:cubicBezTo>
                <a:cubicBezTo>
                  <a:pt x="527" y="183"/>
                  <a:pt x="527" y="183"/>
                  <a:pt x="527" y="183"/>
                </a:cubicBezTo>
                <a:cubicBezTo>
                  <a:pt x="528" y="183"/>
                  <a:pt x="528" y="183"/>
                  <a:pt x="528" y="183"/>
                </a:cubicBezTo>
                <a:cubicBezTo>
                  <a:pt x="529" y="180"/>
                  <a:pt x="529" y="180"/>
                  <a:pt x="529" y="180"/>
                </a:cubicBezTo>
                <a:cubicBezTo>
                  <a:pt x="531" y="179"/>
                  <a:pt x="531" y="179"/>
                  <a:pt x="531" y="179"/>
                </a:cubicBezTo>
                <a:cubicBezTo>
                  <a:pt x="532" y="178"/>
                  <a:pt x="532" y="178"/>
                  <a:pt x="532" y="178"/>
                </a:cubicBezTo>
                <a:cubicBezTo>
                  <a:pt x="533" y="179"/>
                  <a:pt x="533" y="179"/>
                  <a:pt x="533" y="179"/>
                </a:cubicBezTo>
                <a:cubicBezTo>
                  <a:pt x="534" y="179"/>
                  <a:pt x="534" y="179"/>
                  <a:pt x="534" y="179"/>
                </a:cubicBezTo>
                <a:cubicBezTo>
                  <a:pt x="535" y="180"/>
                  <a:pt x="535" y="180"/>
                  <a:pt x="535" y="180"/>
                </a:cubicBezTo>
                <a:cubicBezTo>
                  <a:pt x="536" y="180"/>
                  <a:pt x="536" y="180"/>
                  <a:pt x="536" y="180"/>
                </a:cubicBezTo>
                <a:cubicBezTo>
                  <a:pt x="538" y="181"/>
                  <a:pt x="538" y="181"/>
                  <a:pt x="538" y="181"/>
                </a:cubicBezTo>
                <a:cubicBezTo>
                  <a:pt x="539" y="181"/>
                  <a:pt x="539" y="181"/>
                  <a:pt x="539" y="181"/>
                </a:cubicBezTo>
                <a:cubicBezTo>
                  <a:pt x="539" y="183"/>
                  <a:pt x="539" y="183"/>
                  <a:pt x="539" y="183"/>
                </a:cubicBezTo>
                <a:cubicBezTo>
                  <a:pt x="540" y="186"/>
                  <a:pt x="540" y="186"/>
                  <a:pt x="540" y="186"/>
                </a:cubicBezTo>
                <a:cubicBezTo>
                  <a:pt x="540" y="187"/>
                  <a:pt x="540" y="187"/>
                  <a:pt x="540" y="187"/>
                </a:cubicBezTo>
                <a:cubicBezTo>
                  <a:pt x="541" y="189"/>
                  <a:pt x="541" y="189"/>
                  <a:pt x="541" y="189"/>
                </a:cubicBezTo>
                <a:cubicBezTo>
                  <a:pt x="546" y="193"/>
                  <a:pt x="546" y="193"/>
                  <a:pt x="546" y="193"/>
                </a:cubicBezTo>
                <a:cubicBezTo>
                  <a:pt x="547" y="194"/>
                  <a:pt x="547" y="194"/>
                  <a:pt x="547" y="194"/>
                </a:cubicBezTo>
                <a:cubicBezTo>
                  <a:pt x="548" y="195"/>
                  <a:pt x="548" y="195"/>
                  <a:pt x="548" y="195"/>
                </a:cubicBezTo>
                <a:cubicBezTo>
                  <a:pt x="550" y="197"/>
                  <a:pt x="550" y="197"/>
                  <a:pt x="550" y="197"/>
                </a:cubicBezTo>
                <a:cubicBezTo>
                  <a:pt x="551" y="197"/>
                  <a:pt x="551" y="197"/>
                  <a:pt x="551" y="197"/>
                </a:cubicBezTo>
                <a:cubicBezTo>
                  <a:pt x="552" y="197"/>
                  <a:pt x="552" y="197"/>
                  <a:pt x="552" y="197"/>
                </a:cubicBezTo>
                <a:cubicBezTo>
                  <a:pt x="553" y="199"/>
                  <a:pt x="553" y="199"/>
                  <a:pt x="553" y="199"/>
                </a:cubicBezTo>
                <a:cubicBezTo>
                  <a:pt x="554" y="198"/>
                  <a:pt x="554" y="198"/>
                  <a:pt x="554" y="198"/>
                </a:cubicBezTo>
                <a:cubicBezTo>
                  <a:pt x="554" y="199"/>
                  <a:pt x="554" y="199"/>
                  <a:pt x="554" y="199"/>
                </a:cubicBezTo>
                <a:cubicBezTo>
                  <a:pt x="556" y="200"/>
                  <a:pt x="556" y="200"/>
                  <a:pt x="556" y="200"/>
                </a:cubicBezTo>
                <a:cubicBezTo>
                  <a:pt x="557" y="200"/>
                  <a:pt x="557" y="200"/>
                  <a:pt x="557" y="200"/>
                </a:cubicBezTo>
                <a:cubicBezTo>
                  <a:pt x="557" y="202"/>
                  <a:pt x="557" y="202"/>
                  <a:pt x="557" y="202"/>
                </a:cubicBezTo>
                <a:cubicBezTo>
                  <a:pt x="558" y="203"/>
                  <a:pt x="558" y="203"/>
                  <a:pt x="558" y="203"/>
                </a:cubicBezTo>
                <a:cubicBezTo>
                  <a:pt x="559" y="202"/>
                  <a:pt x="559" y="202"/>
                  <a:pt x="559" y="202"/>
                </a:cubicBezTo>
                <a:cubicBezTo>
                  <a:pt x="558" y="201"/>
                  <a:pt x="558" y="201"/>
                  <a:pt x="558" y="201"/>
                </a:cubicBezTo>
                <a:cubicBezTo>
                  <a:pt x="558" y="200"/>
                  <a:pt x="558" y="200"/>
                  <a:pt x="558" y="200"/>
                </a:cubicBezTo>
                <a:cubicBezTo>
                  <a:pt x="557" y="199"/>
                  <a:pt x="557" y="199"/>
                  <a:pt x="557" y="199"/>
                </a:cubicBezTo>
                <a:cubicBezTo>
                  <a:pt x="559" y="200"/>
                  <a:pt x="559" y="200"/>
                  <a:pt x="559" y="200"/>
                </a:cubicBezTo>
                <a:cubicBezTo>
                  <a:pt x="560" y="200"/>
                  <a:pt x="560" y="200"/>
                  <a:pt x="560" y="200"/>
                </a:cubicBezTo>
                <a:cubicBezTo>
                  <a:pt x="560" y="199"/>
                  <a:pt x="560" y="199"/>
                  <a:pt x="560" y="199"/>
                </a:cubicBezTo>
                <a:cubicBezTo>
                  <a:pt x="561" y="199"/>
                  <a:pt x="561" y="199"/>
                  <a:pt x="561" y="199"/>
                </a:cubicBezTo>
                <a:cubicBezTo>
                  <a:pt x="563" y="201"/>
                  <a:pt x="563" y="201"/>
                  <a:pt x="563" y="201"/>
                </a:cubicBezTo>
                <a:cubicBezTo>
                  <a:pt x="563" y="202"/>
                  <a:pt x="563" y="202"/>
                  <a:pt x="563" y="202"/>
                </a:cubicBezTo>
                <a:cubicBezTo>
                  <a:pt x="564" y="202"/>
                  <a:pt x="564" y="202"/>
                  <a:pt x="564" y="202"/>
                </a:cubicBezTo>
                <a:cubicBezTo>
                  <a:pt x="564" y="204"/>
                  <a:pt x="564" y="204"/>
                  <a:pt x="564" y="204"/>
                </a:cubicBezTo>
                <a:cubicBezTo>
                  <a:pt x="565" y="205"/>
                  <a:pt x="565" y="205"/>
                  <a:pt x="565" y="205"/>
                </a:cubicBezTo>
                <a:cubicBezTo>
                  <a:pt x="565" y="206"/>
                  <a:pt x="565" y="206"/>
                  <a:pt x="565" y="206"/>
                </a:cubicBezTo>
                <a:cubicBezTo>
                  <a:pt x="566" y="208"/>
                  <a:pt x="566" y="208"/>
                  <a:pt x="566" y="208"/>
                </a:cubicBezTo>
                <a:cubicBezTo>
                  <a:pt x="565" y="209"/>
                  <a:pt x="565" y="209"/>
                  <a:pt x="565" y="209"/>
                </a:cubicBezTo>
                <a:cubicBezTo>
                  <a:pt x="565" y="210"/>
                  <a:pt x="565" y="210"/>
                  <a:pt x="565" y="210"/>
                </a:cubicBezTo>
                <a:cubicBezTo>
                  <a:pt x="564" y="212"/>
                  <a:pt x="564" y="212"/>
                  <a:pt x="564" y="212"/>
                </a:cubicBezTo>
                <a:cubicBezTo>
                  <a:pt x="561" y="211"/>
                  <a:pt x="561" y="211"/>
                  <a:pt x="561" y="211"/>
                </a:cubicBezTo>
                <a:cubicBezTo>
                  <a:pt x="560" y="211"/>
                  <a:pt x="560" y="211"/>
                  <a:pt x="560" y="211"/>
                </a:cubicBezTo>
                <a:cubicBezTo>
                  <a:pt x="559" y="212"/>
                  <a:pt x="559" y="212"/>
                  <a:pt x="559" y="212"/>
                </a:cubicBezTo>
                <a:cubicBezTo>
                  <a:pt x="557" y="211"/>
                  <a:pt x="557" y="211"/>
                  <a:pt x="557" y="211"/>
                </a:cubicBezTo>
                <a:cubicBezTo>
                  <a:pt x="556" y="211"/>
                  <a:pt x="556" y="211"/>
                  <a:pt x="556" y="211"/>
                </a:cubicBezTo>
                <a:cubicBezTo>
                  <a:pt x="557" y="212"/>
                  <a:pt x="557" y="212"/>
                  <a:pt x="557" y="212"/>
                </a:cubicBezTo>
                <a:cubicBezTo>
                  <a:pt x="556" y="213"/>
                  <a:pt x="556" y="213"/>
                  <a:pt x="556" y="213"/>
                </a:cubicBezTo>
                <a:cubicBezTo>
                  <a:pt x="556" y="214"/>
                  <a:pt x="556" y="214"/>
                  <a:pt x="556" y="214"/>
                </a:cubicBezTo>
                <a:cubicBezTo>
                  <a:pt x="554" y="214"/>
                  <a:pt x="554" y="214"/>
                  <a:pt x="554" y="214"/>
                </a:cubicBezTo>
                <a:cubicBezTo>
                  <a:pt x="553" y="214"/>
                  <a:pt x="553" y="214"/>
                  <a:pt x="553" y="214"/>
                </a:cubicBezTo>
                <a:cubicBezTo>
                  <a:pt x="554" y="215"/>
                  <a:pt x="554" y="215"/>
                  <a:pt x="554" y="215"/>
                </a:cubicBezTo>
                <a:cubicBezTo>
                  <a:pt x="555" y="215"/>
                  <a:pt x="555" y="215"/>
                  <a:pt x="555" y="215"/>
                </a:cubicBezTo>
                <a:cubicBezTo>
                  <a:pt x="555" y="217"/>
                  <a:pt x="555" y="217"/>
                  <a:pt x="555" y="217"/>
                </a:cubicBezTo>
                <a:cubicBezTo>
                  <a:pt x="556" y="218"/>
                  <a:pt x="556" y="218"/>
                  <a:pt x="556" y="218"/>
                </a:cubicBezTo>
                <a:cubicBezTo>
                  <a:pt x="557" y="217"/>
                  <a:pt x="557" y="217"/>
                  <a:pt x="557" y="217"/>
                </a:cubicBezTo>
                <a:cubicBezTo>
                  <a:pt x="558" y="218"/>
                  <a:pt x="558" y="218"/>
                  <a:pt x="558" y="218"/>
                </a:cubicBezTo>
                <a:cubicBezTo>
                  <a:pt x="558" y="219"/>
                  <a:pt x="558" y="219"/>
                  <a:pt x="558" y="219"/>
                </a:cubicBezTo>
                <a:cubicBezTo>
                  <a:pt x="560" y="219"/>
                  <a:pt x="560" y="219"/>
                  <a:pt x="560" y="219"/>
                </a:cubicBezTo>
                <a:cubicBezTo>
                  <a:pt x="562" y="220"/>
                  <a:pt x="562" y="220"/>
                  <a:pt x="562" y="220"/>
                </a:cubicBezTo>
                <a:cubicBezTo>
                  <a:pt x="564" y="221"/>
                  <a:pt x="564" y="221"/>
                  <a:pt x="564" y="221"/>
                </a:cubicBezTo>
                <a:cubicBezTo>
                  <a:pt x="567" y="222"/>
                  <a:pt x="567" y="222"/>
                  <a:pt x="567" y="222"/>
                </a:cubicBezTo>
                <a:cubicBezTo>
                  <a:pt x="568" y="222"/>
                  <a:pt x="568" y="222"/>
                  <a:pt x="568" y="222"/>
                </a:cubicBezTo>
                <a:cubicBezTo>
                  <a:pt x="568" y="221"/>
                  <a:pt x="568" y="221"/>
                  <a:pt x="568" y="221"/>
                </a:cubicBezTo>
                <a:cubicBezTo>
                  <a:pt x="569" y="221"/>
                  <a:pt x="569" y="221"/>
                  <a:pt x="569" y="221"/>
                </a:cubicBezTo>
                <a:cubicBezTo>
                  <a:pt x="570" y="222"/>
                  <a:pt x="570" y="222"/>
                  <a:pt x="570" y="222"/>
                </a:cubicBezTo>
                <a:cubicBezTo>
                  <a:pt x="570" y="223"/>
                  <a:pt x="570" y="223"/>
                  <a:pt x="570" y="223"/>
                </a:cubicBezTo>
                <a:cubicBezTo>
                  <a:pt x="572" y="221"/>
                  <a:pt x="572" y="221"/>
                  <a:pt x="572" y="221"/>
                </a:cubicBezTo>
                <a:cubicBezTo>
                  <a:pt x="573" y="222"/>
                  <a:pt x="573" y="222"/>
                  <a:pt x="573" y="222"/>
                </a:cubicBezTo>
                <a:cubicBezTo>
                  <a:pt x="574" y="221"/>
                  <a:pt x="574" y="221"/>
                  <a:pt x="574" y="221"/>
                </a:cubicBezTo>
                <a:cubicBezTo>
                  <a:pt x="575" y="221"/>
                  <a:pt x="575" y="221"/>
                  <a:pt x="575" y="221"/>
                </a:cubicBezTo>
                <a:cubicBezTo>
                  <a:pt x="575" y="222"/>
                  <a:pt x="575" y="222"/>
                  <a:pt x="575" y="222"/>
                </a:cubicBezTo>
                <a:cubicBezTo>
                  <a:pt x="577" y="221"/>
                  <a:pt x="577" y="221"/>
                  <a:pt x="577" y="221"/>
                </a:cubicBezTo>
                <a:cubicBezTo>
                  <a:pt x="581" y="220"/>
                  <a:pt x="581" y="220"/>
                  <a:pt x="581" y="220"/>
                </a:cubicBezTo>
                <a:cubicBezTo>
                  <a:pt x="582" y="219"/>
                  <a:pt x="582" y="219"/>
                  <a:pt x="582" y="219"/>
                </a:cubicBezTo>
                <a:cubicBezTo>
                  <a:pt x="582" y="220"/>
                  <a:pt x="582" y="220"/>
                  <a:pt x="582" y="220"/>
                </a:cubicBezTo>
                <a:cubicBezTo>
                  <a:pt x="581" y="221"/>
                  <a:pt x="581" y="221"/>
                  <a:pt x="581" y="221"/>
                </a:cubicBezTo>
                <a:cubicBezTo>
                  <a:pt x="581" y="222"/>
                  <a:pt x="581" y="222"/>
                  <a:pt x="581" y="222"/>
                </a:cubicBezTo>
                <a:cubicBezTo>
                  <a:pt x="582" y="222"/>
                  <a:pt x="582" y="222"/>
                  <a:pt x="582" y="222"/>
                </a:cubicBezTo>
                <a:cubicBezTo>
                  <a:pt x="582" y="223"/>
                  <a:pt x="582" y="223"/>
                  <a:pt x="582" y="223"/>
                </a:cubicBezTo>
                <a:cubicBezTo>
                  <a:pt x="582" y="224"/>
                  <a:pt x="582" y="224"/>
                  <a:pt x="582" y="224"/>
                </a:cubicBezTo>
                <a:cubicBezTo>
                  <a:pt x="582" y="225"/>
                  <a:pt x="582" y="225"/>
                  <a:pt x="582" y="225"/>
                </a:cubicBezTo>
                <a:cubicBezTo>
                  <a:pt x="583" y="225"/>
                  <a:pt x="583" y="225"/>
                  <a:pt x="583" y="225"/>
                </a:cubicBezTo>
                <a:cubicBezTo>
                  <a:pt x="583" y="224"/>
                  <a:pt x="583" y="224"/>
                  <a:pt x="583" y="224"/>
                </a:cubicBezTo>
                <a:cubicBezTo>
                  <a:pt x="584" y="225"/>
                  <a:pt x="584" y="225"/>
                  <a:pt x="584" y="225"/>
                </a:cubicBezTo>
                <a:cubicBezTo>
                  <a:pt x="584" y="226"/>
                  <a:pt x="584" y="226"/>
                  <a:pt x="584" y="226"/>
                </a:cubicBezTo>
                <a:cubicBezTo>
                  <a:pt x="583" y="228"/>
                  <a:pt x="583" y="228"/>
                  <a:pt x="583" y="228"/>
                </a:cubicBezTo>
                <a:cubicBezTo>
                  <a:pt x="583" y="229"/>
                  <a:pt x="583" y="229"/>
                  <a:pt x="583" y="229"/>
                </a:cubicBezTo>
                <a:cubicBezTo>
                  <a:pt x="584" y="229"/>
                  <a:pt x="584" y="229"/>
                  <a:pt x="584" y="229"/>
                </a:cubicBezTo>
                <a:cubicBezTo>
                  <a:pt x="585" y="228"/>
                  <a:pt x="585" y="228"/>
                  <a:pt x="585" y="228"/>
                </a:cubicBezTo>
                <a:cubicBezTo>
                  <a:pt x="585" y="227"/>
                  <a:pt x="585" y="227"/>
                  <a:pt x="585" y="227"/>
                </a:cubicBezTo>
                <a:cubicBezTo>
                  <a:pt x="585" y="226"/>
                  <a:pt x="585" y="226"/>
                  <a:pt x="585" y="226"/>
                </a:cubicBezTo>
                <a:cubicBezTo>
                  <a:pt x="586" y="226"/>
                  <a:pt x="586" y="226"/>
                  <a:pt x="586" y="226"/>
                </a:cubicBezTo>
                <a:cubicBezTo>
                  <a:pt x="586" y="228"/>
                  <a:pt x="586" y="228"/>
                  <a:pt x="586" y="228"/>
                </a:cubicBezTo>
                <a:cubicBezTo>
                  <a:pt x="585" y="230"/>
                  <a:pt x="585" y="230"/>
                  <a:pt x="585" y="230"/>
                </a:cubicBezTo>
                <a:cubicBezTo>
                  <a:pt x="584" y="231"/>
                  <a:pt x="584" y="231"/>
                  <a:pt x="584" y="231"/>
                </a:cubicBezTo>
                <a:cubicBezTo>
                  <a:pt x="584" y="233"/>
                  <a:pt x="584" y="233"/>
                  <a:pt x="584" y="233"/>
                </a:cubicBezTo>
                <a:cubicBezTo>
                  <a:pt x="585" y="235"/>
                  <a:pt x="585" y="235"/>
                  <a:pt x="585" y="235"/>
                </a:cubicBezTo>
                <a:cubicBezTo>
                  <a:pt x="585" y="237"/>
                  <a:pt x="585" y="237"/>
                  <a:pt x="585" y="237"/>
                </a:cubicBezTo>
                <a:cubicBezTo>
                  <a:pt x="584" y="239"/>
                  <a:pt x="584" y="239"/>
                  <a:pt x="584" y="239"/>
                </a:cubicBezTo>
                <a:cubicBezTo>
                  <a:pt x="585" y="239"/>
                  <a:pt x="585" y="239"/>
                  <a:pt x="585" y="239"/>
                </a:cubicBezTo>
                <a:cubicBezTo>
                  <a:pt x="585" y="240"/>
                  <a:pt x="585" y="240"/>
                  <a:pt x="585" y="240"/>
                </a:cubicBezTo>
                <a:cubicBezTo>
                  <a:pt x="585" y="241"/>
                  <a:pt x="585" y="241"/>
                  <a:pt x="585" y="241"/>
                </a:cubicBezTo>
                <a:cubicBezTo>
                  <a:pt x="585" y="242"/>
                  <a:pt x="585" y="242"/>
                  <a:pt x="585" y="242"/>
                </a:cubicBezTo>
                <a:cubicBezTo>
                  <a:pt x="586" y="244"/>
                  <a:pt x="586" y="244"/>
                  <a:pt x="586" y="244"/>
                </a:cubicBezTo>
                <a:cubicBezTo>
                  <a:pt x="586" y="241"/>
                  <a:pt x="586" y="241"/>
                  <a:pt x="586" y="241"/>
                </a:cubicBezTo>
                <a:cubicBezTo>
                  <a:pt x="586" y="238"/>
                  <a:pt x="586" y="238"/>
                  <a:pt x="586" y="238"/>
                </a:cubicBezTo>
                <a:cubicBezTo>
                  <a:pt x="588" y="235"/>
                  <a:pt x="588" y="235"/>
                  <a:pt x="588" y="235"/>
                </a:cubicBezTo>
                <a:cubicBezTo>
                  <a:pt x="588" y="237"/>
                  <a:pt x="588" y="237"/>
                  <a:pt x="588" y="237"/>
                </a:cubicBezTo>
                <a:cubicBezTo>
                  <a:pt x="588" y="238"/>
                  <a:pt x="588" y="238"/>
                  <a:pt x="588" y="238"/>
                </a:cubicBezTo>
                <a:cubicBezTo>
                  <a:pt x="589" y="237"/>
                  <a:pt x="589" y="237"/>
                  <a:pt x="589" y="237"/>
                </a:cubicBezTo>
                <a:cubicBezTo>
                  <a:pt x="589" y="238"/>
                  <a:pt x="589" y="238"/>
                  <a:pt x="589" y="238"/>
                </a:cubicBezTo>
                <a:cubicBezTo>
                  <a:pt x="590" y="237"/>
                  <a:pt x="590" y="237"/>
                  <a:pt x="590" y="237"/>
                </a:cubicBezTo>
                <a:cubicBezTo>
                  <a:pt x="590" y="236"/>
                  <a:pt x="590" y="236"/>
                  <a:pt x="590" y="236"/>
                </a:cubicBezTo>
                <a:cubicBezTo>
                  <a:pt x="589" y="235"/>
                  <a:pt x="589" y="235"/>
                  <a:pt x="589" y="235"/>
                </a:cubicBezTo>
                <a:cubicBezTo>
                  <a:pt x="589" y="234"/>
                  <a:pt x="589" y="234"/>
                  <a:pt x="589" y="234"/>
                </a:cubicBezTo>
                <a:cubicBezTo>
                  <a:pt x="590" y="234"/>
                  <a:pt x="590" y="234"/>
                  <a:pt x="590" y="234"/>
                </a:cubicBezTo>
                <a:cubicBezTo>
                  <a:pt x="591" y="233"/>
                  <a:pt x="591" y="233"/>
                  <a:pt x="591" y="233"/>
                </a:cubicBezTo>
                <a:cubicBezTo>
                  <a:pt x="590" y="232"/>
                  <a:pt x="590" y="232"/>
                  <a:pt x="590" y="232"/>
                </a:cubicBezTo>
                <a:cubicBezTo>
                  <a:pt x="590" y="229"/>
                  <a:pt x="590" y="229"/>
                  <a:pt x="590" y="229"/>
                </a:cubicBezTo>
                <a:cubicBezTo>
                  <a:pt x="591" y="226"/>
                  <a:pt x="591" y="226"/>
                  <a:pt x="591" y="226"/>
                </a:cubicBezTo>
                <a:cubicBezTo>
                  <a:pt x="591" y="225"/>
                  <a:pt x="591" y="225"/>
                  <a:pt x="591" y="225"/>
                </a:cubicBezTo>
                <a:cubicBezTo>
                  <a:pt x="591" y="224"/>
                  <a:pt x="591" y="224"/>
                  <a:pt x="591" y="224"/>
                </a:cubicBezTo>
                <a:cubicBezTo>
                  <a:pt x="592" y="223"/>
                  <a:pt x="592" y="223"/>
                  <a:pt x="592" y="223"/>
                </a:cubicBezTo>
                <a:cubicBezTo>
                  <a:pt x="594" y="223"/>
                  <a:pt x="594" y="223"/>
                  <a:pt x="594" y="223"/>
                </a:cubicBezTo>
                <a:cubicBezTo>
                  <a:pt x="594" y="222"/>
                  <a:pt x="594" y="222"/>
                  <a:pt x="594" y="222"/>
                </a:cubicBezTo>
                <a:cubicBezTo>
                  <a:pt x="595" y="222"/>
                  <a:pt x="595" y="222"/>
                  <a:pt x="595" y="222"/>
                </a:cubicBezTo>
                <a:cubicBezTo>
                  <a:pt x="596" y="223"/>
                  <a:pt x="596" y="223"/>
                  <a:pt x="596" y="223"/>
                </a:cubicBezTo>
                <a:cubicBezTo>
                  <a:pt x="597" y="222"/>
                  <a:pt x="597" y="222"/>
                  <a:pt x="597" y="222"/>
                </a:cubicBezTo>
                <a:cubicBezTo>
                  <a:pt x="597" y="221"/>
                  <a:pt x="597" y="221"/>
                  <a:pt x="597" y="221"/>
                </a:cubicBezTo>
                <a:cubicBezTo>
                  <a:pt x="598" y="221"/>
                  <a:pt x="598" y="221"/>
                  <a:pt x="598" y="221"/>
                </a:cubicBezTo>
                <a:cubicBezTo>
                  <a:pt x="598" y="222"/>
                  <a:pt x="598" y="222"/>
                  <a:pt x="598" y="222"/>
                </a:cubicBezTo>
                <a:cubicBezTo>
                  <a:pt x="599" y="222"/>
                  <a:pt x="599" y="222"/>
                  <a:pt x="599" y="222"/>
                </a:cubicBezTo>
                <a:cubicBezTo>
                  <a:pt x="600" y="221"/>
                  <a:pt x="600" y="221"/>
                  <a:pt x="600" y="221"/>
                </a:cubicBezTo>
                <a:cubicBezTo>
                  <a:pt x="601" y="220"/>
                  <a:pt x="601" y="220"/>
                  <a:pt x="601" y="220"/>
                </a:cubicBezTo>
                <a:cubicBezTo>
                  <a:pt x="602" y="221"/>
                  <a:pt x="602" y="221"/>
                  <a:pt x="602" y="221"/>
                </a:cubicBezTo>
                <a:cubicBezTo>
                  <a:pt x="603" y="223"/>
                  <a:pt x="603" y="223"/>
                  <a:pt x="603" y="223"/>
                </a:cubicBezTo>
                <a:cubicBezTo>
                  <a:pt x="603" y="221"/>
                  <a:pt x="603" y="221"/>
                  <a:pt x="603" y="221"/>
                </a:cubicBezTo>
                <a:cubicBezTo>
                  <a:pt x="602" y="220"/>
                  <a:pt x="602" y="220"/>
                  <a:pt x="602" y="220"/>
                </a:cubicBezTo>
                <a:cubicBezTo>
                  <a:pt x="603" y="218"/>
                  <a:pt x="603" y="218"/>
                  <a:pt x="603" y="218"/>
                </a:cubicBezTo>
                <a:cubicBezTo>
                  <a:pt x="604" y="218"/>
                  <a:pt x="604" y="218"/>
                  <a:pt x="604" y="218"/>
                </a:cubicBezTo>
                <a:cubicBezTo>
                  <a:pt x="605" y="218"/>
                  <a:pt x="605" y="218"/>
                  <a:pt x="605" y="218"/>
                </a:cubicBezTo>
                <a:cubicBezTo>
                  <a:pt x="606" y="218"/>
                  <a:pt x="606" y="218"/>
                  <a:pt x="606" y="218"/>
                </a:cubicBezTo>
                <a:cubicBezTo>
                  <a:pt x="607" y="218"/>
                  <a:pt x="607" y="218"/>
                  <a:pt x="607" y="218"/>
                </a:cubicBezTo>
                <a:cubicBezTo>
                  <a:pt x="608" y="217"/>
                  <a:pt x="608" y="217"/>
                  <a:pt x="608" y="217"/>
                </a:cubicBezTo>
                <a:cubicBezTo>
                  <a:pt x="608" y="216"/>
                  <a:pt x="608" y="216"/>
                  <a:pt x="608" y="216"/>
                </a:cubicBezTo>
                <a:cubicBezTo>
                  <a:pt x="609" y="215"/>
                  <a:pt x="609" y="215"/>
                  <a:pt x="609" y="215"/>
                </a:cubicBezTo>
                <a:cubicBezTo>
                  <a:pt x="608" y="215"/>
                  <a:pt x="608" y="215"/>
                  <a:pt x="608" y="215"/>
                </a:cubicBezTo>
                <a:cubicBezTo>
                  <a:pt x="607" y="215"/>
                  <a:pt x="607" y="215"/>
                  <a:pt x="607" y="215"/>
                </a:cubicBezTo>
                <a:cubicBezTo>
                  <a:pt x="604" y="216"/>
                  <a:pt x="604" y="216"/>
                  <a:pt x="604" y="216"/>
                </a:cubicBezTo>
                <a:cubicBezTo>
                  <a:pt x="603" y="216"/>
                  <a:pt x="603" y="216"/>
                  <a:pt x="603" y="216"/>
                </a:cubicBezTo>
                <a:cubicBezTo>
                  <a:pt x="603" y="217"/>
                  <a:pt x="603" y="217"/>
                  <a:pt x="603" y="217"/>
                </a:cubicBezTo>
                <a:cubicBezTo>
                  <a:pt x="602" y="217"/>
                  <a:pt x="602" y="217"/>
                  <a:pt x="602" y="217"/>
                </a:cubicBezTo>
                <a:cubicBezTo>
                  <a:pt x="602" y="218"/>
                  <a:pt x="602" y="218"/>
                  <a:pt x="602" y="218"/>
                </a:cubicBezTo>
                <a:cubicBezTo>
                  <a:pt x="601" y="217"/>
                  <a:pt x="601" y="217"/>
                  <a:pt x="601" y="217"/>
                </a:cubicBezTo>
                <a:cubicBezTo>
                  <a:pt x="601" y="216"/>
                  <a:pt x="601" y="216"/>
                  <a:pt x="601" y="216"/>
                </a:cubicBezTo>
                <a:cubicBezTo>
                  <a:pt x="600" y="216"/>
                  <a:pt x="600" y="216"/>
                  <a:pt x="600" y="216"/>
                </a:cubicBezTo>
                <a:cubicBezTo>
                  <a:pt x="600" y="217"/>
                  <a:pt x="600" y="217"/>
                  <a:pt x="600" y="217"/>
                </a:cubicBezTo>
                <a:cubicBezTo>
                  <a:pt x="599" y="218"/>
                  <a:pt x="599" y="218"/>
                  <a:pt x="599" y="218"/>
                </a:cubicBezTo>
                <a:cubicBezTo>
                  <a:pt x="598" y="217"/>
                  <a:pt x="598" y="217"/>
                  <a:pt x="598" y="217"/>
                </a:cubicBezTo>
                <a:cubicBezTo>
                  <a:pt x="597" y="217"/>
                  <a:pt x="597" y="217"/>
                  <a:pt x="597" y="217"/>
                </a:cubicBezTo>
                <a:cubicBezTo>
                  <a:pt x="597" y="216"/>
                  <a:pt x="597" y="216"/>
                  <a:pt x="597" y="216"/>
                </a:cubicBezTo>
                <a:cubicBezTo>
                  <a:pt x="596" y="217"/>
                  <a:pt x="596" y="217"/>
                  <a:pt x="596" y="217"/>
                </a:cubicBezTo>
                <a:cubicBezTo>
                  <a:pt x="596" y="218"/>
                  <a:pt x="596" y="218"/>
                  <a:pt x="596" y="218"/>
                </a:cubicBezTo>
                <a:cubicBezTo>
                  <a:pt x="596" y="219"/>
                  <a:pt x="596" y="219"/>
                  <a:pt x="596" y="219"/>
                </a:cubicBezTo>
                <a:cubicBezTo>
                  <a:pt x="595" y="219"/>
                  <a:pt x="595" y="219"/>
                  <a:pt x="595" y="219"/>
                </a:cubicBezTo>
                <a:cubicBezTo>
                  <a:pt x="593" y="219"/>
                  <a:pt x="593" y="219"/>
                  <a:pt x="593" y="219"/>
                </a:cubicBezTo>
                <a:cubicBezTo>
                  <a:pt x="593" y="218"/>
                  <a:pt x="593" y="218"/>
                  <a:pt x="593" y="218"/>
                </a:cubicBezTo>
                <a:cubicBezTo>
                  <a:pt x="594" y="217"/>
                  <a:pt x="594" y="217"/>
                  <a:pt x="594" y="217"/>
                </a:cubicBezTo>
                <a:cubicBezTo>
                  <a:pt x="594" y="216"/>
                  <a:pt x="594" y="216"/>
                  <a:pt x="594" y="216"/>
                </a:cubicBezTo>
                <a:cubicBezTo>
                  <a:pt x="593" y="217"/>
                  <a:pt x="593" y="217"/>
                  <a:pt x="593" y="217"/>
                </a:cubicBezTo>
                <a:cubicBezTo>
                  <a:pt x="592" y="216"/>
                  <a:pt x="592" y="216"/>
                  <a:pt x="592" y="216"/>
                </a:cubicBezTo>
                <a:cubicBezTo>
                  <a:pt x="592" y="215"/>
                  <a:pt x="592" y="215"/>
                  <a:pt x="592" y="215"/>
                </a:cubicBezTo>
                <a:cubicBezTo>
                  <a:pt x="593" y="214"/>
                  <a:pt x="593" y="214"/>
                  <a:pt x="593" y="214"/>
                </a:cubicBezTo>
                <a:cubicBezTo>
                  <a:pt x="595" y="212"/>
                  <a:pt x="595" y="212"/>
                  <a:pt x="595" y="212"/>
                </a:cubicBezTo>
                <a:cubicBezTo>
                  <a:pt x="596" y="212"/>
                  <a:pt x="596" y="212"/>
                  <a:pt x="596" y="212"/>
                </a:cubicBezTo>
                <a:cubicBezTo>
                  <a:pt x="598" y="212"/>
                  <a:pt x="598" y="212"/>
                  <a:pt x="598" y="212"/>
                </a:cubicBezTo>
                <a:cubicBezTo>
                  <a:pt x="602" y="212"/>
                  <a:pt x="602" y="212"/>
                  <a:pt x="602" y="212"/>
                </a:cubicBezTo>
                <a:cubicBezTo>
                  <a:pt x="605" y="211"/>
                  <a:pt x="605" y="211"/>
                  <a:pt x="605" y="211"/>
                </a:cubicBezTo>
                <a:cubicBezTo>
                  <a:pt x="606" y="211"/>
                  <a:pt x="606" y="211"/>
                  <a:pt x="606" y="211"/>
                </a:cubicBezTo>
                <a:cubicBezTo>
                  <a:pt x="608" y="211"/>
                  <a:pt x="608" y="211"/>
                  <a:pt x="608" y="211"/>
                </a:cubicBezTo>
                <a:cubicBezTo>
                  <a:pt x="608" y="212"/>
                  <a:pt x="608" y="212"/>
                  <a:pt x="608" y="212"/>
                </a:cubicBezTo>
                <a:cubicBezTo>
                  <a:pt x="609" y="213"/>
                  <a:pt x="609" y="213"/>
                  <a:pt x="609" y="213"/>
                </a:cubicBezTo>
                <a:cubicBezTo>
                  <a:pt x="610" y="213"/>
                  <a:pt x="610" y="213"/>
                  <a:pt x="610" y="213"/>
                </a:cubicBezTo>
                <a:cubicBezTo>
                  <a:pt x="610" y="214"/>
                  <a:pt x="610" y="214"/>
                  <a:pt x="610" y="214"/>
                </a:cubicBezTo>
                <a:cubicBezTo>
                  <a:pt x="610" y="216"/>
                  <a:pt x="610" y="216"/>
                  <a:pt x="610" y="216"/>
                </a:cubicBezTo>
                <a:cubicBezTo>
                  <a:pt x="610" y="217"/>
                  <a:pt x="610" y="217"/>
                  <a:pt x="610" y="217"/>
                </a:cubicBezTo>
                <a:cubicBezTo>
                  <a:pt x="610" y="218"/>
                  <a:pt x="610" y="218"/>
                  <a:pt x="610" y="218"/>
                </a:cubicBezTo>
                <a:cubicBezTo>
                  <a:pt x="609" y="218"/>
                  <a:pt x="609" y="218"/>
                  <a:pt x="609" y="218"/>
                </a:cubicBezTo>
                <a:cubicBezTo>
                  <a:pt x="609" y="219"/>
                  <a:pt x="609" y="219"/>
                  <a:pt x="609" y="219"/>
                </a:cubicBezTo>
                <a:cubicBezTo>
                  <a:pt x="610" y="219"/>
                  <a:pt x="610" y="219"/>
                  <a:pt x="610" y="219"/>
                </a:cubicBezTo>
                <a:cubicBezTo>
                  <a:pt x="610" y="222"/>
                  <a:pt x="610" y="222"/>
                  <a:pt x="610" y="222"/>
                </a:cubicBezTo>
                <a:cubicBezTo>
                  <a:pt x="611" y="222"/>
                  <a:pt x="611" y="222"/>
                  <a:pt x="611" y="222"/>
                </a:cubicBezTo>
                <a:cubicBezTo>
                  <a:pt x="612" y="222"/>
                  <a:pt x="612" y="222"/>
                  <a:pt x="612" y="222"/>
                </a:cubicBezTo>
                <a:cubicBezTo>
                  <a:pt x="612" y="223"/>
                  <a:pt x="612" y="223"/>
                  <a:pt x="612" y="223"/>
                </a:cubicBezTo>
                <a:cubicBezTo>
                  <a:pt x="611" y="223"/>
                  <a:pt x="611" y="223"/>
                  <a:pt x="611" y="223"/>
                </a:cubicBezTo>
                <a:cubicBezTo>
                  <a:pt x="610" y="224"/>
                  <a:pt x="610" y="224"/>
                  <a:pt x="610" y="224"/>
                </a:cubicBezTo>
                <a:cubicBezTo>
                  <a:pt x="610" y="225"/>
                  <a:pt x="610" y="225"/>
                  <a:pt x="610" y="225"/>
                </a:cubicBezTo>
                <a:cubicBezTo>
                  <a:pt x="611" y="225"/>
                  <a:pt x="611" y="225"/>
                  <a:pt x="611" y="225"/>
                </a:cubicBezTo>
                <a:cubicBezTo>
                  <a:pt x="612" y="226"/>
                  <a:pt x="612" y="226"/>
                  <a:pt x="612" y="226"/>
                </a:cubicBezTo>
                <a:cubicBezTo>
                  <a:pt x="613" y="226"/>
                  <a:pt x="613" y="226"/>
                  <a:pt x="613" y="226"/>
                </a:cubicBezTo>
                <a:cubicBezTo>
                  <a:pt x="614" y="227"/>
                  <a:pt x="614" y="227"/>
                  <a:pt x="614" y="227"/>
                </a:cubicBezTo>
                <a:cubicBezTo>
                  <a:pt x="615" y="227"/>
                  <a:pt x="615" y="227"/>
                  <a:pt x="615" y="227"/>
                </a:cubicBezTo>
                <a:cubicBezTo>
                  <a:pt x="616" y="226"/>
                  <a:pt x="616" y="226"/>
                  <a:pt x="616" y="226"/>
                </a:cubicBezTo>
                <a:cubicBezTo>
                  <a:pt x="617" y="227"/>
                  <a:pt x="617" y="227"/>
                  <a:pt x="617" y="227"/>
                </a:cubicBezTo>
                <a:cubicBezTo>
                  <a:pt x="617" y="228"/>
                  <a:pt x="617" y="228"/>
                  <a:pt x="617" y="228"/>
                </a:cubicBezTo>
                <a:cubicBezTo>
                  <a:pt x="618" y="228"/>
                  <a:pt x="618" y="228"/>
                  <a:pt x="618" y="228"/>
                </a:cubicBezTo>
                <a:cubicBezTo>
                  <a:pt x="618" y="229"/>
                  <a:pt x="618" y="229"/>
                  <a:pt x="618" y="229"/>
                </a:cubicBezTo>
                <a:cubicBezTo>
                  <a:pt x="618" y="230"/>
                  <a:pt x="618" y="230"/>
                  <a:pt x="618" y="230"/>
                </a:cubicBezTo>
                <a:cubicBezTo>
                  <a:pt x="619" y="231"/>
                  <a:pt x="619" y="231"/>
                  <a:pt x="619" y="231"/>
                </a:cubicBezTo>
                <a:cubicBezTo>
                  <a:pt x="620" y="232"/>
                  <a:pt x="620" y="232"/>
                  <a:pt x="620" y="232"/>
                </a:cubicBezTo>
                <a:cubicBezTo>
                  <a:pt x="620" y="233"/>
                  <a:pt x="620" y="233"/>
                  <a:pt x="620" y="233"/>
                </a:cubicBezTo>
                <a:cubicBezTo>
                  <a:pt x="622" y="232"/>
                  <a:pt x="622" y="232"/>
                  <a:pt x="622" y="232"/>
                </a:cubicBezTo>
                <a:cubicBezTo>
                  <a:pt x="622" y="233"/>
                  <a:pt x="622" y="233"/>
                  <a:pt x="622" y="233"/>
                </a:cubicBezTo>
                <a:cubicBezTo>
                  <a:pt x="622" y="234"/>
                  <a:pt x="622" y="234"/>
                  <a:pt x="622" y="234"/>
                </a:cubicBezTo>
                <a:cubicBezTo>
                  <a:pt x="623" y="234"/>
                  <a:pt x="623" y="234"/>
                  <a:pt x="623" y="234"/>
                </a:cubicBezTo>
                <a:cubicBezTo>
                  <a:pt x="624" y="235"/>
                  <a:pt x="624" y="235"/>
                  <a:pt x="624" y="235"/>
                </a:cubicBezTo>
                <a:cubicBezTo>
                  <a:pt x="625" y="234"/>
                  <a:pt x="625" y="234"/>
                  <a:pt x="625" y="234"/>
                </a:cubicBezTo>
                <a:cubicBezTo>
                  <a:pt x="628" y="234"/>
                  <a:pt x="628" y="234"/>
                  <a:pt x="628" y="234"/>
                </a:cubicBezTo>
                <a:cubicBezTo>
                  <a:pt x="628" y="233"/>
                  <a:pt x="628" y="233"/>
                  <a:pt x="628" y="233"/>
                </a:cubicBezTo>
                <a:cubicBezTo>
                  <a:pt x="630" y="232"/>
                  <a:pt x="630" y="232"/>
                  <a:pt x="630" y="232"/>
                </a:cubicBezTo>
                <a:cubicBezTo>
                  <a:pt x="631" y="233"/>
                  <a:pt x="631" y="233"/>
                  <a:pt x="631" y="233"/>
                </a:cubicBezTo>
                <a:cubicBezTo>
                  <a:pt x="633" y="233"/>
                  <a:pt x="633" y="233"/>
                  <a:pt x="633" y="233"/>
                </a:cubicBezTo>
                <a:cubicBezTo>
                  <a:pt x="635" y="235"/>
                  <a:pt x="635" y="235"/>
                  <a:pt x="635" y="235"/>
                </a:cubicBezTo>
                <a:cubicBezTo>
                  <a:pt x="636" y="235"/>
                  <a:pt x="636" y="235"/>
                  <a:pt x="636" y="235"/>
                </a:cubicBezTo>
                <a:cubicBezTo>
                  <a:pt x="637" y="236"/>
                  <a:pt x="637" y="236"/>
                  <a:pt x="637" y="236"/>
                </a:cubicBezTo>
                <a:cubicBezTo>
                  <a:pt x="638" y="235"/>
                  <a:pt x="638" y="235"/>
                  <a:pt x="638" y="235"/>
                </a:cubicBezTo>
                <a:cubicBezTo>
                  <a:pt x="640" y="235"/>
                  <a:pt x="640" y="235"/>
                  <a:pt x="640" y="235"/>
                </a:cubicBezTo>
                <a:cubicBezTo>
                  <a:pt x="641" y="236"/>
                  <a:pt x="641" y="236"/>
                  <a:pt x="641" y="236"/>
                </a:cubicBezTo>
                <a:cubicBezTo>
                  <a:pt x="641" y="234"/>
                  <a:pt x="641" y="234"/>
                  <a:pt x="641" y="234"/>
                </a:cubicBezTo>
                <a:cubicBezTo>
                  <a:pt x="640" y="233"/>
                  <a:pt x="640" y="233"/>
                  <a:pt x="640" y="233"/>
                </a:cubicBezTo>
                <a:cubicBezTo>
                  <a:pt x="640" y="231"/>
                  <a:pt x="640" y="231"/>
                  <a:pt x="640" y="231"/>
                </a:cubicBezTo>
                <a:cubicBezTo>
                  <a:pt x="641" y="231"/>
                  <a:pt x="641" y="231"/>
                  <a:pt x="641" y="231"/>
                </a:cubicBezTo>
                <a:cubicBezTo>
                  <a:pt x="642" y="233"/>
                  <a:pt x="642" y="233"/>
                  <a:pt x="642" y="233"/>
                </a:cubicBezTo>
                <a:cubicBezTo>
                  <a:pt x="642" y="235"/>
                  <a:pt x="642" y="235"/>
                  <a:pt x="642" y="235"/>
                </a:cubicBezTo>
                <a:cubicBezTo>
                  <a:pt x="644" y="237"/>
                  <a:pt x="644" y="237"/>
                  <a:pt x="644" y="237"/>
                </a:cubicBezTo>
                <a:cubicBezTo>
                  <a:pt x="645" y="239"/>
                  <a:pt x="645" y="239"/>
                  <a:pt x="645" y="239"/>
                </a:cubicBezTo>
                <a:cubicBezTo>
                  <a:pt x="645" y="236"/>
                  <a:pt x="645" y="236"/>
                  <a:pt x="645" y="236"/>
                </a:cubicBezTo>
                <a:cubicBezTo>
                  <a:pt x="644" y="235"/>
                  <a:pt x="644" y="235"/>
                  <a:pt x="644" y="235"/>
                </a:cubicBezTo>
                <a:cubicBezTo>
                  <a:pt x="643" y="235"/>
                  <a:pt x="643" y="235"/>
                  <a:pt x="643" y="235"/>
                </a:cubicBezTo>
                <a:cubicBezTo>
                  <a:pt x="642" y="233"/>
                  <a:pt x="642" y="233"/>
                  <a:pt x="642" y="233"/>
                </a:cubicBezTo>
                <a:cubicBezTo>
                  <a:pt x="642" y="230"/>
                  <a:pt x="642" y="230"/>
                  <a:pt x="642" y="230"/>
                </a:cubicBezTo>
                <a:cubicBezTo>
                  <a:pt x="643" y="231"/>
                  <a:pt x="643" y="231"/>
                  <a:pt x="643" y="231"/>
                </a:cubicBezTo>
                <a:cubicBezTo>
                  <a:pt x="644" y="230"/>
                  <a:pt x="644" y="230"/>
                  <a:pt x="644" y="230"/>
                </a:cubicBezTo>
                <a:cubicBezTo>
                  <a:pt x="643" y="228"/>
                  <a:pt x="643" y="228"/>
                  <a:pt x="643" y="228"/>
                </a:cubicBezTo>
                <a:cubicBezTo>
                  <a:pt x="643" y="227"/>
                  <a:pt x="643" y="227"/>
                  <a:pt x="643" y="227"/>
                </a:cubicBezTo>
                <a:cubicBezTo>
                  <a:pt x="643" y="226"/>
                  <a:pt x="643" y="226"/>
                  <a:pt x="643" y="226"/>
                </a:cubicBezTo>
                <a:cubicBezTo>
                  <a:pt x="644" y="226"/>
                  <a:pt x="644" y="226"/>
                  <a:pt x="644" y="226"/>
                </a:cubicBezTo>
                <a:cubicBezTo>
                  <a:pt x="645" y="227"/>
                  <a:pt x="645" y="227"/>
                  <a:pt x="645" y="227"/>
                </a:cubicBezTo>
                <a:cubicBezTo>
                  <a:pt x="645" y="228"/>
                  <a:pt x="645" y="228"/>
                  <a:pt x="645" y="228"/>
                </a:cubicBezTo>
                <a:cubicBezTo>
                  <a:pt x="646" y="228"/>
                  <a:pt x="646" y="228"/>
                  <a:pt x="646" y="228"/>
                </a:cubicBezTo>
                <a:cubicBezTo>
                  <a:pt x="647" y="227"/>
                  <a:pt x="647" y="227"/>
                  <a:pt x="647" y="227"/>
                </a:cubicBezTo>
                <a:cubicBezTo>
                  <a:pt x="647" y="226"/>
                  <a:pt x="647" y="226"/>
                  <a:pt x="647" y="226"/>
                </a:cubicBezTo>
                <a:cubicBezTo>
                  <a:pt x="648" y="226"/>
                  <a:pt x="648" y="226"/>
                  <a:pt x="648" y="226"/>
                </a:cubicBezTo>
                <a:cubicBezTo>
                  <a:pt x="649" y="227"/>
                  <a:pt x="649" y="227"/>
                  <a:pt x="649" y="227"/>
                </a:cubicBezTo>
                <a:cubicBezTo>
                  <a:pt x="649" y="228"/>
                  <a:pt x="649" y="228"/>
                  <a:pt x="649" y="228"/>
                </a:cubicBezTo>
                <a:cubicBezTo>
                  <a:pt x="650" y="227"/>
                  <a:pt x="650" y="227"/>
                  <a:pt x="650" y="227"/>
                </a:cubicBezTo>
                <a:cubicBezTo>
                  <a:pt x="651" y="228"/>
                  <a:pt x="651" y="228"/>
                  <a:pt x="651" y="228"/>
                </a:cubicBezTo>
                <a:cubicBezTo>
                  <a:pt x="650" y="230"/>
                  <a:pt x="650" y="230"/>
                  <a:pt x="650" y="230"/>
                </a:cubicBezTo>
                <a:cubicBezTo>
                  <a:pt x="650" y="231"/>
                  <a:pt x="650" y="231"/>
                  <a:pt x="650" y="231"/>
                </a:cubicBezTo>
                <a:cubicBezTo>
                  <a:pt x="651" y="231"/>
                  <a:pt x="651" y="231"/>
                  <a:pt x="651" y="231"/>
                </a:cubicBezTo>
                <a:cubicBezTo>
                  <a:pt x="652" y="231"/>
                  <a:pt x="652" y="231"/>
                  <a:pt x="652" y="231"/>
                </a:cubicBezTo>
                <a:cubicBezTo>
                  <a:pt x="653" y="232"/>
                  <a:pt x="653" y="232"/>
                  <a:pt x="653" y="232"/>
                </a:cubicBezTo>
                <a:cubicBezTo>
                  <a:pt x="652" y="233"/>
                  <a:pt x="652" y="233"/>
                  <a:pt x="652" y="233"/>
                </a:cubicBezTo>
                <a:cubicBezTo>
                  <a:pt x="651" y="233"/>
                  <a:pt x="651" y="233"/>
                  <a:pt x="651" y="233"/>
                </a:cubicBezTo>
                <a:cubicBezTo>
                  <a:pt x="651" y="234"/>
                  <a:pt x="651" y="234"/>
                  <a:pt x="651" y="234"/>
                </a:cubicBezTo>
                <a:cubicBezTo>
                  <a:pt x="653" y="233"/>
                  <a:pt x="653" y="233"/>
                  <a:pt x="653" y="233"/>
                </a:cubicBezTo>
                <a:cubicBezTo>
                  <a:pt x="654" y="232"/>
                  <a:pt x="654" y="232"/>
                  <a:pt x="654" y="232"/>
                </a:cubicBezTo>
                <a:cubicBezTo>
                  <a:pt x="655" y="231"/>
                  <a:pt x="655" y="231"/>
                  <a:pt x="655" y="231"/>
                </a:cubicBezTo>
                <a:cubicBezTo>
                  <a:pt x="656" y="232"/>
                  <a:pt x="656" y="232"/>
                  <a:pt x="656" y="232"/>
                </a:cubicBezTo>
                <a:cubicBezTo>
                  <a:pt x="655" y="232"/>
                  <a:pt x="655" y="232"/>
                  <a:pt x="655" y="232"/>
                </a:cubicBezTo>
                <a:cubicBezTo>
                  <a:pt x="655" y="233"/>
                  <a:pt x="655" y="233"/>
                  <a:pt x="655" y="233"/>
                </a:cubicBezTo>
                <a:cubicBezTo>
                  <a:pt x="655" y="234"/>
                  <a:pt x="655" y="234"/>
                  <a:pt x="655" y="234"/>
                </a:cubicBezTo>
                <a:cubicBezTo>
                  <a:pt x="653" y="236"/>
                  <a:pt x="653" y="236"/>
                  <a:pt x="653" y="236"/>
                </a:cubicBezTo>
                <a:cubicBezTo>
                  <a:pt x="651" y="238"/>
                  <a:pt x="651" y="238"/>
                  <a:pt x="651" y="238"/>
                </a:cubicBezTo>
                <a:cubicBezTo>
                  <a:pt x="651" y="239"/>
                  <a:pt x="651" y="239"/>
                  <a:pt x="651" y="239"/>
                </a:cubicBezTo>
                <a:cubicBezTo>
                  <a:pt x="650" y="240"/>
                  <a:pt x="650" y="240"/>
                  <a:pt x="650" y="240"/>
                </a:cubicBezTo>
                <a:cubicBezTo>
                  <a:pt x="650" y="238"/>
                  <a:pt x="650" y="238"/>
                  <a:pt x="650" y="238"/>
                </a:cubicBezTo>
                <a:cubicBezTo>
                  <a:pt x="649" y="240"/>
                  <a:pt x="649" y="240"/>
                  <a:pt x="649" y="240"/>
                </a:cubicBezTo>
                <a:cubicBezTo>
                  <a:pt x="649" y="242"/>
                  <a:pt x="649" y="242"/>
                  <a:pt x="649" y="242"/>
                </a:cubicBezTo>
                <a:cubicBezTo>
                  <a:pt x="650" y="242"/>
                  <a:pt x="650" y="242"/>
                  <a:pt x="650" y="242"/>
                </a:cubicBezTo>
                <a:cubicBezTo>
                  <a:pt x="651" y="242"/>
                  <a:pt x="651" y="242"/>
                  <a:pt x="651" y="242"/>
                </a:cubicBezTo>
                <a:cubicBezTo>
                  <a:pt x="651" y="243"/>
                  <a:pt x="651" y="243"/>
                  <a:pt x="651" y="243"/>
                </a:cubicBezTo>
                <a:cubicBezTo>
                  <a:pt x="649" y="244"/>
                  <a:pt x="649" y="244"/>
                  <a:pt x="649" y="244"/>
                </a:cubicBezTo>
                <a:cubicBezTo>
                  <a:pt x="649" y="245"/>
                  <a:pt x="649" y="245"/>
                  <a:pt x="649" y="245"/>
                </a:cubicBezTo>
                <a:cubicBezTo>
                  <a:pt x="651" y="244"/>
                  <a:pt x="651" y="244"/>
                  <a:pt x="651" y="244"/>
                </a:cubicBezTo>
                <a:cubicBezTo>
                  <a:pt x="652" y="243"/>
                  <a:pt x="652" y="243"/>
                  <a:pt x="652" y="243"/>
                </a:cubicBezTo>
                <a:cubicBezTo>
                  <a:pt x="653" y="243"/>
                  <a:pt x="653" y="243"/>
                  <a:pt x="653" y="243"/>
                </a:cubicBezTo>
                <a:cubicBezTo>
                  <a:pt x="652" y="245"/>
                  <a:pt x="652" y="245"/>
                  <a:pt x="652" y="245"/>
                </a:cubicBezTo>
                <a:cubicBezTo>
                  <a:pt x="651" y="245"/>
                  <a:pt x="651" y="245"/>
                  <a:pt x="651" y="245"/>
                </a:cubicBezTo>
                <a:cubicBezTo>
                  <a:pt x="652" y="246"/>
                  <a:pt x="652" y="246"/>
                  <a:pt x="652" y="246"/>
                </a:cubicBezTo>
                <a:cubicBezTo>
                  <a:pt x="653" y="245"/>
                  <a:pt x="653" y="245"/>
                  <a:pt x="653" y="245"/>
                </a:cubicBezTo>
                <a:cubicBezTo>
                  <a:pt x="652" y="247"/>
                  <a:pt x="652" y="247"/>
                  <a:pt x="652" y="247"/>
                </a:cubicBezTo>
                <a:cubicBezTo>
                  <a:pt x="652" y="248"/>
                  <a:pt x="652" y="248"/>
                  <a:pt x="652" y="248"/>
                </a:cubicBezTo>
                <a:cubicBezTo>
                  <a:pt x="651" y="248"/>
                  <a:pt x="651" y="248"/>
                  <a:pt x="651" y="248"/>
                </a:cubicBezTo>
                <a:cubicBezTo>
                  <a:pt x="650" y="248"/>
                  <a:pt x="650" y="248"/>
                  <a:pt x="650" y="248"/>
                </a:cubicBezTo>
                <a:cubicBezTo>
                  <a:pt x="649" y="247"/>
                  <a:pt x="649" y="247"/>
                  <a:pt x="649" y="247"/>
                </a:cubicBezTo>
                <a:cubicBezTo>
                  <a:pt x="648" y="248"/>
                  <a:pt x="648" y="248"/>
                  <a:pt x="648" y="248"/>
                </a:cubicBezTo>
                <a:cubicBezTo>
                  <a:pt x="647" y="246"/>
                  <a:pt x="647" y="246"/>
                  <a:pt x="647" y="246"/>
                </a:cubicBezTo>
                <a:cubicBezTo>
                  <a:pt x="646" y="248"/>
                  <a:pt x="646" y="248"/>
                  <a:pt x="646" y="248"/>
                </a:cubicBezTo>
                <a:cubicBezTo>
                  <a:pt x="647" y="249"/>
                  <a:pt x="647" y="249"/>
                  <a:pt x="647" y="249"/>
                </a:cubicBezTo>
                <a:cubicBezTo>
                  <a:pt x="648" y="250"/>
                  <a:pt x="648" y="250"/>
                  <a:pt x="648" y="250"/>
                </a:cubicBezTo>
                <a:cubicBezTo>
                  <a:pt x="647" y="253"/>
                  <a:pt x="647" y="253"/>
                  <a:pt x="647" y="253"/>
                </a:cubicBezTo>
                <a:cubicBezTo>
                  <a:pt x="648" y="251"/>
                  <a:pt x="648" y="251"/>
                  <a:pt x="648" y="251"/>
                </a:cubicBezTo>
                <a:cubicBezTo>
                  <a:pt x="648" y="250"/>
                  <a:pt x="648" y="250"/>
                  <a:pt x="648" y="250"/>
                </a:cubicBezTo>
                <a:cubicBezTo>
                  <a:pt x="648" y="249"/>
                  <a:pt x="648" y="249"/>
                  <a:pt x="648" y="249"/>
                </a:cubicBezTo>
                <a:cubicBezTo>
                  <a:pt x="649" y="248"/>
                  <a:pt x="649" y="248"/>
                  <a:pt x="649" y="248"/>
                </a:cubicBezTo>
                <a:cubicBezTo>
                  <a:pt x="649" y="249"/>
                  <a:pt x="649" y="249"/>
                  <a:pt x="649" y="249"/>
                </a:cubicBezTo>
                <a:cubicBezTo>
                  <a:pt x="651" y="249"/>
                  <a:pt x="651" y="249"/>
                  <a:pt x="651" y="249"/>
                </a:cubicBezTo>
                <a:cubicBezTo>
                  <a:pt x="652" y="250"/>
                  <a:pt x="652" y="250"/>
                  <a:pt x="652" y="250"/>
                </a:cubicBezTo>
                <a:cubicBezTo>
                  <a:pt x="653" y="249"/>
                  <a:pt x="653" y="249"/>
                  <a:pt x="653" y="249"/>
                </a:cubicBezTo>
                <a:cubicBezTo>
                  <a:pt x="653" y="248"/>
                  <a:pt x="653" y="248"/>
                  <a:pt x="653" y="248"/>
                </a:cubicBezTo>
                <a:cubicBezTo>
                  <a:pt x="654" y="247"/>
                  <a:pt x="654" y="247"/>
                  <a:pt x="654" y="247"/>
                </a:cubicBezTo>
                <a:cubicBezTo>
                  <a:pt x="655" y="246"/>
                  <a:pt x="655" y="246"/>
                  <a:pt x="655" y="246"/>
                </a:cubicBezTo>
                <a:cubicBezTo>
                  <a:pt x="657" y="246"/>
                  <a:pt x="657" y="246"/>
                  <a:pt x="657" y="246"/>
                </a:cubicBezTo>
                <a:cubicBezTo>
                  <a:pt x="658" y="245"/>
                  <a:pt x="658" y="245"/>
                  <a:pt x="658" y="245"/>
                </a:cubicBezTo>
                <a:cubicBezTo>
                  <a:pt x="657" y="245"/>
                  <a:pt x="657" y="245"/>
                  <a:pt x="657" y="245"/>
                </a:cubicBezTo>
                <a:cubicBezTo>
                  <a:pt x="655" y="245"/>
                  <a:pt x="655" y="245"/>
                  <a:pt x="655" y="245"/>
                </a:cubicBezTo>
                <a:cubicBezTo>
                  <a:pt x="655" y="246"/>
                  <a:pt x="655" y="246"/>
                  <a:pt x="655" y="246"/>
                </a:cubicBezTo>
                <a:cubicBezTo>
                  <a:pt x="654" y="246"/>
                  <a:pt x="654" y="246"/>
                  <a:pt x="654" y="246"/>
                </a:cubicBezTo>
                <a:cubicBezTo>
                  <a:pt x="653" y="246"/>
                  <a:pt x="653" y="246"/>
                  <a:pt x="653" y="246"/>
                </a:cubicBezTo>
                <a:cubicBezTo>
                  <a:pt x="654" y="245"/>
                  <a:pt x="654" y="245"/>
                  <a:pt x="654" y="245"/>
                </a:cubicBezTo>
                <a:cubicBezTo>
                  <a:pt x="655" y="244"/>
                  <a:pt x="655" y="244"/>
                  <a:pt x="655" y="244"/>
                </a:cubicBezTo>
                <a:cubicBezTo>
                  <a:pt x="654" y="244"/>
                  <a:pt x="654" y="244"/>
                  <a:pt x="654" y="244"/>
                </a:cubicBezTo>
                <a:cubicBezTo>
                  <a:pt x="654" y="243"/>
                  <a:pt x="654" y="243"/>
                  <a:pt x="654" y="243"/>
                </a:cubicBezTo>
                <a:cubicBezTo>
                  <a:pt x="655" y="241"/>
                  <a:pt x="655" y="241"/>
                  <a:pt x="655" y="241"/>
                </a:cubicBezTo>
                <a:cubicBezTo>
                  <a:pt x="655" y="240"/>
                  <a:pt x="655" y="240"/>
                  <a:pt x="655" y="240"/>
                </a:cubicBezTo>
                <a:cubicBezTo>
                  <a:pt x="654" y="239"/>
                  <a:pt x="654" y="239"/>
                  <a:pt x="654" y="239"/>
                </a:cubicBezTo>
                <a:cubicBezTo>
                  <a:pt x="655" y="239"/>
                  <a:pt x="655" y="239"/>
                  <a:pt x="655" y="239"/>
                </a:cubicBezTo>
                <a:cubicBezTo>
                  <a:pt x="656" y="237"/>
                  <a:pt x="656" y="237"/>
                  <a:pt x="656" y="237"/>
                </a:cubicBezTo>
                <a:cubicBezTo>
                  <a:pt x="656" y="236"/>
                  <a:pt x="656" y="236"/>
                  <a:pt x="656" y="236"/>
                </a:cubicBezTo>
                <a:cubicBezTo>
                  <a:pt x="658" y="235"/>
                  <a:pt x="658" y="235"/>
                  <a:pt x="658" y="235"/>
                </a:cubicBezTo>
                <a:cubicBezTo>
                  <a:pt x="659" y="234"/>
                  <a:pt x="659" y="234"/>
                  <a:pt x="659" y="234"/>
                </a:cubicBezTo>
                <a:cubicBezTo>
                  <a:pt x="659" y="235"/>
                  <a:pt x="659" y="235"/>
                  <a:pt x="659" y="235"/>
                </a:cubicBezTo>
                <a:cubicBezTo>
                  <a:pt x="660" y="235"/>
                  <a:pt x="660" y="235"/>
                  <a:pt x="660" y="235"/>
                </a:cubicBezTo>
                <a:cubicBezTo>
                  <a:pt x="660" y="236"/>
                  <a:pt x="660" y="236"/>
                  <a:pt x="660" y="236"/>
                </a:cubicBezTo>
                <a:cubicBezTo>
                  <a:pt x="661" y="235"/>
                  <a:pt x="661" y="235"/>
                  <a:pt x="661" y="235"/>
                </a:cubicBezTo>
                <a:cubicBezTo>
                  <a:pt x="662" y="234"/>
                  <a:pt x="662" y="234"/>
                  <a:pt x="662" y="234"/>
                </a:cubicBezTo>
                <a:cubicBezTo>
                  <a:pt x="665" y="233"/>
                  <a:pt x="665" y="233"/>
                  <a:pt x="665" y="233"/>
                </a:cubicBezTo>
                <a:cubicBezTo>
                  <a:pt x="666" y="232"/>
                  <a:pt x="666" y="232"/>
                  <a:pt x="666" y="232"/>
                </a:cubicBezTo>
                <a:cubicBezTo>
                  <a:pt x="665" y="232"/>
                  <a:pt x="665" y="232"/>
                  <a:pt x="665" y="232"/>
                </a:cubicBezTo>
                <a:cubicBezTo>
                  <a:pt x="666" y="231"/>
                  <a:pt x="666" y="231"/>
                  <a:pt x="666" y="231"/>
                </a:cubicBezTo>
                <a:cubicBezTo>
                  <a:pt x="667" y="230"/>
                  <a:pt x="667" y="230"/>
                  <a:pt x="667" y="230"/>
                </a:cubicBezTo>
                <a:cubicBezTo>
                  <a:pt x="669" y="230"/>
                  <a:pt x="669" y="230"/>
                  <a:pt x="669" y="230"/>
                </a:cubicBezTo>
                <a:cubicBezTo>
                  <a:pt x="670" y="229"/>
                  <a:pt x="670" y="229"/>
                  <a:pt x="670" y="229"/>
                </a:cubicBezTo>
                <a:cubicBezTo>
                  <a:pt x="670" y="228"/>
                  <a:pt x="670" y="228"/>
                  <a:pt x="670" y="228"/>
                </a:cubicBezTo>
                <a:cubicBezTo>
                  <a:pt x="670" y="226"/>
                  <a:pt x="670" y="226"/>
                  <a:pt x="670" y="226"/>
                </a:cubicBezTo>
                <a:cubicBezTo>
                  <a:pt x="671" y="225"/>
                  <a:pt x="671" y="225"/>
                  <a:pt x="671" y="225"/>
                </a:cubicBezTo>
                <a:cubicBezTo>
                  <a:pt x="671" y="224"/>
                  <a:pt x="671" y="224"/>
                  <a:pt x="671" y="224"/>
                </a:cubicBezTo>
                <a:cubicBezTo>
                  <a:pt x="671" y="223"/>
                  <a:pt x="671" y="223"/>
                  <a:pt x="671" y="223"/>
                </a:cubicBezTo>
                <a:cubicBezTo>
                  <a:pt x="670" y="224"/>
                  <a:pt x="670" y="224"/>
                  <a:pt x="670" y="224"/>
                </a:cubicBezTo>
                <a:cubicBezTo>
                  <a:pt x="669" y="224"/>
                  <a:pt x="669" y="224"/>
                  <a:pt x="669" y="224"/>
                </a:cubicBezTo>
                <a:cubicBezTo>
                  <a:pt x="669" y="225"/>
                  <a:pt x="669" y="225"/>
                  <a:pt x="669" y="225"/>
                </a:cubicBezTo>
                <a:cubicBezTo>
                  <a:pt x="668" y="226"/>
                  <a:pt x="668" y="226"/>
                  <a:pt x="668" y="226"/>
                </a:cubicBezTo>
                <a:cubicBezTo>
                  <a:pt x="667" y="225"/>
                  <a:pt x="667" y="225"/>
                  <a:pt x="667" y="225"/>
                </a:cubicBezTo>
                <a:cubicBezTo>
                  <a:pt x="666" y="225"/>
                  <a:pt x="666" y="225"/>
                  <a:pt x="666" y="225"/>
                </a:cubicBezTo>
                <a:cubicBezTo>
                  <a:pt x="667" y="223"/>
                  <a:pt x="667" y="223"/>
                  <a:pt x="667" y="223"/>
                </a:cubicBezTo>
                <a:cubicBezTo>
                  <a:pt x="668" y="223"/>
                  <a:pt x="668" y="223"/>
                  <a:pt x="668" y="223"/>
                </a:cubicBezTo>
                <a:cubicBezTo>
                  <a:pt x="668" y="222"/>
                  <a:pt x="668" y="222"/>
                  <a:pt x="668" y="222"/>
                </a:cubicBezTo>
                <a:cubicBezTo>
                  <a:pt x="670" y="222"/>
                  <a:pt x="670" y="222"/>
                  <a:pt x="670" y="222"/>
                </a:cubicBezTo>
                <a:cubicBezTo>
                  <a:pt x="670" y="221"/>
                  <a:pt x="670" y="221"/>
                  <a:pt x="670" y="221"/>
                </a:cubicBezTo>
                <a:cubicBezTo>
                  <a:pt x="669" y="220"/>
                  <a:pt x="669" y="220"/>
                  <a:pt x="669" y="220"/>
                </a:cubicBezTo>
                <a:cubicBezTo>
                  <a:pt x="670" y="219"/>
                  <a:pt x="670" y="219"/>
                  <a:pt x="670" y="219"/>
                </a:cubicBezTo>
                <a:cubicBezTo>
                  <a:pt x="672" y="218"/>
                  <a:pt x="672" y="218"/>
                  <a:pt x="672" y="218"/>
                </a:cubicBezTo>
                <a:cubicBezTo>
                  <a:pt x="673" y="219"/>
                  <a:pt x="673" y="219"/>
                  <a:pt x="673" y="219"/>
                </a:cubicBezTo>
                <a:cubicBezTo>
                  <a:pt x="672" y="220"/>
                  <a:pt x="672" y="220"/>
                  <a:pt x="672" y="220"/>
                </a:cubicBezTo>
                <a:cubicBezTo>
                  <a:pt x="672" y="221"/>
                  <a:pt x="672" y="221"/>
                  <a:pt x="672" y="221"/>
                </a:cubicBezTo>
                <a:cubicBezTo>
                  <a:pt x="674" y="220"/>
                  <a:pt x="674" y="220"/>
                  <a:pt x="674" y="220"/>
                </a:cubicBezTo>
                <a:cubicBezTo>
                  <a:pt x="675" y="218"/>
                  <a:pt x="675" y="218"/>
                  <a:pt x="675" y="218"/>
                </a:cubicBezTo>
                <a:cubicBezTo>
                  <a:pt x="675" y="217"/>
                  <a:pt x="675" y="217"/>
                  <a:pt x="675" y="217"/>
                </a:cubicBezTo>
                <a:cubicBezTo>
                  <a:pt x="673" y="217"/>
                  <a:pt x="673" y="217"/>
                  <a:pt x="673" y="217"/>
                </a:cubicBezTo>
                <a:cubicBezTo>
                  <a:pt x="672" y="217"/>
                  <a:pt x="672" y="217"/>
                  <a:pt x="672" y="217"/>
                </a:cubicBezTo>
                <a:cubicBezTo>
                  <a:pt x="672" y="216"/>
                  <a:pt x="672" y="216"/>
                  <a:pt x="672" y="216"/>
                </a:cubicBezTo>
                <a:cubicBezTo>
                  <a:pt x="670" y="216"/>
                  <a:pt x="670" y="216"/>
                  <a:pt x="670" y="216"/>
                </a:cubicBezTo>
                <a:cubicBezTo>
                  <a:pt x="669" y="214"/>
                  <a:pt x="669" y="214"/>
                  <a:pt x="669" y="214"/>
                </a:cubicBezTo>
                <a:cubicBezTo>
                  <a:pt x="668" y="214"/>
                  <a:pt x="668" y="214"/>
                  <a:pt x="668" y="214"/>
                </a:cubicBezTo>
                <a:cubicBezTo>
                  <a:pt x="667" y="213"/>
                  <a:pt x="667" y="213"/>
                  <a:pt x="667" y="213"/>
                </a:cubicBezTo>
                <a:cubicBezTo>
                  <a:pt x="666" y="212"/>
                  <a:pt x="666" y="212"/>
                  <a:pt x="666" y="212"/>
                </a:cubicBezTo>
                <a:cubicBezTo>
                  <a:pt x="666" y="211"/>
                  <a:pt x="666" y="211"/>
                  <a:pt x="666" y="211"/>
                </a:cubicBezTo>
                <a:cubicBezTo>
                  <a:pt x="665" y="211"/>
                  <a:pt x="665" y="211"/>
                  <a:pt x="665" y="211"/>
                </a:cubicBezTo>
                <a:cubicBezTo>
                  <a:pt x="664" y="211"/>
                  <a:pt x="664" y="211"/>
                  <a:pt x="664" y="211"/>
                </a:cubicBezTo>
                <a:cubicBezTo>
                  <a:pt x="664" y="210"/>
                  <a:pt x="664" y="210"/>
                  <a:pt x="664" y="210"/>
                </a:cubicBezTo>
                <a:cubicBezTo>
                  <a:pt x="664" y="209"/>
                  <a:pt x="664" y="209"/>
                  <a:pt x="664" y="209"/>
                </a:cubicBezTo>
                <a:cubicBezTo>
                  <a:pt x="664" y="208"/>
                  <a:pt x="664" y="208"/>
                  <a:pt x="664" y="208"/>
                </a:cubicBezTo>
                <a:cubicBezTo>
                  <a:pt x="664" y="207"/>
                  <a:pt x="664" y="207"/>
                  <a:pt x="664" y="207"/>
                </a:cubicBezTo>
                <a:cubicBezTo>
                  <a:pt x="664" y="206"/>
                  <a:pt x="664" y="206"/>
                  <a:pt x="664" y="206"/>
                </a:cubicBezTo>
                <a:cubicBezTo>
                  <a:pt x="664" y="203"/>
                  <a:pt x="664" y="203"/>
                  <a:pt x="664" y="203"/>
                </a:cubicBezTo>
                <a:cubicBezTo>
                  <a:pt x="665" y="202"/>
                  <a:pt x="665" y="202"/>
                  <a:pt x="665" y="202"/>
                </a:cubicBezTo>
                <a:cubicBezTo>
                  <a:pt x="667" y="200"/>
                  <a:pt x="667" y="200"/>
                  <a:pt x="667" y="200"/>
                </a:cubicBezTo>
                <a:cubicBezTo>
                  <a:pt x="668" y="200"/>
                  <a:pt x="668" y="200"/>
                  <a:pt x="668" y="200"/>
                </a:cubicBezTo>
                <a:cubicBezTo>
                  <a:pt x="669" y="200"/>
                  <a:pt x="669" y="200"/>
                  <a:pt x="669" y="200"/>
                </a:cubicBezTo>
                <a:cubicBezTo>
                  <a:pt x="669" y="199"/>
                  <a:pt x="669" y="199"/>
                  <a:pt x="669" y="199"/>
                </a:cubicBezTo>
                <a:cubicBezTo>
                  <a:pt x="670" y="198"/>
                  <a:pt x="670" y="198"/>
                  <a:pt x="670" y="198"/>
                </a:cubicBezTo>
                <a:cubicBezTo>
                  <a:pt x="669" y="198"/>
                  <a:pt x="669" y="198"/>
                  <a:pt x="669" y="198"/>
                </a:cubicBezTo>
                <a:cubicBezTo>
                  <a:pt x="668" y="198"/>
                  <a:pt x="668" y="198"/>
                  <a:pt x="668" y="198"/>
                </a:cubicBezTo>
                <a:cubicBezTo>
                  <a:pt x="668" y="197"/>
                  <a:pt x="668" y="197"/>
                  <a:pt x="668" y="197"/>
                </a:cubicBezTo>
                <a:cubicBezTo>
                  <a:pt x="668" y="196"/>
                  <a:pt x="668" y="196"/>
                  <a:pt x="668" y="196"/>
                </a:cubicBezTo>
                <a:cubicBezTo>
                  <a:pt x="668" y="194"/>
                  <a:pt x="668" y="194"/>
                  <a:pt x="668" y="194"/>
                </a:cubicBezTo>
                <a:cubicBezTo>
                  <a:pt x="669" y="193"/>
                  <a:pt x="669" y="193"/>
                  <a:pt x="669" y="193"/>
                </a:cubicBezTo>
                <a:cubicBezTo>
                  <a:pt x="670" y="191"/>
                  <a:pt x="670" y="191"/>
                  <a:pt x="670" y="191"/>
                </a:cubicBezTo>
                <a:cubicBezTo>
                  <a:pt x="671" y="190"/>
                  <a:pt x="671" y="190"/>
                  <a:pt x="671" y="190"/>
                </a:cubicBezTo>
                <a:cubicBezTo>
                  <a:pt x="672" y="189"/>
                  <a:pt x="672" y="189"/>
                  <a:pt x="672" y="189"/>
                </a:cubicBezTo>
                <a:cubicBezTo>
                  <a:pt x="673" y="189"/>
                  <a:pt x="673" y="189"/>
                  <a:pt x="673" y="189"/>
                </a:cubicBezTo>
                <a:cubicBezTo>
                  <a:pt x="674" y="187"/>
                  <a:pt x="674" y="187"/>
                  <a:pt x="674" y="187"/>
                </a:cubicBezTo>
                <a:cubicBezTo>
                  <a:pt x="675" y="186"/>
                  <a:pt x="675" y="186"/>
                  <a:pt x="675" y="186"/>
                </a:cubicBezTo>
                <a:cubicBezTo>
                  <a:pt x="676" y="187"/>
                  <a:pt x="676" y="187"/>
                  <a:pt x="676" y="187"/>
                </a:cubicBezTo>
                <a:cubicBezTo>
                  <a:pt x="676" y="189"/>
                  <a:pt x="676" y="189"/>
                  <a:pt x="676" y="189"/>
                </a:cubicBezTo>
                <a:cubicBezTo>
                  <a:pt x="676" y="190"/>
                  <a:pt x="676" y="190"/>
                  <a:pt x="676" y="190"/>
                </a:cubicBezTo>
                <a:cubicBezTo>
                  <a:pt x="677" y="189"/>
                  <a:pt x="677" y="189"/>
                  <a:pt x="677" y="189"/>
                </a:cubicBezTo>
                <a:cubicBezTo>
                  <a:pt x="679" y="186"/>
                  <a:pt x="679" y="186"/>
                  <a:pt x="679" y="186"/>
                </a:cubicBezTo>
                <a:cubicBezTo>
                  <a:pt x="678" y="186"/>
                  <a:pt x="678" y="186"/>
                  <a:pt x="678" y="186"/>
                </a:cubicBezTo>
                <a:cubicBezTo>
                  <a:pt x="677" y="185"/>
                  <a:pt x="677" y="185"/>
                  <a:pt x="677" y="185"/>
                </a:cubicBezTo>
                <a:cubicBezTo>
                  <a:pt x="676" y="184"/>
                  <a:pt x="676" y="184"/>
                  <a:pt x="676" y="184"/>
                </a:cubicBezTo>
                <a:cubicBezTo>
                  <a:pt x="677" y="183"/>
                  <a:pt x="677" y="183"/>
                  <a:pt x="677" y="183"/>
                </a:cubicBezTo>
                <a:cubicBezTo>
                  <a:pt x="679" y="183"/>
                  <a:pt x="679" y="183"/>
                  <a:pt x="679" y="183"/>
                </a:cubicBezTo>
                <a:cubicBezTo>
                  <a:pt x="681" y="181"/>
                  <a:pt x="681" y="181"/>
                  <a:pt x="681" y="181"/>
                </a:cubicBezTo>
                <a:cubicBezTo>
                  <a:pt x="681" y="180"/>
                  <a:pt x="681" y="180"/>
                  <a:pt x="681" y="180"/>
                </a:cubicBezTo>
                <a:cubicBezTo>
                  <a:pt x="682" y="180"/>
                  <a:pt x="682" y="180"/>
                  <a:pt x="682" y="180"/>
                </a:cubicBezTo>
                <a:cubicBezTo>
                  <a:pt x="683" y="180"/>
                  <a:pt x="683" y="180"/>
                  <a:pt x="683" y="180"/>
                </a:cubicBezTo>
                <a:cubicBezTo>
                  <a:pt x="685" y="181"/>
                  <a:pt x="685" y="181"/>
                  <a:pt x="685" y="181"/>
                </a:cubicBezTo>
                <a:cubicBezTo>
                  <a:pt x="685" y="182"/>
                  <a:pt x="685" y="182"/>
                  <a:pt x="685" y="182"/>
                </a:cubicBezTo>
                <a:cubicBezTo>
                  <a:pt x="685" y="183"/>
                  <a:pt x="685" y="183"/>
                  <a:pt x="685" y="183"/>
                </a:cubicBezTo>
                <a:cubicBezTo>
                  <a:pt x="686" y="183"/>
                  <a:pt x="686" y="183"/>
                  <a:pt x="686" y="183"/>
                </a:cubicBezTo>
                <a:cubicBezTo>
                  <a:pt x="687" y="184"/>
                  <a:pt x="687" y="184"/>
                  <a:pt x="687" y="184"/>
                </a:cubicBezTo>
                <a:cubicBezTo>
                  <a:pt x="688" y="184"/>
                  <a:pt x="688" y="184"/>
                  <a:pt x="688" y="184"/>
                </a:cubicBezTo>
                <a:cubicBezTo>
                  <a:pt x="687" y="186"/>
                  <a:pt x="687" y="186"/>
                  <a:pt x="687" y="186"/>
                </a:cubicBezTo>
                <a:cubicBezTo>
                  <a:pt x="687" y="187"/>
                  <a:pt x="687" y="187"/>
                  <a:pt x="687" y="187"/>
                </a:cubicBezTo>
                <a:cubicBezTo>
                  <a:pt x="687" y="188"/>
                  <a:pt x="687" y="188"/>
                  <a:pt x="687" y="188"/>
                </a:cubicBezTo>
                <a:cubicBezTo>
                  <a:pt x="688" y="189"/>
                  <a:pt x="688" y="189"/>
                  <a:pt x="688" y="189"/>
                </a:cubicBezTo>
                <a:cubicBezTo>
                  <a:pt x="688" y="190"/>
                  <a:pt x="688" y="190"/>
                  <a:pt x="688" y="190"/>
                </a:cubicBezTo>
                <a:cubicBezTo>
                  <a:pt x="688" y="192"/>
                  <a:pt x="688" y="192"/>
                  <a:pt x="688" y="192"/>
                </a:cubicBezTo>
                <a:cubicBezTo>
                  <a:pt x="689" y="193"/>
                  <a:pt x="689" y="193"/>
                  <a:pt x="689" y="193"/>
                </a:cubicBezTo>
                <a:cubicBezTo>
                  <a:pt x="688" y="195"/>
                  <a:pt x="688" y="195"/>
                  <a:pt x="688" y="195"/>
                </a:cubicBezTo>
                <a:cubicBezTo>
                  <a:pt x="687" y="197"/>
                  <a:pt x="687" y="197"/>
                  <a:pt x="687" y="197"/>
                </a:cubicBezTo>
                <a:cubicBezTo>
                  <a:pt x="687" y="199"/>
                  <a:pt x="687" y="199"/>
                  <a:pt x="687" y="199"/>
                </a:cubicBezTo>
                <a:cubicBezTo>
                  <a:pt x="686" y="199"/>
                  <a:pt x="686" y="199"/>
                  <a:pt x="686" y="199"/>
                </a:cubicBezTo>
                <a:cubicBezTo>
                  <a:pt x="687" y="200"/>
                  <a:pt x="687" y="200"/>
                  <a:pt x="687" y="200"/>
                </a:cubicBezTo>
                <a:cubicBezTo>
                  <a:pt x="686" y="201"/>
                  <a:pt x="686" y="201"/>
                  <a:pt x="686" y="201"/>
                </a:cubicBezTo>
                <a:cubicBezTo>
                  <a:pt x="688" y="203"/>
                  <a:pt x="688" y="203"/>
                  <a:pt x="688" y="203"/>
                </a:cubicBezTo>
                <a:cubicBezTo>
                  <a:pt x="688" y="204"/>
                  <a:pt x="688" y="204"/>
                  <a:pt x="688" y="204"/>
                </a:cubicBezTo>
                <a:cubicBezTo>
                  <a:pt x="687" y="204"/>
                  <a:pt x="687" y="204"/>
                  <a:pt x="687" y="204"/>
                </a:cubicBezTo>
                <a:cubicBezTo>
                  <a:pt x="688" y="205"/>
                  <a:pt x="688" y="205"/>
                  <a:pt x="688" y="205"/>
                </a:cubicBezTo>
                <a:cubicBezTo>
                  <a:pt x="687" y="206"/>
                  <a:pt x="687" y="206"/>
                  <a:pt x="687" y="206"/>
                </a:cubicBezTo>
                <a:cubicBezTo>
                  <a:pt x="687" y="207"/>
                  <a:pt x="687" y="207"/>
                  <a:pt x="687" y="207"/>
                </a:cubicBezTo>
                <a:cubicBezTo>
                  <a:pt x="688" y="208"/>
                  <a:pt x="688" y="208"/>
                  <a:pt x="688" y="208"/>
                </a:cubicBezTo>
                <a:cubicBezTo>
                  <a:pt x="689" y="209"/>
                  <a:pt x="689" y="209"/>
                  <a:pt x="689" y="209"/>
                </a:cubicBezTo>
                <a:cubicBezTo>
                  <a:pt x="689" y="210"/>
                  <a:pt x="689" y="210"/>
                  <a:pt x="689" y="210"/>
                </a:cubicBezTo>
                <a:cubicBezTo>
                  <a:pt x="688" y="211"/>
                  <a:pt x="688" y="211"/>
                  <a:pt x="688" y="211"/>
                </a:cubicBezTo>
                <a:cubicBezTo>
                  <a:pt x="687" y="210"/>
                  <a:pt x="687" y="210"/>
                  <a:pt x="687" y="210"/>
                </a:cubicBezTo>
                <a:cubicBezTo>
                  <a:pt x="686" y="210"/>
                  <a:pt x="686" y="210"/>
                  <a:pt x="686" y="210"/>
                </a:cubicBezTo>
                <a:cubicBezTo>
                  <a:pt x="685" y="209"/>
                  <a:pt x="685" y="209"/>
                  <a:pt x="685" y="209"/>
                </a:cubicBezTo>
                <a:cubicBezTo>
                  <a:pt x="686" y="208"/>
                  <a:pt x="686" y="208"/>
                  <a:pt x="686" y="208"/>
                </a:cubicBezTo>
                <a:cubicBezTo>
                  <a:pt x="684" y="208"/>
                  <a:pt x="684" y="208"/>
                  <a:pt x="684" y="208"/>
                </a:cubicBezTo>
                <a:cubicBezTo>
                  <a:pt x="684" y="210"/>
                  <a:pt x="684" y="210"/>
                  <a:pt x="684" y="210"/>
                </a:cubicBezTo>
                <a:cubicBezTo>
                  <a:pt x="683" y="210"/>
                  <a:pt x="683" y="210"/>
                  <a:pt x="683" y="210"/>
                </a:cubicBezTo>
                <a:cubicBezTo>
                  <a:pt x="683" y="211"/>
                  <a:pt x="683" y="211"/>
                  <a:pt x="683" y="211"/>
                </a:cubicBezTo>
                <a:cubicBezTo>
                  <a:pt x="684" y="210"/>
                  <a:pt x="684" y="210"/>
                  <a:pt x="684" y="210"/>
                </a:cubicBezTo>
                <a:cubicBezTo>
                  <a:pt x="685" y="211"/>
                  <a:pt x="685" y="211"/>
                  <a:pt x="685" y="211"/>
                </a:cubicBezTo>
                <a:cubicBezTo>
                  <a:pt x="685" y="212"/>
                  <a:pt x="685" y="212"/>
                  <a:pt x="685" y="212"/>
                </a:cubicBezTo>
                <a:cubicBezTo>
                  <a:pt x="682" y="214"/>
                  <a:pt x="682" y="214"/>
                  <a:pt x="682" y="214"/>
                </a:cubicBezTo>
                <a:cubicBezTo>
                  <a:pt x="681" y="214"/>
                  <a:pt x="681" y="214"/>
                  <a:pt x="681" y="214"/>
                </a:cubicBezTo>
                <a:cubicBezTo>
                  <a:pt x="680" y="215"/>
                  <a:pt x="680" y="215"/>
                  <a:pt x="680" y="215"/>
                </a:cubicBezTo>
                <a:cubicBezTo>
                  <a:pt x="679" y="217"/>
                  <a:pt x="679" y="217"/>
                  <a:pt x="679" y="217"/>
                </a:cubicBezTo>
                <a:cubicBezTo>
                  <a:pt x="680" y="217"/>
                  <a:pt x="680" y="217"/>
                  <a:pt x="680" y="217"/>
                </a:cubicBezTo>
                <a:cubicBezTo>
                  <a:pt x="681" y="217"/>
                  <a:pt x="681" y="217"/>
                  <a:pt x="681" y="217"/>
                </a:cubicBezTo>
                <a:cubicBezTo>
                  <a:pt x="682" y="217"/>
                  <a:pt x="682" y="217"/>
                  <a:pt x="682" y="217"/>
                </a:cubicBezTo>
                <a:cubicBezTo>
                  <a:pt x="682" y="218"/>
                  <a:pt x="682" y="218"/>
                  <a:pt x="682" y="218"/>
                </a:cubicBezTo>
                <a:cubicBezTo>
                  <a:pt x="683" y="219"/>
                  <a:pt x="683" y="219"/>
                  <a:pt x="683" y="219"/>
                </a:cubicBezTo>
                <a:cubicBezTo>
                  <a:pt x="685" y="219"/>
                  <a:pt x="685" y="219"/>
                  <a:pt x="685" y="219"/>
                </a:cubicBezTo>
                <a:cubicBezTo>
                  <a:pt x="685" y="218"/>
                  <a:pt x="685" y="218"/>
                  <a:pt x="685" y="218"/>
                </a:cubicBezTo>
                <a:cubicBezTo>
                  <a:pt x="686" y="218"/>
                  <a:pt x="686" y="218"/>
                  <a:pt x="686" y="218"/>
                </a:cubicBezTo>
                <a:cubicBezTo>
                  <a:pt x="686" y="219"/>
                  <a:pt x="686" y="219"/>
                  <a:pt x="686" y="219"/>
                </a:cubicBezTo>
                <a:cubicBezTo>
                  <a:pt x="687" y="220"/>
                  <a:pt x="687" y="220"/>
                  <a:pt x="687" y="220"/>
                </a:cubicBezTo>
                <a:cubicBezTo>
                  <a:pt x="688" y="220"/>
                  <a:pt x="688" y="220"/>
                  <a:pt x="688" y="220"/>
                </a:cubicBezTo>
                <a:cubicBezTo>
                  <a:pt x="689" y="220"/>
                  <a:pt x="689" y="220"/>
                  <a:pt x="689" y="220"/>
                </a:cubicBezTo>
                <a:cubicBezTo>
                  <a:pt x="690" y="220"/>
                  <a:pt x="690" y="220"/>
                  <a:pt x="690" y="220"/>
                </a:cubicBezTo>
                <a:cubicBezTo>
                  <a:pt x="689" y="221"/>
                  <a:pt x="689" y="221"/>
                  <a:pt x="689" y="221"/>
                </a:cubicBezTo>
                <a:cubicBezTo>
                  <a:pt x="688" y="221"/>
                  <a:pt x="688" y="221"/>
                  <a:pt x="688" y="221"/>
                </a:cubicBezTo>
                <a:cubicBezTo>
                  <a:pt x="686" y="222"/>
                  <a:pt x="686" y="222"/>
                  <a:pt x="686" y="222"/>
                </a:cubicBezTo>
                <a:cubicBezTo>
                  <a:pt x="686" y="221"/>
                  <a:pt x="686" y="221"/>
                  <a:pt x="686" y="221"/>
                </a:cubicBezTo>
                <a:cubicBezTo>
                  <a:pt x="685" y="221"/>
                  <a:pt x="685" y="221"/>
                  <a:pt x="685" y="221"/>
                </a:cubicBezTo>
                <a:cubicBezTo>
                  <a:pt x="685" y="222"/>
                  <a:pt x="685" y="222"/>
                  <a:pt x="685" y="222"/>
                </a:cubicBezTo>
                <a:cubicBezTo>
                  <a:pt x="685" y="223"/>
                  <a:pt x="685" y="223"/>
                  <a:pt x="685" y="223"/>
                </a:cubicBezTo>
                <a:cubicBezTo>
                  <a:pt x="685" y="224"/>
                  <a:pt x="685" y="224"/>
                  <a:pt x="685" y="224"/>
                </a:cubicBezTo>
                <a:cubicBezTo>
                  <a:pt x="686" y="226"/>
                  <a:pt x="686" y="226"/>
                  <a:pt x="686" y="226"/>
                </a:cubicBezTo>
                <a:cubicBezTo>
                  <a:pt x="686" y="227"/>
                  <a:pt x="686" y="227"/>
                  <a:pt x="686" y="227"/>
                </a:cubicBezTo>
                <a:cubicBezTo>
                  <a:pt x="687" y="227"/>
                  <a:pt x="687" y="227"/>
                  <a:pt x="687" y="227"/>
                </a:cubicBezTo>
                <a:cubicBezTo>
                  <a:pt x="686" y="229"/>
                  <a:pt x="686" y="229"/>
                  <a:pt x="686" y="229"/>
                </a:cubicBezTo>
                <a:cubicBezTo>
                  <a:pt x="685" y="230"/>
                  <a:pt x="685" y="230"/>
                  <a:pt x="685" y="230"/>
                </a:cubicBezTo>
                <a:cubicBezTo>
                  <a:pt x="685" y="232"/>
                  <a:pt x="685" y="232"/>
                  <a:pt x="685" y="232"/>
                </a:cubicBezTo>
                <a:cubicBezTo>
                  <a:pt x="684" y="233"/>
                  <a:pt x="684" y="233"/>
                  <a:pt x="684" y="233"/>
                </a:cubicBezTo>
                <a:cubicBezTo>
                  <a:pt x="684" y="234"/>
                  <a:pt x="684" y="234"/>
                  <a:pt x="684" y="234"/>
                </a:cubicBezTo>
                <a:cubicBezTo>
                  <a:pt x="684" y="235"/>
                  <a:pt x="684" y="235"/>
                  <a:pt x="684" y="235"/>
                </a:cubicBezTo>
                <a:cubicBezTo>
                  <a:pt x="684" y="236"/>
                  <a:pt x="684" y="236"/>
                  <a:pt x="684" y="236"/>
                </a:cubicBezTo>
                <a:cubicBezTo>
                  <a:pt x="685" y="236"/>
                  <a:pt x="685" y="236"/>
                  <a:pt x="685" y="236"/>
                </a:cubicBezTo>
                <a:cubicBezTo>
                  <a:pt x="686" y="235"/>
                  <a:pt x="686" y="235"/>
                  <a:pt x="686" y="235"/>
                </a:cubicBezTo>
                <a:cubicBezTo>
                  <a:pt x="686" y="234"/>
                  <a:pt x="686" y="234"/>
                  <a:pt x="686" y="234"/>
                </a:cubicBezTo>
                <a:cubicBezTo>
                  <a:pt x="688" y="234"/>
                  <a:pt x="688" y="234"/>
                  <a:pt x="688" y="234"/>
                </a:cubicBezTo>
                <a:cubicBezTo>
                  <a:pt x="688" y="233"/>
                  <a:pt x="688" y="233"/>
                  <a:pt x="688" y="233"/>
                </a:cubicBezTo>
                <a:cubicBezTo>
                  <a:pt x="688" y="232"/>
                  <a:pt x="688" y="232"/>
                  <a:pt x="688" y="232"/>
                </a:cubicBezTo>
                <a:cubicBezTo>
                  <a:pt x="689" y="232"/>
                  <a:pt x="689" y="232"/>
                  <a:pt x="689" y="232"/>
                </a:cubicBezTo>
                <a:cubicBezTo>
                  <a:pt x="690" y="232"/>
                  <a:pt x="690" y="232"/>
                  <a:pt x="690" y="232"/>
                </a:cubicBezTo>
                <a:cubicBezTo>
                  <a:pt x="690" y="230"/>
                  <a:pt x="690" y="230"/>
                  <a:pt x="690" y="230"/>
                </a:cubicBezTo>
                <a:cubicBezTo>
                  <a:pt x="690" y="228"/>
                  <a:pt x="690" y="228"/>
                  <a:pt x="690" y="228"/>
                </a:cubicBezTo>
                <a:cubicBezTo>
                  <a:pt x="692" y="227"/>
                  <a:pt x="692" y="227"/>
                  <a:pt x="692" y="227"/>
                </a:cubicBezTo>
                <a:cubicBezTo>
                  <a:pt x="693" y="225"/>
                  <a:pt x="693" y="225"/>
                  <a:pt x="693" y="225"/>
                </a:cubicBezTo>
                <a:cubicBezTo>
                  <a:pt x="693" y="224"/>
                  <a:pt x="693" y="224"/>
                  <a:pt x="693" y="224"/>
                </a:cubicBezTo>
                <a:cubicBezTo>
                  <a:pt x="694" y="223"/>
                  <a:pt x="694" y="223"/>
                  <a:pt x="694" y="223"/>
                </a:cubicBezTo>
                <a:cubicBezTo>
                  <a:pt x="695" y="224"/>
                  <a:pt x="695" y="224"/>
                  <a:pt x="695" y="224"/>
                </a:cubicBezTo>
                <a:cubicBezTo>
                  <a:pt x="695" y="225"/>
                  <a:pt x="695" y="225"/>
                  <a:pt x="695" y="225"/>
                </a:cubicBezTo>
                <a:cubicBezTo>
                  <a:pt x="696" y="227"/>
                  <a:pt x="696" y="227"/>
                  <a:pt x="696" y="227"/>
                </a:cubicBezTo>
                <a:cubicBezTo>
                  <a:pt x="696" y="229"/>
                  <a:pt x="696" y="229"/>
                  <a:pt x="696" y="229"/>
                </a:cubicBezTo>
                <a:cubicBezTo>
                  <a:pt x="697" y="230"/>
                  <a:pt x="697" y="230"/>
                  <a:pt x="697" y="230"/>
                </a:cubicBezTo>
                <a:cubicBezTo>
                  <a:pt x="697" y="232"/>
                  <a:pt x="697" y="232"/>
                  <a:pt x="697" y="232"/>
                </a:cubicBezTo>
                <a:cubicBezTo>
                  <a:pt x="697" y="233"/>
                  <a:pt x="697" y="233"/>
                  <a:pt x="697" y="233"/>
                </a:cubicBezTo>
                <a:cubicBezTo>
                  <a:pt x="697" y="235"/>
                  <a:pt x="697" y="235"/>
                  <a:pt x="697" y="235"/>
                </a:cubicBezTo>
                <a:cubicBezTo>
                  <a:pt x="696" y="237"/>
                  <a:pt x="696" y="237"/>
                  <a:pt x="696" y="237"/>
                </a:cubicBezTo>
                <a:cubicBezTo>
                  <a:pt x="695" y="237"/>
                  <a:pt x="695" y="237"/>
                  <a:pt x="695" y="237"/>
                </a:cubicBezTo>
                <a:cubicBezTo>
                  <a:pt x="695" y="236"/>
                  <a:pt x="695" y="236"/>
                  <a:pt x="695" y="236"/>
                </a:cubicBezTo>
                <a:cubicBezTo>
                  <a:pt x="694" y="237"/>
                  <a:pt x="694" y="237"/>
                  <a:pt x="694" y="237"/>
                </a:cubicBezTo>
                <a:cubicBezTo>
                  <a:pt x="693" y="238"/>
                  <a:pt x="693" y="238"/>
                  <a:pt x="693" y="238"/>
                </a:cubicBezTo>
                <a:cubicBezTo>
                  <a:pt x="694" y="239"/>
                  <a:pt x="694" y="239"/>
                  <a:pt x="694" y="239"/>
                </a:cubicBezTo>
                <a:cubicBezTo>
                  <a:pt x="693" y="241"/>
                  <a:pt x="693" y="241"/>
                  <a:pt x="693" y="241"/>
                </a:cubicBezTo>
                <a:cubicBezTo>
                  <a:pt x="692" y="242"/>
                  <a:pt x="692" y="242"/>
                  <a:pt x="692" y="242"/>
                </a:cubicBezTo>
                <a:cubicBezTo>
                  <a:pt x="693" y="243"/>
                  <a:pt x="693" y="243"/>
                  <a:pt x="693" y="243"/>
                </a:cubicBezTo>
                <a:cubicBezTo>
                  <a:pt x="693" y="245"/>
                  <a:pt x="693" y="245"/>
                  <a:pt x="693" y="245"/>
                </a:cubicBezTo>
                <a:cubicBezTo>
                  <a:pt x="694" y="249"/>
                  <a:pt x="694" y="249"/>
                  <a:pt x="694" y="249"/>
                </a:cubicBezTo>
                <a:cubicBezTo>
                  <a:pt x="695" y="251"/>
                  <a:pt x="695" y="251"/>
                  <a:pt x="695" y="251"/>
                </a:cubicBezTo>
                <a:cubicBezTo>
                  <a:pt x="694" y="252"/>
                  <a:pt x="694" y="252"/>
                  <a:pt x="694" y="252"/>
                </a:cubicBezTo>
                <a:cubicBezTo>
                  <a:pt x="695" y="253"/>
                  <a:pt x="695" y="253"/>
                  <a:pt x="695" y="253"/>
                </a:cubicBezTo>
                <a:cubicBezTo>
                  <a:pt x="696" y="253"/>
                  <a:pt x="696" y="253"/>
                  <a:pt x="696" y="253"/>
                </a:cubicBezTo>
                <a:cubicBezTo>
                  <a:pt x="696" y="252"/>
                  <a:pt x="696" y="252"/>
                  <a:pt x="696" y="252"/>
                </a:cubicBezTo>
                <a:cubicBezTo>
                  <a:pt x="695" y="251"/>
                  <a:pt x="695" y="251"/>
                  <a:pt x="695" y="251"/>
                </a:cubicBezTo>
                <a:cubicBezTo>
                  <a:pt x="696" y="250"/>
                  <a:pt x="696" y="250"/>
                  <a:pt x="696" y="250"/>
                </a:cubicBezTo>
                <a:cubicBezTo>
                  <a:pt x="697" y="250"/>
                  <a:pt x="697" y="250"/>
                  <a:pt x="697" y="250"/>
                </a:cubicBezTo>
                <a:cubicBezTo>
                  <a:pt x="698" y="252"/>
                  <a:pt x="698" y="252"/>
                  <a:pt x="698" y="252"/>
                </a:cubicBezTo>
                <a:cubicBezTo>
                  <a:pt x="699" y="250"/>
                  <a:pt x="699" y="250"/>
                  <a:pt x="699" y="250"/>
                </a:cubicBezTo>
                <a:cubicBezTo>
                  <a:pt x="700" y="249"/>
                  <a:pt x="700" y="249"/>
                  <a:pt x="700" y="249"/>
                </a:cubicBezTo>
                <a:cubicBezTo>
                  <a:pt x="700" y="247"/>
                  <a:pt x="700" y="247"/>
                  <a:pt x="700" y="247"/>
                </a:cubicBezTo>
                <a:cubicBezTo>
                  <a:pt x="701" y="247"/>
                  <a:pt x="701" y="247"/>
                  <a:pt x="701" y="247"/>
                </a:cubicBezTo>
                <a:cubicBezTo>
                  <a:pt x="702" y="245"/>
                  <a:pt x="702" y="245"/>
                  <a:pt x="702" y="245"/>
                </a:cubicBezTo>
                <a:cubicBezTo>
                  <a:pt x="703" y="244"/>
                  <a:pt x="703" y="244"/>
                  <a:pt x="703" y="244"/>
                </a:cubicBezTo>
                <a:cubicBezTo>
                  <a:pt x="705" y="242"/>
                  <a:pt x="705" y="242"/>
                  <a:pt x="705" y="242"/>
                </a:cubicBezTo>
                <a:cubicBezTo>
                  <a:pt x="707" y="240"/>
                  <a:pt x="707" y="240"/>
                  <a:pt x="707" y="240"/>
                </a:cubicBezTo>
                <a:cubicBezTo>
                  <a:pt x="708" y="237"/>
                  <a:pt x="708" y="237"/>
                  <a:pt x="708" y="237"/>
                </a:cubicBezTo>
                <a:cubicBezTo>
                  <a:pt x="709" y="235"/>
                  <a:pt x="709" y="235"/>
                  <a:pt x="709" y="235"/>
                </a:cubicBezTo>
                <a:cubicBezTo>
                  <a:pt x="710" y="234"/>
                  <a:pt x="710" y="234"/>
                  <a:pt x="710" y="234"/>
                </a:cubicBezTo>
                <a:cubicBezTo>
                  <a:pt x="711" y="236"/>
                  <a:pt x="711" y="236"/>
                  <a:pt x="711" y="236"/>
                </a:cubicBezTo>
                <a:cubicBezTo>
                  <a:pt x="712" y="235"/>
                  <a:pt x="712" y="235"/>
                  <a:pt x="712" y="235"/>
                </a:cubicBezTo>
                <a:cubicBezTo>
                  <a:pt x="714" y="235"/>
                  <a:pt x="714" y="235"/>
                  <a:pt x="714" y="235"/>
                </a:cubicBezTo>
                <a:cubicBezTo>
                  <a:pt x="714" y="234"/>
                  <a:pt x="714" y="234"/>
                  <a:pt x="714" y="234"/>
                </a:cubicBezTo>
                <a:cubicBezTo>
                  <a:pt x="713" y="234"/>
                  <a:pt x="713" y="234"/>
                  <a:pt x="713" y="234"/>
                </a:cubicBezTo>
                <a:cubicBezTo>
                  <a:pt x="712" y="233"/>
                  <a:pt x="712" y="233"/>
                  <a:pt x="712" y="233"/>
                </a:cubicBezTo>
                <a:cubicBezTo>
                  <a:pt x="714" y="232"/>
                  <a:pt x="714" y="232"/>
                  <a:pt x="714" y="232"/>
                </a:cubicBezTo>
                <a:cubicBezTo>
                  <a:pt x="714" y="233"/>
                  <a:pt x="714" y="233"/>
                  <a:pt x="714" y="233"/>
                </a:cubicBezTo>
                <a:cubicBezTo>
                  <a:pt x="715" y="233"/>
                  <a:pt x="715" y="233"/>
                  <a:pt x="715" y="233"/>
                </a:cubicBezTo>
                <a:cubicBezTo>
                  <a:pt x="716" y="233"/>
                  <a:pt x="716" y="233"/>
                  <a:pt x="716" y="233"/>
                </a:cubicBezTo>
                <a:cubicBezTo>
                  <a:pt x="716" y="232"/>
                  <a:pt x="716" y="232"/>
                  <a:pt x="716" y="232"/>
                </a:cubicBezTo>
                <a:cubicBezTo>
                  <a:pt x="716" y="231"/>
                  <a:pt x="716" y="231"/>
                  <a:pt x="716" y="231"/>
                </a:cubicBezTo>
                <a:cubicBezTo>
                  <a:pt x="715" y="231"/>
                  <a:pt x="715" y="231"/>
                  <a:pt x="715" y="231"/>
                </a:cubicBezTo>
                <a:cubicBezTo>
                  <a:pt x="715" y="230"/>
                  <a:pt x="715" y="230"/>
                  <a:pt x="715" y="230"/>
                </a:cubicBezTo>
                <a:cubicBezTo>
                  <a:pt x="714" y="230"/>
                  <a:pt x="714" y="230"/>
                  <a:pt x="714" y="230"/>
                </a:cubicBezTo>
                <a:cubicBezTo>
                  <a:pt x="714" y="228"/>
                  <a:pt x="714" y="228"/>
                  <a:pt x="714" y="228"/>
                </a:cubicBezTo>
                <a:cubicBezTo>
                  <a:pt x="715" y="227"/>
                  <a:pt x="715" y="227"/>
                  <a:pt x="715" y="227"/>
                </a:cubicBezTo>
                <a:cubicBezTo>
                  <a:pt x="715" y="226"/>
                  <a:pt x="715" y="226"/>
                  <a:pt x="715" y="226"/>
                </a:cubicBezTo>
                <a:cubicBezTo>
                  <a:pt x="716" y="226"/>
                  <a:pt x="716" y="226"/>
                  <a:pt x="716" y="226"/>
                </a:cubicBezTo>
                <a:cubicBezTo>
                  <a:pt x="715" y="225"/>
                  <a:pt x="715" y="225"/>
                  <a:pt x="715" y="225"/>
                </a:cubicBezTo>
                <a:cubicBezTo>
                  <a:pt x="715" y="224"/>
                  <a:pt x="715" y="224"/>
                  <a:pt x="715" y="224"/>
                </a:cubicBezTo>
                <a:cubicBezTo>
                  <a:pt x="716" y="223"/>
                  <a:pt x="716" y="223"/>
                  <a:pt x="716" y="223"/>
                </a:cubicBezTo>
                <a:cubicBezTo>
                  <a:pt x="716" y="222"/>
                  <a:pt x="716" y="222"/>
                  <a:pt x="716" y="222"/>
                </a:cubicBezTo>
                <a:cubicBezTo>
                  <a:pt x="717" y="222"/>
                  <a:pt x="717" y="222"/>
                  <a:pt x="717" y="222"/>
                </a:cubicBezTo>
                <a:cubicBezTo>
                  <a:pt x="717" y="221"/>
                  <a:pt x="717" y="221"/>
                  <a:pt x="717" y="221"/>
                </a:cubicBezTo>
                <a:cubicBezTo>
                  <a:pt x="716" y="221"/>
                  <a:pt x="716" y="221"/>
                  <a:pt x="716" y="221"/>
                </a:cubicBezTo>
                <a:cubicBezTo>
                  <a:pt x="716" y="220"/>
                  <a:pt x="716" y="220"/>
                  <a:pt x="716" y="220"/>
                </a:cubicBezTo>
                <a:cubicBezTo>
                  <a:pt x="717" y="220"/>
                  <a:pt x="717" y="220"/>
                  <a:pt x="717" y="220"/>
                </a:cubicBezTo>
                <a:cubicBezTo>
                  <a:pt x="718" y="221"/>
                  <a:pt x="718" y="221"/>
                  <a:pt x="718" y="221"/>
                </a:cubicBezTo>
                <a:cubicBezTo>
                  <a:pt x="719" y="221"/>
                  <a:pt x="719" y="221"/>
                  <a:pt x="719" y="221"/>
                </a:cubicBezTo>
                <a:cubicBezTo>
                  <a:pt x="720" y="221"/>
                  <a:pt x="720" y="221"/>
                  <a:pt x="720" y="221"/>
                </a:cubicBezTo>
                <a:cubicBezTo>
                  <a:pt x="722" y="221"/>
                  <a:pt x="722" y="221"/>
                  <a:pt x="722" y="221"/>
                </a:cubicBezTo>
                <a:cubicBezTo>
                  <a:pt x="723" y="222"/>
                  <a:pt x="723" y="222"/>
                  <a:pt x="723" y="222"/>
                </a:cubicBezTo>
                <a:cubicBezTo>
                  <a:pt x="723" y="223"/>
                  <a:pt x="723" y="223"/>
                  <a:pt x="723" y="223"/>
                </a:cubicBezTo>
                <a:cubicBezTo>
                  <a:pt x="724" y="224"/>
                  <a:pt x="724" y="224"/>
                  <a:pt x="724" y="224"/>
                </a:cubicBezTo>
                <a:cubicBezTo>
                  <a:pt x="726" y="225"/>
                  <a:pt x="726" y="225"/>
                  <a:pt x="726" y="225"/>
                </a:cubicBezTo>
                <a:cubicBezTo>
                  <a:pt x="727" y="224"/>
                  <a:pt x="727" y="224"/>
                  <a:pt x="727" y="224"/>
                </a:cubicBezTo>
                <a:cubicBezTo>
                  <a:pt x="729" y="225"/>
                  <a:pt x="729" y="225"/>
                  <a:pt x="729" y="225"/>
                </a:cubicBezTo>
                <a:cubicBezTo>
                  <a:pt x="730" y="226"/>
                  <a:pt x="730" y="226"/>
                  <a:pt x="730" y="226"/>
                </a:cubicBezTo>
                <a:cubicBezTo>
                  <a:pt x="730" y="227"/>
                  <a:pt x="730" y="227"/>
                  <a:pt x="730" y="227"/>
                </a:cubicBezTo>
                <a:cubicBezTo>
                  <a:pt x="729" y="228"/>
                  <a:pt x="729" y="228"/>
                  <a:pt x="729" y="228"/>
                </a:cubicBezTo>
                <a:cubicBezTo>
                  <a:pt x="729" y="227"/>
                  <a:pt x="729" y="227"/>
                  <a:pt x="729" y="227"/>
                </a:cubicBezTo>
                <a:cubicBezTo>
                  <a:pt x="728" y="227"/>
                  <a:pt x="728" y="227"/>
                  <a:pt x="728" y="227"/>
                </a:cubicBezTo>
                <a:cubicBezTo>
                  <a:pt x="728" y="228"/>
                  <a:pt x="728" y="228"/>
                  <a:pt x="728" y="228"/>
                </a:cubicBezTo>
                <a:cubicBezTo>
                  <a:pt x="731" y="229"/>
                  <a:pt x="731" y="229"/>
                  <a:pt x="731" y="229"/>
                </a:cubicBezTo>
                <a:cubicBezTo>
                  <a:pt x="731" y="231"/>
                  <a:pt x="731" y="231"/>
                  <a:pt x="731" y="231"/>
                </a:cubicBezTo>
                <a:cubicBezTo>
                  <a:pt x="733" y="231"/>
                  <a:pt x="733" y="231"/>
                  <a:pt x="733" y="231"/>
                </a:cubicBezTo>
                <a:cubicBezTo>
                  <a:pt x="734" y="232"/>
                  <a:pt x="734" y="232"/>
                  <a:pt x="734" y="232"/>
                </a:cubicBezTo>
                <a:cubicBezTo>
                  <a:pt x="734" y="233"/>
                  <a:pt x="734" y="233"/>
                  <a:pt x="734" y="233"/>
                </a:cubicBezTo>
                <a:cubicBezTo>
                  <a:pt x="734" y="234"/>
                  <a:pt x="734" y="234"/>
                  <a:pt x="734" y="234"/>
                </a:cubicBezTo>
                <a:cubicBezTo>
                  <a:pt x="732" y="236"/>
                  <a:pt x="732" y="236"/>
                  <a:pt x="732" y="236"/>
                </a:cubicBezTo>
                <a:cubicBezTo>
                  <a:pt x="731" y="236"/>
                  <a:pt x="731" y="236"/>
                  <a:pt x="731" y="236"/>
                </a:cubicBezTo>
                <a:cubicBezTo>
                  <a:pt x="732" y="237"/>
                  <a:pt x="732" y="237"/>
                  <a:pt x="732" y="237"/>
                </a:cubicBezTo>
                <a:cubicBezTo>
                  <a:pt x="732" y="238"/>
                  <a:pt x="732" y="238"/>
                  <a:pt x="732" y="238"/>
                </a:cubicBezTo>
                <a:cubicBezTo>
                  <a:pt x="733" y="238"/>
                  <a:pt x="733" y="238"/>
                  <a:pt x="733" y="238"/>
                </a:cubicBezTo>
                <a:cubicBezTo>
                  <a:pt x="732" y="239"/>
                  <a:pt x="732" y="239"/>
                  <a:pt x="732" y="239"/>
                </a:cubicBezTo>
                <a:cubicBezTo>
                  <a:pt x="733" y="240"/>
                  <a:pt x="733" y="240"/>
                  <a:pt x="733" y="240"/>
                </a:cubicBezTo>
                <a:cubicBezTo>
                  <a:pt x="731" y="241"/>
                  <a:pt x="731" y="241"/>
                  <a:pt x="731" y="241"/>
                </a:cubicBezTo>
                <a:cubicBezTo>
                  <a:pt x="729" y="241"/>
                  <a:pt x="729" y="241"/>
                  <a:pt x="729" y="241"/>
                </a:cubicBezTo>
                <a:cubicBezTo>
                  <a:pt x="728" y="242"/>
                  <a:pt x="728" y="242"/>
                  <a:pt x="728" y="242"/>
                </a:cubicBezTo>
                <a:cubicBezTo>
                  <a:pt x="727" y="242"/>
                  <a:pt x="727" y="242"/>
                  <a:pt x="727" y="242"/>
                </a:cubicBezTo>
                <a:cubicBezTo>
                  <a:pt x="726" y="240"/>
                  <a:pt x="726" y="240"/>
                  <a:pt x="726" y="240"/>
                </a:cubicBezTo>
                <a:cubicBezTo>
                  <a:pt x="725" y="240"/>
                  <a:pt x="725" y="240"/>
                  <a:pt x="725" y="240"/>
                </a:cubicBezTo>
                <a:cubicBezTo>
                  <a:pt x="724" y="240"/>
                  <a:pt x="724" y="240"/>
                  <a:pt x="724" y="240"/>
                </a:cubicBezTo>
                <a:cubicBezTo>
                  <a:pt x="724" y="241"/>
                  <a:pt x="724" y="241"/>
                  <a:pt x="724" y="241"/>
                </a:cubicBezTo>
                <a:cubicBezTo>
                  <a:pt x="725" y="242"/>
                  <a:pt x="725" y="242"/>
                  <a:pt x="725" y="242"/>
                </a:cubicBezTo>
                <a:cubicBezTo>
                  <a:pt x="725" y="243"/>
                  <a:pt x="725" y="243"/>
                  <a:pt x="725" y="243"/>
                </a:cubicBezTo>
                <a:cubicBezTo>
                  <a:pt x="724" y="244"/>
                  <a:pt x="724" y="244"/>
                  <a:pt x="724" y="244"/>
                </a:cubicBezTo>
                <a:cubicBezTo>
                  <a:pt x="725" y="244"/>
                  <a:pt x="725" y="244"/>
                  <a:pt x="725" y="244"/>
                </a:cubicBezTo>
                <a:cubicBezTo>
                  <a:pt x="724" y="245"/>
                  <a:pt x="724" y="245"/>
                  <a:pt x="724" y="245"/>
                </a:cubicBezTo>
                <a:cubicBezTo>
                  <a:pt x="724" y="246"/>
                  <a:pt x="724" y="246"/>
                  <a:pt x="724" y="246"/>
                </a:cubicBezTo>
                <a:cubicBezTo>
                  <a:pt x="724" y="248"/>
                  <a:pt x="724" y="248"/>
                  <a:pt x="724" y="248"/>
                </a:cubicBezTo>
                <a:cubicBezTo>
                  <a:pt x="724" y="249"/>
                  <a:pt x="724" y="249"/>
                  <a:pt x="724" y="249"/>
                </a:cubicBezTo>
                <a:cubicBezTo>
                  <a:pt x="725" y="250"/>
                  <a:pt x="725" y="250"/>
                  <a:pt x="725" y="250"/>
                </a:cubicBezTo>
                <a:cubicBezTo>
                  <a:pt x="725" y="251"/>
                  <a:pt x="725" y="251"/>
                  <a:pt x="725" y="251"/>
                </a:cubicBezTo>
                <a:cubicBezTo>
                  <a:pt x="726" y="254"/>
                  <a:pt x="726" y="254"/>
                  <a:pt x="726" y="254"/>
                </a:cubicBezTo>
                <a:cubicBezTo>
                  <a:pt x="726" y="255"/>
                  <a:pt x="726" y="255"/>
                  <a:pt x="726" y="255"/>
                </a:cubicBezTo>
                <a:cubicBezTo>
                  <a:pt x="726" y="256"/>
                  <a:pt x="726" y="256"/>
                  <a:pt x="726" y="256"/>
                </a:cubicBezTo>
                <a:cubicBezTo>
                  <a:pt x="724" y="258"/>
                  <a:pt x="724" y="258"/>
                  <a:pt x="724" y="258"/>
                </a:cubicBezTo>
                <a:cubicBezTo>
                  <a:pt x="724" y="259"/>
                  <a:pt x="724" y="259"/>
                  <a:pt x="724" y="259"/>
                </a:cubicBezTo>
                <a:cubicBezTo>
                  <a:pt x="724" y="260"/>
                  <a:pt x="724" y="260"/>
                  <a:pt x="724" y="260"/>
                </a:cubicBezTo>
                <a:cubicBezTo>
                  <a:pt x="723" y="259"/>
                  <a:pt x="723" y="259"/>
                  <a:pt x="723" y="259"/>
                </a:cubicBezTo>
                <a:cubicBezTo>
                  <a:pt x="721" y="259"/>
                  <a:pt x="721" y="259"/>
                  <a:pt x="721" y="259"/>
                </a:cubicBezTo>
                <a:cubicBezTo>
                  <a:pt x="720" y="260"/>
                  <a:pt x="720" y="260"/>
                  <a:pt x="720" y="260"/>
                </a:cubicBezTo>
                <a:cubicBezTo>
                  <a:pt x="719" y="261"/>
                  <a:pt x="719" y="261"/>
                  <a:pt x="719" y="261"/>
                </a:cubicBezTo>
                <a:cubicBezTo>
                  <a:pt x="718" y="262"/>
                  <a:pt x="718" y="262"/>
                  <a:pt x="718" y="262"/>
                </a:cubicBezTo>
                <a:cubicBezTo>
                  <a:pt x="718" y="263"/>
                  <a:pt x="718" y="263"/>
                  <a:pt x="718" y="263"/>
                </a:cubicBezTo>
                <a:cubicBezTo>
                  <a:pt x="717" y="263"/>
                  <a:pt x="717" y="263"/>
                  <a:pt x="717" y="263"/>
                </a:cubicBezTo>
                <a:cubicBezTo>
                  <a:pt x="715" y="265"/>
                  <a:pt x="715" y="265"/>
                  <a:pt x="715" y="265"/>
                </a:cubicBezTo>
                <a:cubicBezTo>
                  <a:pt x="714" y="265"/>
                  <a:pt x="714" y="265"/>
                  <a:pt x="714" y="265"/>
                </a:cubicBezTo>
                <a:cubicBezTo>
                  <a:pt x="713" y="265"/>
                  <a:pt x="713" y="265"/>
                  <a:pt x="713" y="265"/>
                </a:cubicBezTo>
                <a:cubicBezTo>
                  <a:pt x="713" y="266"/>
                  <a:pt x="713" y="266"/>
                  <a:pt x="713" y="266"/>
                </a:cubicBezTo>
                <a:cubicBezTo>
                  <a:pt x="709" y="267"/>
                  <a:pt x="709" y="267"/>
                  <a:pt x="709" y="267"/>
                </a:cubicBezTo>
                <a:cubicBezTo>
                  <a:pt x="709" y="266"/>
                  <a:pt x="709" y="266"/>
                  <a:pt x="709" y="266"/>
                </a:cubicBezTo>
                <a:cubicBezTo>
                  <a:pt x="709" y="265"/>
                  <a:pt x="709" y="265"/>
                  <a:pt x="709" y="265"/>
                </a:cubicBezTo>
                <a:cubicBezTo>
                  <a:pt x="709" y="264"/>
                  <a:pt x="709" y="264"/>
                  <a:pt x="709" y="264"/>
                </a:cubicBezTo>
                <a:cubicBezTo>
                  <a:pt x="708" y="263"/>
                  <a:pt x="708" y="263"/>
                  <a:pt x="708" y="263"/>
                </a:cubicBezTo>
                <a:cubicBezTo>
                  <a:pt x="708" y="262"/>
                  <a:pt x="708" y="262"/>
                  <a:pt x="708" y="262"/>
                </a:cubicBezTo>
                <a:cubicBezTo>
                  <a:pt x="709" y="262"/>
                  <a:pt x="709" y="262"/>
                  <a:pt x="709" y="262"/>
                </a:cubicBezTo>
                <a:cubicBezTo>
                  <a:pt x="709" y="261"/>
                  <a:pt x="709" y="261"/>
                  <a:pt x="709" y="261"/>
                </a:cubicBezTo>
                <a:cubicBezTo>
                  <a:pt x="708" y="261"/>
                  <a:pt x="708" y="261"/>
                  <a:pt x="708" y="261"/>
                </a:cubicBezTo>
                <a:cubicBezTo>
                  <a:pt x="708" y="258"/>
                  <a:pt x="708" y="258"/>
                  <a:pt x="708" y="258"/>
                </a:cubicBezTo>
                <a:cubicBezTo>
                  <a:pt x="707" y="258"/>
                  <a:pt x="707" y="258"/>
                  <a:pt x="707" y="258"/>
                </a:cubicBezTo>
                <a:cubicBezTo>
                  <a:pt x="707" y="257"/>
                  <a:pt x="707" y="257"/>
                  <a:pt x="707" y="257"/>
                </a:cubicBezTo>
                <a:cubicBezTo>
                  <a:pt x="705" y="257"/>
                  <a:pt x="705" y="257"/>
                  <a:pt x="705" y="257"/>
                </a:cubicBezTo>
                <a:cubicBezTo>
                  <a:pt x="704" y="257"/>
                  <a:pt x="704" y="257"/>
                  <a:pt x="704" y="257"/>
                </a:cubicBezTo>
                <a:cubicBezTo>
                  <a:pt x="703" y="259"/>
                  <a:pt x="703" y="259"/>
                  <a:pt x="703" y="259"/>
                </a:cubicBezTo>
                <a:cubicBezTo>
                  <a:pt x="705" y="258"/>
                  <a:pt x="705" y="258"/>
                  <a:pt x="705" y="258"/>
                </a:cubicBezTo>
                <a:cubicBezTo>
                  <a:pt x="706" y="258"/>
                  <a:pt x="706" y="258"/>
                  <a:pt x="706" y="258"/>
                </a:cubicBezTo>
                <a:cubicBezTo>
                  <a:pt x="706" y="259"/>
                  <a:pt x="706" y="259"/>
                  <a:pt x="706" y="259"/>
                </a:cubicBezTo>
                <a:cubicBezTo>
                  <a:pt x="707" y="260"/>
                  <a:pt x="707" y="260"/>
                  <a:pt x="707" y="260"/>
                </a:cubicBezTo>
                <a:cubicBezTo>
                  <a:pt x="707" y="262"/>
                  <a:pt x="707" y="262"/>
                  <a:pt x="707" y="262"/>
                </a:cubicBezTo>
                <a:cubicBezTo>
                  <a:pt x="707" y="263"/>
                  <a:pt x="707" y="263"/>
                  <a:pt x="707" y="263"/>
                </a:cubicBezTo>
                <a:cubicBezTo>
                  <a:pt x="708" y="264"/>
                  <a:pt x="708" y="264"/>
                  <a:pt x="708" y="264"/>
                </a:cubicBezTo>
                <a:cubicBezTo>
                  <a:pt x="708" y="266"/>
                  <a:pt x="708" y="266"/>
                  <a:pt x="708" y="266"/>
                </a:cubicBezTo>
                <a:cubicBezTo>
                  <a:pt x="707" y="266"/>
                  <a:pt x="707" y="266"/>
                  <a:pt x="707" y="266"/>
                </a:cubicBezTo>
                <a:cubicBezTo>
                  <a:pt x="708" y="267"/>
                  <a:pt x="708" y="267"/>
                  <a:pt x="708" y="267"/>
                </a:cubicBezTo>
                <a:cubicBezTo>
                  <a:pt x="708" y="268"/>
                  <a:pt x="708" y="268"/>
                  <a:pt x="708" y="268"/>
                </a:cubicBezTo>
                <a:cubicBezTo>
                  <a:pt x="707" y="268"/>
                  <a:pt x="707" y="268"/>
                  <a:pt x="707" y="268"/>
                </a:cubicBezTo>
                <a:cubicBezTo>
                  <a:pt x="705" y="266"/>
                  <a:pt x="705" y="266"/>
                  <a:pt x="705" y="266"/>
                </a:cubicBezTo>
                <a:cubicBezTo>
                  <a:pt x="705" y="265"/>
                  <a:pt x="705" y="265"/>
                  <a:pt x="705" y="265"/>
                </a:cubicBezTo>
                <a:cubicBezTo>
                  <a:pt x="704" y="265"/>
                  <a:pt x="704" y="265"/>
                  <a:pt x="704" y="265"/>
                </a:cubicBezTo>
                <a:cubicBezTo>
                  <a:pt x="704" y="264"/>
                  <a:pt x="704" y="264"/>
                  <a:pt x="704" y="264"/>
                </a:cubicBezTo>
                <a:cubicBezTo>
                  <a:pt x="703" y="265"/>
                  <a:pt x="703" y="265"/>
                  <a:pt x="703" y="265"/>
                </a:cubicBezTo>
                <a:cubicBezTo>
                  <a:pt x="704" y="266"/>
                  <a:pt x="704" y="266"/>
                  <a:pt x="704" y="266"/>
                </a:cubicBezTo>
                <a:cubicBezTo>
                  <a:pt x="704" y="267"/>
                  <a:pt x="704" y="267"/>
                  <a:pt x="704" y="267"/>
                </a:cubicBezTo>
                <a:cubicBezTo>
                  <a:pt x="703" y="266"/>
                  <a:pt x="703" y="266"/>
                  <a:pt x="703" y="266"/>
                </a:cubicBezTo>
                <a:cubicBezTo>
                  <a:pt x="702" y="266"/>
                  <a:pt x="702" y="266"/>
                  <a:pt x="702" y="266"/>
                </a:cubicBezTo>
                <a:cubicBezTo>
                  <a:pt x="701" y="265"/>
                  <a:pt x="701" y="265"/>
                  <a:pt x="701" y="265"/>
                </a:cubicBezTo>
                <a:cubicBezTo>
                  <a:pt x="701" y="263"/>
                  <a:pt x="701" y="263"/>
                  <a:pt x="701" y="263"/>
                </a:cubicBezTo>
                <a:cubicBezTo>
                  <a:pt x="701" y="262"/>
                  <a:pt x="701" y="262"/>
                  <a:pt x="701" y="262"/>
                </a:cubicBezTo>
                <a:cubicBezTo>
                  <a:pt x="699" y="262"/>
                  <a:pt x="699" y="262"/>
                  <a:pt x="699" y="262"/>
                </a:cubicBezTo>
                <a:cubicBezTo>
                  <a:pt x="697" y="262"/>
                  <a:pt x="697" y="262"/>
                  <a:pt x="697" y="262"/>
                </a:cubicBezTo>
                <a:cubicBezTo>
                  <a:pt x="696" y="262"/>
                  <a:pt x="696" y="262"/>
                  <a:pt x="696" y="262"/>
                </a:cubicBezTo>
                <a:cubicBezTo>
                  <a:pt x="695" y="262"/>
                  <a:pt x="695" y="262"/>
                  <a:pt x="695" y="262"/>
                </a:cubicBezTo>
                <a:cubicBezTo>
                  <a:pt x="694" y="261"/>
                  <a:pt x="694" y="261"/>
                  <a:pt x="694" y="261"/>
                </a:cubicBezTo>
                <a:cubicBezTo>
                  <a:pt x="694" y="262"/>
                  <a:pt x="694" y="262"/>
                  <a:pt x="694" y="262"/>
                </a:cubicBezTo>
                <a:cubicBezTo>
                  <a:pt x="694" y="263"/>
                  <a:pt x="694" y="263"/>
                  <a:pt x="694" y="263"/>
                </a:cubicBezTo>
                <a:cubicBezTo>
                  <a:pt x="694" y="264"/>
                  <a:pt x="694" y="264"/>
                  <a:pt x="694" y="264"/>
                </a:cubicBezTo>
                <a:cubicBezTo>
                  <a:pt x="694" y="265"/>
                  <a:pt x="694" y="265"/>
                  <a:pt x="694" y="265"/>
                </a:cubicBezTo>
                <a:cubicBezTo>
                  <a:pt x="696" y="266"/>
                  <a:pt x="696" y="266"/>
                  <a:pt x="696" y="266"/>
                </a:cubicBezTo>
                <a:cubicBezTo>
                  <a:pt x="696" y="267"/>
                  <a:pt x="696" y="267"/>
                  <a:pt x="696" y="267"/>
                </a:cubicBezTo>
                <a:cubicBezTo>
                  <a:pt x="695" y="268"/>
                  <a:pt x="695" y="268"/>
                  <a:pt x="695" y="268"/>
                </a:cubicBezTo>
                <a:cubicBezTo>
                  <a:pt x="695" y="269"/>
                  <a:pt x="695" y="269"/>
                  <a:pt x="695" y="269"/>
                </a:cubicBezTo>
                <a:cubicBezTo>
                  <a:pt x="692" y="271"/>
                  <a:pt x="692" y="271"/>
                  <a:pt x="692" y="271"/>
                </a:cubicBezTo>
                <a:cubicBezTo>
                  <a:pt x="690" y="272"/>
                  <a:pt x="690" y="272"/>
                  <a:pt x="690" y="272"/>
                </a:cubicBezTo>
                <a:cubicBezTo>
                  <a:pt x="689" y="274"/>
                  <a:pt x="689" y="274"/>
                  <a:pt x="689" y="274"/>
                </a:cubicBezTo>
                <a:cubicBezTo>
                  <a:pt x="688" y="274"/>
                  <a:pt x="688" y="274"/>
                  <a:pt x="688" y="274"/>
                </a:cubicBezTo>
                <a:cubicBezTo>
                  <a:pt x="687" y="274"/>
                  <a:pt x="687" y="274"/>
                  <a:pt x="687" y="274"/>
                </a:cubicBezTo>
                <a:cubicBezTo>
                  <a:pt x="687" y="276"/>
                  <a:pt x="687" y="276"/>
                  <a:pt x="687" y="276"/>
                </a:cubicBezTo>
                <a:cubicBezTo>
                  <a:pt x="685" y="276"/>
                  <a:pt x="685" y="276"/>
                  <a:pt x="685" y="276"/>
                </a:cubicBezTo>
                <a:cubicBezTo>
                  <a:pt x="682" y="276"/>
                  <a:pt x="682" y="276"/>
                  <a:pt x="682" y="276"/>
                </a:cubicBezTo>
                <a:cubicBezTo>
                  <a:pt x="681" y="274"/>
                  <a:pt x="681" y="274"/>
                  <a:pt x="681" y="274"/>
                </a:cubicBezTo>
                <a:cubicBezTo>
                  <a:pt x="680" y="273"/>
                  <a:pt x="680" y="273"/>
                  <a:pt x="680" y="273"/>
                </a:cubicBezTo>
                <a:cubicBezTo>
                  <a:pt x="678" y="272"/>
                  <a:pt x="678" y="272"/>
                  <a:pt x="678" y="272"/>
                </a:cubicBezTo>
                <a:cubicBezTo>
                  <a:pt x="679" y="271"/>
                  <a:pt x="679" y="271"/>
                  <a:pt x="679" y="271"/>
                </a:cubicBezTo>
                <a:cubicBezTo>
                  <a:pt x="679" y="270"/>
                  <a:pt x="679" y="270"/>
                  <a:pt x="679" y="270"/>
                </a:cubicBezTo>
                <a:cubicBezTo>
                  <a:pt x="678" y="270"/>
                  <a:pt x="678" y="270"/>
                  <a:pt x="678" y="270"/>
                </a:cubicBezTo>
                <a:cubicBezTo>
                  <a:pt x="676" y="268"/>
                  <a:pt x="676" y="268"/>
                  <a:pt x="676" y="268"/>
                </a:cubicBezTo>
                <a:cubicBezTo>
                  <a:pt x="675" y="266"/>
                  <a:pt x="675" y="266"/>
                  <a:pt x="675" y="266"/>
                </a:cubicBezTo>
                <a:cubicBezTo>
                  <a:pt x="672" y="266"/>
                  <a:pt x="672" y="266"/>
                  <a:pt x="672" y="266"/>
                </a:cubicBezTo>
                <a:cubicBezTo>
                  <a:pt x="670" y="265"/>
                  <a:pt x="670" y="265"/>
                  <a:pt x="670" y="265"/>
                </a:cubicBezTo>
                <a:cubicBezTo>
                  <a:pt x="667" y="265"/>
                  <a:pt x="667" y="265"/>
                  <a:pt x="667" y="265"/>
                </a:cubicBezTo>
                <a:cubicBezTo>
                  <a:pt x="666" y="265"/>
                  <a:pt x="666" y="265"/>
                  <a:pt x="666" y="265"/>
                </a:cubicBezTo>
                <a:cubicBezTo>
                  <a:pt x="666" y="266"/>
                  <a:pt x="666" y="266"/>
                  <a:pt x="666" y="266"/>
                </a:cubicBezTo>
                <a:cubicBezTo>
                  <a:pt x="667" y="266"/>
                  <a:pt x="667" y="266"/>
                  <a:pt x="667" y="266"/>
                </a:cubicBezTo>
                <a:cubicBezTo>
                  <a:pt x="668" y="266"/>
                  <a:pt x="668" y="266"/>
                  <a:pt x="668" y="266"/>
                </a:cubicBezTo>
                <a:cubicBezTo>
                  <a:pt x="671" y="267"/>
                  <a:pt x="671" y="267"/>
                  <a:pt x="671" y="267"/>
                </a:cubicBezTo>
                <a:cubicBezTo>
                  <a:pt x="674" y="267"/>
                  <a:pt x="674" y="267"/>
                  <a:pt x="674" y="267"/>
                </a:cubicBezTo>
                <a:cubicBezTo>
                  <a:pt x="674" y="268"/>
                  <a:pt x="674" y="268"/>
                  <a:pt x="674" y="268"/>
                </a:cubicBezTo>
                <a:cubicBezTo>
                  <a:pt x="673" y="268"/>
                  <a:pt x="673" y="268"/>
                  <a:pt x="673" y="268"/>
                </a:cubicBezTo>
                <a:cubicBezTo>
                  <a:pt x="674" y="269"/>
                  <a:pt x="674" y="269"/>
                  <a:pt x="674" y="269"/>
                </a:cubicBezTo>
                <a:cubicBezTo>
                  <a:pt x="674" y="271"/>
                  <a:pt x="674" y="271"/>
                  <a:pt x="674" y="271"/>
                </a:cubicBezTo>
                <a:cubicBezTo>
                  <a:pt x="676" y="274"/>
                  <a:pt x="676" y="274"/>
                  <a:pt x="676" y="274"/>
                </a:cubicBezTo>
                <a:cubicBezTo>
                  <a:pt x="677" y="275"/>
                  <a:pt x="677" y="275"/>
                  <a:pt x="677" y="275"/>
                </a:cubicBezTo>
                <a:cubicBezTo>
                  <a:pt x="679" y="276"/>
                  <a:pt x="679" y="276"/>
                  <a:pt x="679" y="276"/>
                </a:cubicBezTo>
                <a:cubicBezTo>
                  <a:pt x="681" y="277"/>
                  <a:pt x="681" y="277"/>
                  <a:pt x="681" y="277"/>
                </a:cubicBezTo>
                <a:cubicBezTo>
                  <a:pt x="686" y="278"/>
                  <a:pt x="686" y="278"/>
                  <a:pt x="686" y="278"/>
                </a:cubicBezTo>
                <a:cubicBezTo>
                  <a:pt x="686" y="279"/>
                  <a:pt x="686" y="279"/>
                  <a:pt x="686" y="279"/>
                </a:cubicBezTo>
                <a:cubicBezTo>
                  <a:pt x="685" y="280"/>
                  <a:pt x="685" y="280"/>
                  <a:pt x="685" y="280"/>
                </a:cubicBezTo>
                <a:cubicBezTo>
                  <a:pt x="684" y="281"/>
                  <a:pt x="684" y="281"/>
                  <a:pt x="684" y="281"/>
                </a:cubicBezTo>
                <a:cubicBezTo>
                  <a:pt x="683" y="281"/>
                  <a:pt x="683" y="281"/>
                  <a:pt x="683" y="281"/>
                </a:cubicBezTo>
                <a:cubicBezTo>
                  <a:pt x="681" y="284"/>
                  <a:pt x="681" y="284"/>
                  <a:pt x="681" y="284"/>
                </a:cubicBezTo>
                <a:cubicBezTo>
                  <a:pt x="681" y="283"/>
                  <a:pt x="681" y="283"/>
                  <a:pt x="681" y="283"/>
                </a:cubicBezTo>
                <a:cubicBezTo>
                  <a:pt x="680" y="284"/>
                  <a:pt x="680" y="284"/>
                  <a:pt x="680" y="284"/>
                </a:cubicBezTo>
                <a:cubicBezTo>
                  <a:pt x="676" y="289"/>
                  <a:pt x="676" y="289"/>
                  <a:pt x="676" y="289"/>
                </a:cubicBezTo>
                <a:cubicBezTo>
                  <a:pt x="674" y="289"/>
                  <a:pt x="674" y="289"/>
                  <a:pt x="674" y="289"/>
                </a:cubicBezTo>
                <a:cubicBezTo>
                  <a:pt x="673" y="291"/>
                  <a:pt x="673" y="291"/>
                  <a:pt x="673" y="291"/>
                </a:cubicBezTo>
                <a:cubicBezTo>
                  <a:pt x="672" y="291"/>
                  <a:pt x="672" y="291"/>
                  <a:pt x="672" y="291"/>
                </a:cubicBezTo>
                <a:cubicBezTo>
                  <a:pt x="671" y="291"/>
                  <a:pt x="671" y="291"/>
                  <a:pt x="671" y="291"/>
                </a:cubicBezTo>
                <a:cubicBezTo>
                  <a:pt x="671" y="292"/>
                  <a:pt x="671" y="292"/>
                  <a:pt x="671" y="292"/>
                </a:cubicBezTo>
                <a:cubicBezTo>
                  <a:pt x="669" y="290"/>
                  <a:pt x="669" y="290"/>
                  <a:pt x="669" y="290"/>
                </a:cubicBezTo>
                <a:cubicBezTo>
                  <a:pt x="668" y="289"/>
                  <a:pt x="668" y="289"/>
                  <a:pt x="668" y="289"/>
                </a:cubicBezTo>
                <a:cubicBezTo>
                  <a:pt x="667" y="290"/>
                  <a:pt x="667" y="290"/>
                  <a:pt x="667" y="290"/>
                </a:cubicBezTo>
                <a:cubicBezTo>
                  <a:pt x="667" y="289"/>
                  <a:pt x="667" y="289"/>
                  <a:pt x="667" y="289"/>
                </a:cubicBezTo>
                <a:cubicBezTo>
                  <a:pt x="668" y="288"/>
                  <a:pt x="668" y="288"/>
                  <a:pt x="668" y="288"/>
                </a:cubicBezTo>
                <a:cubicBezTo>
                  <a:pt x="667" y="288"/>
                  <a:pt x="667" y="288"/>
                  <a:pt x="667" y="288"/>
                </a:cubicBezTo>
                <a:cubicBezTo>
                  <a:pt x="667" y="287"/>
                  <a:pt x="667" y="287"/>
                  <a:pt x="667" y="287"/>
                </a:cubicBezTo>
                <a:cubicBezTo>
                  <a:pt x="666" y="288"/>
                  <a:pt x="666" y="288"/>
                  <a:pt x="666" y="288"/>
                </a:cubicBezTo>
                <a:cubicBezTo>
                  <a:pt x="665" y="290"/>
                  <a:pt x="665" y="290"/>
                  <a:pt x="665" y="290"/>
                </a:cubicBezTo>
                <a:cubicBezTo>
                  <a:pt x="665" y="289"/>
                  <a:pt x="665" y="289"/>
                  <a:pt x="665" y="289"/>
                </a:cubicBezTo>
                <a:cubicBezTo>
                  <a:pt x="664" y="287"/>
                  <a:pt x="664" y="287"/>
                  <a:pt x="664" y="287"/>
                </a:cubicBezTo>
                <a:cubicBezTo>
                  <a:pt x="663" y="289"/>
                  <a:pt x="663" y="289"/>
                  <a:pt x="663" y="289"/>
                </a:cubicBezTo>
                <a:cubicBezTo>
                  <a:pt x="664" y="290"/>
                  <a:pt x="664" y="290"/>
                  <a:pt x="664" y="290"/>
                </a:cubicBezTo>
                <a:cubicBezTo>
                  <a:pt x="664" y="292"/>
                  <a:pt x="664" y="292"/>
                  <a:pt x="664" y="292"/>
                </a:cubicBezTo>
                <a:cubicBezTo>
                  <a:pt x="662" y="294"/>
                  <a:pt x="662" y="294"/>
                  <a:pt x="662" y="294"/>
                </a:cubicBezTo>
                <a:cubicBezTo>
                  <a:pt x="661" y="293"/>
                  <a:pt x="661" y="293"/>
                  <a:pt x="661" y="293"/>
                </a:cubicBezTo>
                <a:cubicBezTo>
                  <a:pt x="660" y="292"/>
                  <a:pt x="660" y="292"/>
                  <a:pt x="660" y="292"/>
                </a:cubicBezTo>
                <a:cubicBezTo>
                  <a:pt x="660" y="293"/>
                  <a:pt x="660" y="293"/>
                  <a:pt x="660" y="293"/>
                </a:cubicBezTo>
                <a:cubicBezTo>
                  <a:pt x="661" y="293"/>
                  <a:pt x="661" y="293"/>
                  <a:pt x="661" y="293"/>
                </a:cubicBezTo>
                <a:cubicBezTo>
                  <a:pt x="660" y="294"/>
                  <a:pt x="660" y="294"/>
                  <a:pt x="660" y="294"/>
                </a:cubicBezTo>
                <a:cubicBezTo>
                  <a:pt x="660" y="295"/>
                  <a:pt x="660" y="295"/>
                  <a:pt x="660" y="295"/>
                </a:cubicBezTo>
                <a:cubicBezTo>
                  <a:pt x="659" y="295"/>
                  <a:pt x="659" y="295"/>
                  <a:pt x="659" y="295"/>
                </a:cubicBezTo>
                <a:cubicBezTo>
                  <a:pt x="658" y="295"/>
                  <a:pt x="658" y="295"/>
                  <a:pt x="658" y="295"/>
                </a:cubicBezTo>
                <a:cubicBezTo>
                  <a:pt x="658" y="294"/>
                  <a:pt x="658" y="294"/>
                  <a:pt x="658" y="294"/>
                </a:cubicBezTo>
                <a:cubicBezTo>
                  <a:pt x="657" y="293"/>
                  <a:pt x="657" y="293"/>
                  <a:pt x="657" y="293"/>
                </a:cubicBezTo>
                <a:cubicBezTo>
                  <a:pt x="655" y="291"/>
                  <a:pt x="655" y="291"/>
                  <a:pt x="655" y="291"/>
                </a:cubicBezTo>
                <a:cubicBezTo>
                  <a:pt x="653" y="290"/>
                  <a:pt x="653" y="290"/>
                  <a:pt x="653" y="290"/>
                </a:cubicBezTo>
                <a:cubicBezTo>
                  <a:pt x="650" y="289"/>
                  <a:pt x="650" y="289"/>
                  <a:pt x="650" y="289"/>
                </a:cubicBezTo>
                <a:cubicBezTo>
                  <a:pt x="650" y="287"/>
                  <a:pt x="650" y="287"/>
                  <a:pt x="650" y="287"/>
                </a:cubicBezTo>
                <a:cubicBezTo>
                  <a:pt x="649" y="287"/>
                  <a:pt x="649" y="287"/>
                  <a:pt x="649" y="287"/>
                </a:cubicBezTo>
                <a:cubicBezTo>
                  <a:pt x="647" y="286"/>
                  <a:pt x="647" y="286"/>
                  <a:pt x="647" y="286"/>
                </a:cubicBezTo>
                <a:cubicBezTo>
                  <a:pt x="646" y="285"/>
                  <a:pt x="646" y="285"/>
                  <a:pt x="646" y="285"/>
                </a:cubicBezTo>
                <a:cubicBezTo>
                  <a:pt x="646" y="286"/>
                  <a:pt x="646" y="286"/>
                  <a:pt x="646" y="286"/>
                </a:cubicBezTo>
                <a:cubicBezTo>
                  <a:pt x="645" y="286"/>
                  <a:pt x="645" y="286"/>
                  <a:pt x="645" y="286"/>
                </a:cubicBezTo>
                <a:cubicBezTo>
                  <a:pt x="646" y="288"/>
                  <a:pt x="646" y="288"/>
                  <a:pt x="646" y="288"/>
                </a:cubicBezTo>
                <a:cubicBezTo>
                  <a:pt x="647" y="289"/>
                  <a:pt x="647" y="289"/>
                  <a:pt x="647" y="289"/>
                </a:cubicBezTo>
                <a:cubicBezTo>
                  <a:pt x="647" y="288"/>
                  <a:pt x="647" y="288"/>
                  <a:pt x="647" y="288"/>
                </a:cubicBezTo>
                <a:cubicBezTo>
                  <a:pt x="647" y="287"/>
                  <a:pt x="647" y="287"/>
                  <a:pt x="647" y="287"/>
                </a:cubicBezTo>
                <a:cubicBezTo>
                  <a:pt x="648" y="287"/>
                  <a:pt x="648" y="287"/>
                  <a:pt x="648" y="287"/>
                </a:cubicBezTo>
                <a:cubicBezTo>
                  <a:pt x="650" y="290"/>
                  <a:pt x="650" y="290"/>
                  <a:pt x="650" y="290"/>
                </a:cubicBezTo>
                <a:cubicBezTo>
                  <a:pt x="652" y="291"/>
                  <a:pt x="652" y="291"/>
                  <a:pt x="652" y="291"/>
                </a:cubicBezTo>
                <a:cubicBezTo>
                  <a:pt x="653" y="292"/>
                  <a:pt x="653" y="292"/>
                  <a:pt x="653" y="292"/>
                </a:cubicBezTo>
                <a:cubicBezTo>
                  <a:pt x="651" y="293"/>
                  <a:pt x="651" y="293"/>
                  <a:pt x="651" y="293"/>
                </a:cubicBezTo>
                <a:cubicBezTo>
                  <a:pt x="652" y="293"/>
                  <a:pt x="652" y="293"/>
                  <a:pt x="652" y="293"/>
                </a:cubicBezTo>
                <a:cubicBezTo>
                  <a:pt x="654" y="292"/>
                  <a:pt x="654" y="292"/>
                  <a:pt x="654" y="292"/>
                </a:cubicBezTo>
                <a:cubicBezTo>
                  <a:pt x="655" y="293"/>
                  <a:pt x="655" y="293"/>
                  <a:pt x="655" y="293"/>
                </a:cubicBezTo>
                <a:cubicBezTo>
                  <a:pt x="655" y="294"/>
                  <a:pt x="655" y="294"/>
                  <a:pt x="655" y="294"/>
                </a:cubicBezTo>
                <a:cubicBezTo>
                  <a:pt x="658" y="297"/>
                  <a:pt x="658" y="297"/>
                  <a:pt x="658" y="297"/>
                </a:cubicBezTo>
                <a:cubicBezTo>
                  <a:pt x="657" y="300"/>
                  <a:pt x="657" y="300"/>
                  <a:pt x="657" y="300"/>
                </a:cubicBezTo>
                <a:cubicBezTo>
                  <a:pt x="656" y="302"/>
                  <a:pt x="656" y="302"/>
                  <a:pt x="656" y="302"/>
                </a:cubicBezTo>
                <a:cubicBezTo>
                  <a:pt x="655" y="302"/>
                  <a:pt x="655" y="302"/>
                  <a:pt x="655" y="302"/>
                </a:cubicBezTo>
                <a:cubicBezTo>
                  <a:pt x="654" y="302"/>
                  <a:pt x="654" y="302"/>
                  <a:pt x="654" y="302"/>
                </a:cubicBezTo>
                <a:cubicBezTo>
                  <a:pt x="652" y="302"/>
                  <a:pt x="652" y="302"/>
                  <a:pt x="652" y="302"/>
                </a:cubicBezTo>
                <a:cubicBezTo>
                  <a:pt x="651" y="301"/>
                  <a:pt x="651" y="301"/>
                  <a:pt x="651" y="301"/>
                </a:cubicBezTo>
                <a:cubicBezTo>
                  <a:pt x="649" y="301"/>
                  <a:pt x="649" y="301"/>
                  <a:pt x="649" y="301"/>
                </a:cubicBezTo>
                <a:cubicBezTo>
                  <a:pt x="647" y="299"/>
                  <a:pt x="647" y="299"/>
                  <a:pt x="647" y="299"/>
                </a:cubicBezTo>
                <a:cubicBezTo>
                  <a:pt x="646" y="297"/>
                  <a:pt x="646" y="297"/>
                  <a:pt x="646" y="297"/>
                </a:cubicBezTo>
                <a:cubicBezTo>
                  <a:pt x="645" y="296"/>
                  <a:pt x="645" y="296"/>
                  <a:pt x="645" y="296"/>
                </a:cubicBezTo>
                <a:cubicBezTo>
                  <a:pt x="645" y="297"/>
                  <a:pt x="645" y="297"/>
                  <a:pt x="645" y="297"/>
                </a:cubicBezTo>
                <a:cubicBezTo>
                  <a:pt x="645" y="298"/>
                  <a:pt x="645" y="298"/>
                  <a:pt x="645" y="298"/>
                </a:cubicBezTo>
                <a:cubicBezTo>
                  <a:pt x="646" y="300"/>
                  <a:pt x="646" y="300"/>
                  <a:pt x="646" y="300"/>
                </a:cubicBezTo>
                <a:cubicBezTo>
                  <a:pt x="647" y="302"/>
                  <a:pt x="647" y="302"/>
                  <a:pt x="647" y="302"/>
                </a:cubicBezTo>
                <a:cubicBezTo>
                  <a:pt x="649" y="305"/>
                  <a:pt x="649" y="305"/>
                  <a:pt x="649" y="305"/>
                </a:cubicBezTo>
                <a:cubicBezTo>
                  <a:pt x="648" y="305"/>
                  <a:pt x="648" y="305"/>
                  <a:pt x="648" y="305"/>
                </a:cubicBezTo>
                <a:cubicBezTo>
                  <a:pt x="647" y="305"/>
                  <a:pt x="647" y="305"/>
                  <a:pt x="647" y="305"/>
                </a:cubicBezTo>
                <a:cubicBezTo>
                  <a:pt x="646" y="305"/>
                  <a:pt x="646" y="305"/>
                  <a:pt x="646" y="305"/>
                </a:cubicBezTo>
                <a:cubicBezTo>
                  <a:pt x="646" y="303"/>
                  <a:pt x="646" y="303"/>
                  <a:pt x="646" y="303"/>
                </a:cubicBezTo>
                <a:cubicBezTo>
                  <a:pt x="645" y="304"/>
                  <a:pt x="645" y="304"/>
                  <a:pt x="645" y="304"/>
                </a:cubicBezTo>
                <a:cubicBezTo>
                  <a:pt x="645" y="305"/>
                  <a:pt x="645" y="305"/>
                  <a:pt x="645" y="305"/>
                </a:cubicBezTo>
                <a:cubicBezTo>
                  <a:pt x="646" y="306"/>
                  <a:pt x="646" y="306"/>
                  <a:pt x="646" y="306"/>
                </a:cubicBezTo>
                <a:cubicBezTo>
                  <a:pt x="647" y="307"/>
                  <a:pt x="647" y="307"/>
                  <a:pt x="647" y="307"/>
                </a:cubicBezTo>
                <a:cubicBezTo>
                  <a:pt x="644" y="306"/>
                  <a:pt x="644" y="306"/>
                  <a:pt x="644" y="306"/>
                </a:cubicBezTo>
                <a:cubicBezTo>
                  <a:pt x="644" y="307"/>
                  <a:pt x="644" y="307"/>
                  <a:pt x="644" y="307"/>
                </a:cubicBezTo>
                <a:cubicBezTo>
                  <a:pt x="644" y="308"/>
                  <a:pt x="644" y="308"/>
                  <a:pt x="644" y="308"/>
                </a:cubicBezTo>
                <a:cubicBezTo>
                  <a:pt x="644" y="309"/>
                  <a:pt x="644" y="309"/>
                  <a:pt x="644" y="309"/>
                </a:cubicBezTo>
                <a:cubicBezTo>
                  <a:pt x="643" y="308"/>
                  <a:pt x="643" y="308"/>
                  <a:pt x="643" y="308"/>
                </a:cubicBezTo>
                <a:cubicBezTo>
                  <a:pt x="643" y="309"/>
                  <a:pt x="643" y="309"/>
                  <a:pt x="643" y="309"/>
                </a:cubicBezTo>
                <a:cubicBezTo>
                  <a:pt x="642" y="309"/>
                  <a:pt x="642" y="309"/>
                  <a:pt x="642" y="309"/>
                </a:cubicBezTo>
                <a:cubicBezTo>
                  <a:pt x="641" y="309"/>
                  <a:pt x="641" y="309"/>
                  <a:pt x="641" y="309"/>
                </a:cubicBezTo>
                <a:cubicBezTo>
                  <a:pt x="640" y="310"/>
                  <a:pt x="640" y="310"/>
                  <a:pt x="640" y="310"/>
                </a:cubicBezTo>
                <a:cubicBezTo>
                  <a:pt x="638" y="310"/>
                  <a:pt x="638" y="310"/>
                  <a:pt x="638" y="310"/>
                </a:cubicBezTo>
                <a:cubicBezTo>
                  <a:pt x="639" y="311"/>
                  <a:pt x="639" y="311"/>
                  <a:pt x="639" y="311"/>
                </a:cubicBezTo>
                <a:cubicBezTo>
                  <a:pt x="640" y="312"/>
                  <a:pt x="640" y="312"/>
                  <a:pt x="640" y="312"/>
                </a:cubicBezTo>
                <a:cubicBezTo>
                  <a:pt x="639" y="312"/>
                  <a:pt x="639" y="312"/>
                  <a:pt x="639" y="312"/>
                </a:cubicBezTo>
                <a:cubicBezTo>
                  <a:pt x="637" y="311"/>
                  <a:pt x="637" y="311"/>
                  <a:pt x="637" y="311"/>
                </a:cubicBezTo>
                <a:cubicBezTo>
                  <a:pt x="636" y="310"/>
                  <a:pt x="636" y="310"/>
                  <a:pt x="636" y="310"/>
                </a:cubicBezTo>
                <a:cubicBezTo>
                  <a:pt x="636" y="311"/>
                  <a:pt x="636" y="311"/>
                  <a:pt x="636" y="311"/>
                </a:cubicBezTo>
                <a:cubicBezTo>
                  <a:pt x="636" y="312"/>
                  <a:pt x="636" y="312"/>
                  <a:pt x="636" y="312"/>
                </a:cubicBezTo>
                <a:cubicBezTo>
                  <a:pt x="637" y="313"/>
                  <a:pt x="637" y="313"/>
                  <a:pt x="637" y="313"/>
                </a:cubicBezTo>
                <a:cubicBezTo>
                  <a:pt x="637" y="314"/>
                  <a:pt x="637" y="314"/>
                  <a:pt x="637" y="314"/>
                </a:cubicBezTo>
                <a:cubicBezTo>
                  <a:pt x="635" y="314"/>
                  <a:pt x="635" y="314"/>
                  <a:pt x="635" y="314"/>
                </a:cubicBezTo>
                <a:cubicBezTo>
                  <a:pt x="634" y="316"/>
                  <a:pt x="634" y="316"/>
                  <a:pt x="634" y="316"/>
                </a:cubicBezTo>
                <a:cubicBezTo>
                  <a:pt x="633" y="316"/>
                  <a:pt x="633" y="316"/>
                  <a:pt x="633" y="316"/>
                </a:cubicBezTo>
                <a:cubicBezTo>
                  <a:pt x="634" y="317"/>
                  <a:pt x="634" y="317"/>
                  <a:pt x="634" y="317"/>
                </a:cubicBezTo>
                <a:cubicBezTo>
                  <a:pt x="633" y="318"/>
                  <a:pt x="633" y="318"/>
                  <a:pt x="633" y="318"/>
                </a:cubicBezTo>
                <a:cubicBezTo>
                  <a:pt x="632" y="318"/>
                  <a:pt x="632" y="318"/>
                  <a:pt x="632" y="318"/>
                </a:cubicBezTo>
                <a:cubicBezTo>
                  <a:pt x="632" y="319"/>
                  <a:pt x="632" y="319"/>
                  <a:pt x="632" y="319"/>
                </a:cubicBezTo>
                <a:cubicBezTo>
                  <a:pt x="632" y="320"/>
                  <a:pt x="632" y="320"/>
                  <a:pt x="632" y="320"/>
                </a:cubicBezTo>
                <a:cubicBezTo>
                  <a:pt x="631" y="320"/>
                  <a:pt x="631" y="320"/>
                  <a:pt x="631" y="320"/>
                </a:cubicBezTo>
                <a:cubicBezTo>
                  <a:pt x="629" y="323"/>
                  <a:pt x="629" y="323"/>
                  <a:pt x="629" y="323"/>
                </a:cubicBezTo>
                <a:cubicBezTo>
                  <a:pt x="628" y="323"/>
                  <a:pt x="628" y="323"/>
                  <a:pt x="628" y="323"/>
                </a:cubicBezTo>
                <a:cubicBezTo>
                  <a:pt x="628" y="324"/>
                  <a:pt x="628" y="324"/>
                  <a:pt x="628" y="324"/>
                </a:cubicBezTo>
                <a:cubicBezTo>
                  <a:pt x="626" y="325"/>
                  <a:pt x="626" y="325"/>
                  <a:pt x="626" y="325"/>
                </a:cubicBezTo>
                <a:cubicBezTo>
                  <a:pt x="625" y="324"/>
                  <a:pt x="625" y="324"/>
                  <a:pt x="625" y="324"/>
                </a:cubicBezTo>
                <a:cubicBezTo>
                  <a:pt x="625" y="325"/>
                  <a:pt x="625" y="325"/>
                  <a:pt x="625" y="325"/>
                </a:cubicBezTo>
                <a:cubicBezTo>
                  <a:pt x="625" y="326"/>
                  <a:pt x="625" y="326"/>
                  <a:pt x="625" y="326"/>
                </a:cubicBezTo>
                <a:cubicBezTo>
                  <a:pt x="624" y="328"/>
                  <a:pt x="624" y="328"/>
                  <a:pt x="624" y="328"/>
                </a:cubicBezTo>
                <a:cubicBezTo>
                  <a:pt x="624" y="330"/>
                  <a:pt x="624" y="330"/>
                  <a:pt x="624" y="330"/>
                </a:cubicBezTo>
                <a:cubicBezTo>
                  <a:pt x="623" y="331"/>
                  <a:pt x="623" y="331"/>
                  <a:pt x="623" y="331"/>
                </a:cubicBezTo>
                <a:cubicBezTo>
                  <a:pt x="623" y="333"/>
                  <a:pt x="623" y="333"/>
                  <a:pt x="623" y="333"/>
                </a:cubicBezTo>
                <a:cubicBezTo>
                  <a:pt x="622" y="333"/>
                  <a:pt x="622" y="333"/>
                  <a:pt x="622" y="333"/>
                </a:cubicBezTo>
                <a:cubicBezTo>
                  <a:pt x="621" y="336"/>
                  <a:pt x="621" y="336"/>
                  <a:pt x="621" y="336"/>
                </a:cubicBezTo>
                <a:cubicBezTo>
                  <a:pt x="621" y="338"/>
                  <a:pt x="621" y="338"/>
                  <a:pt x="621" y="338"/>
                </a:cubicBezTo>
                <a:cubicBezTo>
                  <a:pt x="620" y="340"/>
                  <a:pt x="620" y="340"/>
                  <a:pt x="620" y="340"/>
                </a:cubicBezTo>
                <a:cubicBezTo>
                  <a:pt x="620" y="341"/>
                  <a:pt x="620" y="341"/>
                  <a:pt x="620" y="341"/>
                </a:cubicBezTo>
                <a:cubicBezTo>
                  <a:pt x="618" y="341"/>
                  <a:pt x="618" y="341"/>
                  <a:pt x="618" y="341"/>
                </a:cubicBezTo>
                <a:cubicBezTo>
                  <a:pt x="618" y="342"/>
                  <a:pt x="618" y="342"/>
                  <a:pt x="618" y="342"/>
                </a:cubicBezTo>
                <a:cubicBezTo>
                  <a:pt x="619" y="342"/>
                  <a:pt x="619" y="342"/>
                  <a:pt x="619" y="342"/>
                </a:cubicBezTo>
                <a:cubicBezTo>
                  <a:pt x="620" y="343"/>
                  <a:pt x="620" y="343"/>
                  <a:pt x="620" y="343"/>
                </a:cubicBezTo>
                <a:cubicBezTo>
                  <a:pt x="619" y="344"/>
                  <a:pt x="619" y="344"/>
                  <a:pt x="619" y="344"/>
                </a:cubicBezTo>
                <a:cubicBezTo>
                  <a:pt x="620" y="345"/>
                  <a:pt x="620" y="345"/>
                  <a:pt x="620" y="345"/>
                </a:cubicBezTo>
                <a:cubicBezTo>
                  <a:pt x="620" y="347"/>
                  <a:pt x="620" y="347"/>
                  <a:pt x="620" y="347"/>
                </a:cubicBezTo>
                <a:cubicBezTo>
                  <a:pt x="619" y="350"/>
                  <a:pt x="619" y="350"/>
                  <a:pt x="619" y="350"/>
                </a:cubicBezTo>
                <a:cubicBezTo>
                  <a:pt x="617" y="352"/>
                  <a:pt x="617" y="352"/>
                  <a:pt x="617" y="352"/>
                </a:cubicBezTo>
                <a:cubicBezTo>
                  <a:pt x="618" y="352"/>
                  <a:pt x="618" y="352"/>
                  <a:pt x="618" y="352"/>
                </a:cubicBezTo>
                <a:cubicBezTo>
                  <a:pt x="620" y="349"/>
                  <a:pt x="620" y="349"/>
                  <a:pt x="620" y="349"/>
                </a:cubicBezTo>
                <a:cubicBezTo>
                  <a:pt x="622" y="346"/>
                  <a:pt x="622" y="346"/>
                  <a:pt x="622" y="346"/>
                </a:cubicBezTo>
                <a:cubicBezTo>
                  <a:pt x="626" y="346"/>
                  <a:pt x="626" y="346"/>
                  <a:pt x="626" y="346"/>
                </a:cubicBezTo>
                <a:cubicBezTo>
                  <a:pt x="627" y="346"/>
                  <a:pt x="627" y="346"/>
                  <a:pt x="627" y="346"/>
                </a:cubicBezTo>
                <a:cubicBezTo>
                  <a:pt x="627" y="348"/>
                  <a:pt x="627" y="348"/>
                  <a:pt x="627" y="348"/>
                </a:cubicBezTo>
                <a:cubicBezTo>
                  <a:pt x="626" y="349"/>
                  <a:pt x="626" y="349"/>
                  <a:pt x="626" y="349"/>
                </a:cubicBezTo>
                <a:cubicBezTo>
                  <a:pt x="626" y="350"/>
                  <a:pt x="626" y="350"/>
                  <a:pt x="626" y="350"/>
                </a:cubicBezTo>
                <a:cubicBezTo>
                  <a:pt x="627" y="352"/>
                  <a:pt x="627" y="352"/>
                  <a:pt x="627" y="352"/>
                </a:cubicBezTo>
                <a:cubicBezTo>
                  <a:pt x="627" y="355"/>
                  <a:pt x="627" y="355"/>
                  <a:pt x="627" y="355"/>
                </a:cubicBezTo>
                <a:cubicBezTo>
                  <a:pt x="626" y="357"/>
                  <a:pt x="626" y="357"/>
                  <a:pt x="626" y="357"/>
                </a:cubicBezTo>
                <a:cubicBezTo>
                  <a:pt x="627" y="358"/>
                  <a:pt x="627" y="358"/>
                  <a:pt x="627" y="358"/>
                </a:cubicBezTo>
                <a:cubicBezTo>
                  <a:pt x="627" y="361"/>
                  <a:pt x="627" y="361"/>
                  <a:pt x="627" y="361"/>
                </a:cubicBezTo>
                <a:cubicBezTo>
                  <a:pt x="627" y="362"/>
                  <a:pt x="627" y="362"/>
                  <a:pt x="627" y="362"/>
                </a:cubicBezTo>
                <a:cubicBezTo>
                  <a:pt x="623" y="366"/>
                  <a:pt x="623" y="366"/>
                  <a:pt x="623" y="366"/>
                </a:cubicBezTo>
                <a:cubicBezTo>
                  <a:pt x="621" y="366"/>
                  <a:pt x="621" y="366"/>
                  <a:pt x="621" y="366"/>
                </a:cubicBezTo>
                <a:cubicBezTo>
                  <a:pt x="620" y="366"/>
                  <a:pt x="620" y="366"/>
                  <a:pt x="620" y="366"/>
                </a:cubicBezTo>
                <a:cubicBezTo>
                  <a:pt x="621" y="367"/>
                  <a:pt x="621" y="367"/>
                  <a:pt x="621" y="367"/>
                </a:cubicBezTo>
                <a:cubicBezTo>
                  <a:pt x="623" y="367"/>
                  <a:pt x="623" y="367"/>
                  <a:pt x="623" y="367"/>
                </a:cubicBezTo>
                <a:cubicBezTo>
                  <a:pt x="627" y="365"/>
                  <a:pt x="627" y="365"/>
                  <a:pt x="627" y="365"/>
                </a:cubicBezTo>
                <a:cubicBezTo>
                  <a:pt x="632" y="364"/>
                  <a:pt x="632" y="364"/>
                  <a:pt x="632" y="364"/>
                </a:cubicBezTo>
                <a:cubicBezTo>
                  <a:pt x="634" y="363"/>
                  <a:pt x="634" y="363"/>
                  <a:pt x="634" y="363"/>
                </a:cubicBezTo>
                <a:cubicBezTo>
                  <a:pt x="637" y="365"/>
                  <a:pt x="637" y="365"/>
                  <a:pt x="637" y="365"/>
                </a:cubicBezTo>
                <a:cubicBezTo>
                  <a:pt x="639" y="367"/>
                  <a:pt x="639" y="367"/>
                  <a:pt x="639" y="367"/>
                </a:cubicBezTo>
                <a:cubicBezTo>
                  <a:pt x="641" y="368"/>
                  <a:pt x="641" y="368"/>
                  <a:pt x="641" y="368"/>
                </a:cubicBezTo>
                <a:cubicBezTo>
                  <a:pt x="642" y="368"/>
                  <a:pt x="642" y="368"/>
                  <a:pt x="642" y="368"/>
                </a:cubicBezTo>
                <a:cubicBezTo>
                  <a:pt x="643" y="369"/>
                  <a:pt x="643" y="369"/>
                  <a:pt x="643" y="369"/>
                </a:cubicBezTo>
                <a:cubicBezTo>
                  <a:pt x="645" y="371"/>
                  <a:pt x="645" y="371"/>
                  <a:pt x="645" y="371"/>
                </a:cubicBezTo>
                <a:cubicBezTo>
                  <a:pt x="646" y="371"/>
                  <a:pt x="646" y="371"/>
                  <a:pt x="646" y="371"/>
                </a:cubicBezTo>
                <a:cubicBezTo>
                  <a:pt x="647" y="373"/>
                  <a:pt x="647" y="373"/>
                  <a:pt x="647" y="373"/>
                </a:cubicBezTo>
                <a:cubicBezTo>
                  <a:pt x="648" y="374"/>
                  <a:pt x="648" y="374"/>
                  <a:pt x="648" y="374"/>
                </a:cubicBezTo>
                <a:cubicBezTo>
                  <a:pt x="648" y="375"/>
                  <a:pt x="648" y="375"/>
                  <a:pt x="648" y="375"/>
                </a:cubicBezTo>
                <a:cubicBezTo>
                  <a:pt x="649" y="376"/>
                  <a:pt x="649" y="376"/>
                  <a:pt x="649" y="376"/>
                </a:cubicBezTo>
                <a:cubicBezTo>
                  <a:pt x="650" y="378"/>
                  <a:pt x="650" y="378"/>
                  <a:pt x="650" y="378"/>
                </a:cubicBezTo>
                <a:cubicBezTo>
                  <a:pt x="651" y="378"/>
                  <a:pt x="651" y="378"/>
                  <a:pt x="651" y="378"/>
                </a:cubicBezTo>
                <a:cubicBezTo>
                  <a:pt x="651" y="379"/>
                  <a:pt x="651" y="379"/>
                  <a:pt x="651" y="379"/>
                </a:cubicBezTo>
                <a:cubicBezTo>
                  <a:pt x="654" y="380"/>
                  <a:pt x="654" y="380"/>
                  <a:pt x="654" y="380"/>
                </a:cubicBezTo>
                <a:cubicBezTo>
                  <a:pt x="655" y="381"/>
                  <a:pt x="655" y="381"/>
                  <a:pt x="655" y="381"/>
                </a:cubicBezTo>
                <a:cubicBezTo>
                  <a:pt x="657" y="382"/>
                  <a:pt x="657" y="382"/>
                  <a:pt x="657" y="382"/>
                </a:cubicBezTo>
                <a:cubicBezTo>
                  <a:pt x="658" y="382"/>
                  <a:pt x="658" y="382"/>
                  <a:pt x="658" y="382"/>
                </a:cubicBezTo>
                <a:cubicBezTo>
                  <a:pt x="660" y="384"/>
                  <a:pt x="660" y="384"/>
                  <a:pt x="660" y="384"/>
                </a:cubicBezTo>
                <a:cubicBezTo>
                  <a:pt x="660" y="385"/>
                  <a:pt x="660" y="385"/>
                  <a:pt x="660" y="385"/>
                </a:cubicBezTo>
                <a:cubicBezTo>
                  <a:pt x="662" y="387"/>
                  <a:pt x="662" y="387"/>
                  <a:pt x="662" y="387"/>
                </a:cubicBezTo>
                <a:cubicBezTo>
                  <a:pt x="661" y="387"/>
                  <a:pt x="661" y="387"/>
                  <a:pt x="661" y="387"/>
                </a:cubicBezTo>
                <a:cubicBezTo>
                  <a:pt x="662" y="388"/>
                  <a:pt x="662" y="388"/>
                  <a:pt x="662" y="388"/>
                </a:cubicBezTo>
                <a:cubicBezTo>
                  <a:pt x="664" y="388"/>
                  <a:pt x="664" y="388"/>
                  <a:pt x="664" y="388"/>
                </a:cubicBezTo>
                <a:cubicBezTo>
                  <a:pt x="666" y="388"/>
                  <a:pt x="666" y="388"/>
                  <a:pt x="666" y="388"/>
                </a:cubicBezTo>
                <a:cubicBezTo>
                  <a:pt x="669" y="388"/>
                  <a:pt x="669" y="388"/>
                  <a:pt x="669" y="388"/>
                </a:cubicBezTo>
                <a:cubicBezTo>
                  <a:pt x="670" y="388"/>
                  <a:pt x="670" y="388"/>
                  <a:pt x="670" y="388"/>
                </a:cubicBezTo>
                <a:cubicBezTo>
                  <a:pt x="672" y="389"/>
                  <a:pt x="672" y="389"/>
                  <a:pt x="672" y="389"/>
                </a:cubicBezTo>
                <a:cubicBezTo>
                  <a:pt x="674" y="389"/>
                  <a:pt x="674" y="389"/>
                  <a:pt x="674" y="389"/>
                </a:cubicBezTo>
                <a:cubicBezTo>
                  <a:pt x="675" y="389"/>
                  <a:pt x="675" y="389"/>
                  <a:pt x="675" y="389"/>
                </a:cubicBezTo>
                <a:cubicBezTo>
                  <a:pt x="676" y="389"/>
                  <a:pt x="676" y="389"/>
                  <a:pt x="676" y="389"/>
                </a:cubicBezTo>
                <a:cubicBezTo>
                  <a:pt x="677" y="389"/>
                  <a:pt x="677" y="389"/>
                  <a:pt x="677" y="389"/>
                </a:cubicBezTo>
                <a:cubicBezTo>
                  <a:pt x="677" y="391"/>
                  <a:pt x="677" y="391"/>
                  <a:pt x="677" y="391"/>
                </a:cubicBezTo>
                <a:cubicBezTo>
                  <a:pt x="676" y="394"/>
                  <a:pt x="676" y="394"/>
                  <a:pt x="676" y="394"/>
                </a:cubicBezTo>
                <a:cubicBezTo>
                  <a:pt x="676" y="395"/>
                  <a:pt x="676" y="395"/>
                  <a:pt x="676" y="395"/>
                </a:cubicBezTo>
                <a:cubicBezTo>
                  <a:pt x="675" y="396"/>
                  <a:pt x="675" y="396"/>
                  <a:pt x="675" y="396"/>
                </a:cubicBezTo>
                <a:cubicBezTo>
                  <a:pt x="674" y="398"/>
                  <a:pt x="674" y="398"/>
                  <a:pt x="674" y="398"/>
                </a:cubicBezTo>
                <a:cubicBezTo>
                  <a:pt x="674" y="399"/>
                  <a:pt x="674" y="399"/>
                  <a:pt x="674" y="399"/>
                </a:cubicBezTo>
                <a:cubicBezTo>
                  <a:pt x="675" y="400"/>
                  <a:pt x="675" y="400"/>
                  <a:pt x="675" y="400"/>
                </a:cubicBezTo>
                <a:cubicBezTo>
                  <a:pt x="675" y="402"/>
                  <a:pt x="675" y="402"/>
                  <a:pt x="675" y="402"/>
                </a:cubicBezTo>
                <a:cubicBezTo>
                  <a:pt x="673" y="405"/>
                  <a:pt x="673" y="405"/>
                  <a:pt x="673" y="405"/>
                </a:cubicBezTo>
                <a:cubicBezTo>
                  <a:pt x="673" y="406"/>
                  <a:pt x="673" y="406"/>
                  <a:pt x="673" y="406"/>
                </a:cubicBezTo>
                <a:cubicBezTo>
                  <a:pt x="673" y="408"/>
                  <a:pt x="673" y="408"/>
                  <a:pt x="673" y="408"/>
                </a:cubicBezTo>
                <a:cubicBezTo>
                  <a:pt x="671" y="409"/>
                  <a:pt x="671" y="409"/>
                  <a:pt x="671" y="409"/>
                </a:cubicBezTo>
                <a:cubicBezTo>
                  <a:pt x="671" y="411"/>
                  <a:pt x="671" y="411"/>
                  <a:pt x="671" y="411"/>
                </a:cubicBezTo>
                <a:cubicBezTo>
                  <a:pt x="671" y="412"/>
                  <a:pt x="671" y="412"/>
                  <a:pt x="671" y="412"/>
                </a:cubicBezTo>
                <a:cubicBezTo>
                  <a:pt x="672" y="413"/>
                  <a:pt x="672" y="413"/>
                  <a:pt x="672" y="413"/>
                </a:cubicBezTo>
                <a:cubicBezTo>
                  <a:pt x="672" y="415"/>
                  <a:pt x="672" y="415"/>
                  <a:pt x="672" y="415"/>
                </a:cubicBezTo>
                <a:cubicBezTo>
                  <a:pt x="673" y="415"/>
                  <a:pt x="673" y="415"/>
                  <a:pt x="673" y="415"/>
                </a:cubicBezTo>
                <a:cubicBezTo>
                  <a:pt x="674" y="416"/>
                  <a:pt x="674" y="416"/>
                  <a:pt x="674" y="416"/>
                </a:cubicBezTo>
                <a:cubicBezTo>
                  <a:pt x="674" y="417"/>
                  <a:pt x="674" y="417"/>
                  <a:pt x="674" y="417"/>
                </a:cubicBezTo>
                <a:cubicBezTo>
                  <a:pt x="674" y="418"/>
                  <a:pt x="674" y="418"/>
                  <a:pt x="674" y="418"/>
                </a:cubicBezTo>
                <a:cubicBezTo>
                  <a:pt x="674" y="419"/>
                  <a:pt x="674" y="419"/>
                  <a:pt x="674" y="419"/>
                </a:cubicBezTo>
                <a:cubicBezTo>
                  <a:pt x="675" y="419"/>
                  <a:pt x="675" y="419"/>
                  <a:pt x="675" y="419"/>
                </a:cubicBezTo>
                <a:cubicBezTo>
                  <a:pt x="677" y="420"/>
                  <a:pt x="677" y="420"/>
                  <a:pt x="677" y="420"/>
                </a:cubicBezTo>
                <a:cubicBezTo>
                  <a:pt x="677" y="421"/>
                  <a:pt x="677" y="421"/>
                  <a:pt x="677" y="421"/>
                </a:cubicBezTo>
                <a:cubicBezTo>
                  <a:pt x="678" y="422"/>
                  <a:pt x="678" y="422"/>
                  <a:pt x="678" y="422"/>
                </a:cubicBezTo>
                <a:cubicBezTo>
                  <a:pt x="678" y="424"/>
                  <a:pt x="678" y="424"/>
                  <a:pt x="678" y="424"/>
                </a:cubicBezTo>
                <a:cubicBezTo>
                  <a:pt x="678" y="425"/>
                  <a:pt x="678" y="425"/>
                  <a:pt x="678" y="425"/>
                </a:cubicBezTo>
                <a:cubicBezTo>
                  <a:pt x="678" y="426"/>
                  <a:pt x="678" y="426"/>
                  <a:pt x="678" y="426"/>
                </a:cubicBezTo>
                <a:cubicBezTo>
                  <a:pt x="676" y="429"/>
                  <a:pt x="676" y="429"/>
                  <a:pt x="676" y="429"/>
                </a:cubicBezTo>
                <a:cubicBezTo>
                  <a:pt x="677" y="428"/>
                  <a:pt x="677" y="428"/>
                  <a:pt x="677" y="428"/>
                </a:cubicBezTo>
                <a:cubicBezTo>
                  <a:pt x="679" y="427"/>
                  <a:pt x="679" y="427"/>
                  <a:pt x="679" y="427"/>
                </a:cubicBezTo>
                <a:cubicBezTo>
                  <a:pt x="681" y="427"/>
                  <a:pt x="681" y="427"/>
                  <a:pt x="681" y="427"/>
                </a:cubicBezTo>
                <a:cubicBezTo>
                  <a:pt x="682" y="428"/>
                  <a:pt x="682" y="428"/>
                  <a:pt x="682" y="428"/>
                </a:cubicBezTo>
                <a:cubicBezTo>
                  <a:pt x="683" y="428"/>
                  <a:pt x="683" y="428"/>
                  <a:pt x="683" y="428"/>
                </a:cubicBezTo>
                <a:cubicBezTo>
                  <a:pt x="683" y="427"/>
                  <a:pt x="683" y="427"/>
                  <a:pt x="683" y="427"/>
                </a:cubicBezTo>
                <a:cubicBezTo>
                  <a:pt x="683" y="426"/>
                  <a:pt x="683" y="426"/>
                  <a:pt x="683" y="426"/>
                </a:cubicBezTo>
                <a:cubicBezTo>
                  <a:pt x="685" y="423"/>
                  <a:pt x="685" y="423"/>
                  <a:pt x="685" y="423"/>
                </a:cubicBezTo>
                <a:cubicBezTo>
                  <a:pt x="686" y="423"/>
                  <a:pt x="686" y="423"/>
                  <a:pt x="686" y="423"/>
                </a:cubicBezTo>
                <a:cubicBezTo>
                  <a:pt x="685" y="424"/>
                  <a:pt x="685" y="424"/>
                  <a:pt x="685" y="424"/>
                </a:cubicBezTo>
                <a:cubicBezTo>
                  <a:pt x="686" y="425"/>
                  <a:pt x="686" y="425"/>
                  <a:pt x="686" y="425"/>
                </a:cubicBezTo>
                <a:cubicBezTo>
                  <a:pt x="687" y="428"/>
                  <a:pt x="687" y="428"/>
                  <a:pt x="687" y="428"/>
                </a:cubicBezTo>
                <a:cubicBezTo>
                  <a:pt x="686" y="429"/>
                  <a:pt x="686" y="429"/>
                  <a:pt x="686" y="429"/>
                </a:cubicBezTo>
                <a:cubicBezTo>
                  <a:pt x="688" y="430"/>
                  <a:pt x="688" y="430"/>
                  <a:pt x="688" y="430"/>
                </a:cubicBezTo>
                <a:cubicBezTo>
                  <a:pt x="690" y="431"/>
                  <a:pt x="690" y="431"/>
                  <a:pt x="690" y="431"/>
                </a:cubicBezTo>
                <a:cubicBezTo>
                  <a:pt x="689" y="430"/>
                  <a:pt x="689" y="430"/>
                  <a:pt x="689" y="430"/>
                </a:cubicBezTo>
                <a:cubicBezTo>
                  <a:pt x="688" y="429"/>
                  <a:pt x="688" y="429"/>
                  <a:pt x="688" y="429"/>
                </a:cubicBezTo>
                <a:cubicBezTo>
                  <a:pt x="687" y="427"/>
                  <a:pt x="687" y="427"/>
                  <a:pt x="687" y="427"/>
                </a:cubicBezTo>
                <a:cubicBezTo>
                  <a:pt x="688" y="425"/>
                  <a:pt x="688" y="425"/>
                  <a:pt x="688" y="425"/>
                </a:cubicBezTo>
                <a:cubicBezTo>
                  <a:pt x="688" y="424"/>
                  <a:pt x="688" y="424"/>
                  <a:pt x="688" y="424"/>
                </a:cubicBezTo>
                <a:cubicBezTo>
                  <a:pt x="688" y="423"/>
                  <a:pt x="688" y="423"/>
                  <a:pt x="688" y="423"/>
                </a:cubicBezTo>
                <a:cubicBezTo>
                  <a:pt x="689" y="423"/>
                  <a:pt x="689" y="423"/>
                  <a:pt x="689" y="423"/>
                </a:cubicBezTo>
                <a:cubicBezTo>
                  <a:pt x="689" y="421"/>
                  <a:pt x="689" y="421"/>
                  <a:pt x="689" y="421"/>
                </a:cubicBezTo>
                <a:cubicBezTo>
                  <a:pt x="691" y="419"/>
                  <a:pt x="691" y="419"/>
                  <a:pt x="691" y="419"/>
                </a:cubicBezTo>
                <a:cubicBezTo>
                  <a:pt x="690" y="419"/>
                  <a:pt x="690" y="419"/>
                  <a:pt x="690" y="419"/>
                </a:cubicBezTo>
                <a:cubicBezTo>
                  <a:pt x="690" y="417"/>
                  <a:pt x="690" y="417"/>
                  <a:pt x="690" y="417"/>
                </a:cubicBezTo>
                <a:cubicBezTo>
                  <a:pt x="690" y="416"/>
                  <a:pt x="690" y="416"/>
                  <a:pt x="690" y="416"/>
                </a:cubicBezTo>
                <a:cubicBezTo>
                  <a:pt x="690" y="415"/>
                  <a:pt x="690" y="415"/>
                  <a:pt x="690" y="415"/>
                </a:cubicBezTo>
                <a:cubicBezTo>
                  <a:pt x="691" y="414"/>
                  <a:pt x="691" y="414"/>
                  <a:pt x="691" y="414"/>
                </a:cubicBezTo>
                <a:cubicBezTo>
                  <a:pt x="690" y="413"/>
                  <a:pt x="690" y="413"/>
                  <a:pt x="690" y="413"/>
                </a:cubicBezTo>
                <a:cubicBezTo>
                  <a:pt x="690" y="412"/>
                  <a:pt x="690" y="412"/>
                  <a:pt x="690" y="412"/>
                </a:cubicBezTo>
                <a:cubicBezTo>
                  <a:pt x="689" y="411"/>
                  <a:pt x="689" y="411"/>
                  <a:pt x="689" y="411"/>
                </a:cubicBezTo>
                <a:cubicBezTo>
                  <a:pt x="690" y="408"/>
                  <a:pt x="690" y="408"/>
                  <a:pt x="690" y="408"/>
                </a:cubicBezTo>
                <a:cubicBezTo>
                  <a:pt x="690" y="407"/>
                  <a:pt x="690" y="407"/>
                  <a:pt x="690" y="407"/>
                </a:cubicBezTo>
                <a:cubicBezTo>
                  <a:pt x="690" y="405"/>
                  <a:pt x="690" y="405"/>
                  <a:pt x="690" y="405"/>
                </a:cubicBezTo>
                <a:cubicBezTo>
                  <a:pt x="691" y="404"/>
                  <a:pt x="691" y="404"/>
                  <a:pt x="691" y="404"/>
                </a:cubicBezTo>
                <a:cubicBezTo>
                  <a:pt x="691" y="403"/>
                  <a:pt x="691" y="403"/>
                  <a:pt x="691" y="403"/>
                </a:cubicBezTo>
                <a:cubicBezTo>
                  <a:pt x="691" y="402"/>
                  <a:pt x="691" y="402"/>
                  <a:pt x="691" y="402"/>
                </a:cubicBezTo>
                <a:cubicBezTo>
                  <a:pt x="692" y="401"/>
                  <a:pt x="692" y="401"/>
                  <a:pt x="692" y="401"/>
                </a:cubicBezTo>
                <a:cubicBezTo>
                  <a:pt x="691" y="401"/>
                  <a:pt x="691" y="401"/>
                  <a:pt x="691" y="401"/>
                </a:cubicBezTo>
                <a:cubicBezTo>
                  <a:pt x="691" y="400"/>
                  <a:pt x="691" y="400"/>
                  <a:pt x="691" y="400"/>
                </a:cubicBezTo>
                <a:cubicBezTo>
                  <a:pt x="691" y="399"/>
                  <a:pt x="691" y="399"/>
                  <a:pt x="691" y="399"/>
                </a:cubicBezTo>
                <a:cubicBezTo>
                  <a:pt x="691" y="398"/>
                  <a:pt x="691" y="398"/>
                  <a:pt x="691" y="398"/>
                </a:cubicBezTo>
                <a:cubicBezTo>
                  <a:pt x="690" y="397"/>
                  <a:pt x="690" y="397"/>
                  <a:pt x="690" y="397"/>
                </a:cubicBezTo>
                <a:cubicBezTo>
                  <a:pt x="690" y="395"/>
                  <a:pt x="690" y="395"/>
                  <a:pt x="690" y="395"/>
                </a:cubicBezTo>
                <a:cubicBezTo>
                  <a:pt x="691" y="394"/>
                  <a:pt x="691" y="394"/>
                  <a:pt x="691" y="394"/>
                </a:cubicBezTo>
                <a:cubicBezTo>
                  <a:pt x="694" y="394"/>
                  <a:pt x="694" y="394"/>
                  <a:pt x="694" y="394"/>
                </a:cubicBezTo>
                <a:cubicBezTo>
                  <a:pt x="695" y="393"/>
                  <a:pt x="695" y="393"/>
                  <a:pt x="695" y="393"/>
                </a:cubicBezTo>
                <a:cubicBezTo>
                  <a:pt x="697" y="393"/>
                  <a:pt x="697" y="393"/>
                  <a:pt x="697" y="393"/>
                </a:cubicBezTo>
                <a:cubicBezTo>
                  <a:pt x="697" y="392"/>
                  <a:pt x="697" y="392"/>
                  <a:pt x="697" y="392"/>
                </a:cubicBezTo>
                <a:cubicBezTo>
                  <a:pt x="700" y="391"/>
                  <a:pt x="700" y="391"/>
                  <a:pt x="700" y="391"/>
                </a:cubicBezTo>
                <a:cubicBezTo>
                  <a:pt x="704" y="389"/>
                  <a:pt x="704" y="389"/>
                  <a:pt x="704" y="389"/>
                </a:cubicBezTo>
                <a:cubicBezTo>
                  <a:pt x="704" y="388"/>
                  <a:pt x="704" y="388"/>
                  <a:pt x="704" y="388"/>
                </a:cubicBezTo>
                <a:cubicBezTo>
                  <a:pt x="707" y="387"/>
                  <a:pt x="707" y="387"/>
                  <a:pt x="707" y="387"/>
                </a:cubicBezTo>
                <a:cubicBezTo>
                  <a:pt x="708" y="386"/>
                  <a:pt x="708" y="386"/>
                  <a:pt x="708" y="386"/>
                </a:cubicBezTo>
                <a:cubicBezTo>
                  <a:pt x="709" y="385"/>
                  <a:pt x="709" y="385"/>
                  <a:pt x="709" y="385"/>
                </a:cubicBezTo>
                <a:cubicBezTo>
                  <a:pt x="711" y="382"/>
                  <a:pt x="711" y="382"/>
                  <a:pt x="711" y="382"/>
                </a:cubicBezTo>
                <a:cubicBezTo>
                  <a:pt x="712" y="383"/>
                  <a:pt x="712" y="383"/>
                  <a:pt x="712" y="383"/>
                </a:cubicBezTo>
                <a:cubicBezTo>
                  <a:pt x="713" y="383"/>
                  <a:pt x="713" y="383"/>
                  <a:pt x="713" y="383"/>
                </a:cubicBezTo>
                <a:cubicBezTo>
                  <a:pt x="714" y="382"/>
                  <a:pt x="714" y="382"/>
                  <a:pt x="714" y="382"/>
                </a:cubicBezTo>
                <a:cubicBezTo>
                  <a:pt x="713" y="381"/>
                  <a:pt x="713" y="381"/>
                  <a:pt x="713" y="381"/>
                </a:cubicBezTo>
                <a:cubicBezTo>
                  <a:pt x="713" y="379"/>
                  <a:pt x="713" y="379"/>
                  <a:pt x="713" y="379"/>
                </a:cubicBezTo>
                <a:cubicBezTo>
                  <a:pt x="712" y="380"/>
                  <a:pt x="712" y="380"/>
                  <a:pt x="712" y="380"/>
                </a:cubicBezTo>
                <a:cubicBezTo>
                  <a:pt x="712" y="379"/>
                  <a:pt x="712" y="379"/>
                  <a:pt x="712" y="379"/>
                </a:cubicBezTo>
                <a:cubicBezTo>
                  <a:pt x="713" y="376"/>
                  <a:pt x="713" y="376"/>
                  <a:pt x="713" y="376"/>
                </a:cubicBezTo>
                <a:cubicBezTo>
                  <a:pt x="714" y="376"/>
                  <a:pt x="714" y="376"/>
                  <a:pt x="714" y="376"/>
                </a:cubicBezTo>
                <a:cubicBezTo>
                  <a:pt x="714" y="374"/>
                  <a:pt x="714" y="374"/>
                  <a:pt x="714" y="374"/>
                </a:cubicBezTo>
                <a:cubicBezTo>
                  <a:pt x="714" y="372"/>
                  <a:pt x="714" y="372"/>
                  <a:pt x="714" y="372"/>
                </a:cubicBezTo>
                <a:cubicBezTo>
                  <a:pt x="713" y="370"/>
                  <a:pt x="713" y="370"/>
                  <a:pt x="713" y="370"/>
                </a:cubicBezTo>
                <a:cubicBezTo>
                  <a:pt x="713" y="366"/>
                  <a:pt x="713" y="366"/>
                  <a:pt x="713" y="366"/>
                </a:cubicBezTo>
                <a:cubicBezTo>
                  <a:pt x="713" y="363"/>
                  <a:pt x="713" y="363"/>
                  <a:pt x="713" y="363"/>
                </a:cubicBezTo>
                <a:cubicBezTo>
                  <a:pt x="711" y="360"/>
                  <a:pt x="711" y="360"/>
                  <a:pt x="711" y="360"/>
                </a:cubicBezTo>
                <a:cubicBezTo>
                  <a:pt x="709" y="359"/>
                  <a:pt x="709" y="359"/>
                  <a:pt x="709" y="359"/>
                </a:cubicBezTo>
                <a:cubicBezTo>
                  <a:pt x="709" y="358"/>
                  <a:pt x="709" y="358"/>
                  <a:pt x="709" y="358"/>
                </a:cubicBezTo>
                <a:cubicBezTo>
                  <a:pt x="708" y="358"/>
                  <a:pt x="708" y="358"/>
                  <a:pt x="708" y="358"/>
                </a:cubicBezTo>
                <a:cubicBezTo>
                  <a:pt x="707" y="357"/>
                  <a:pt x="707" y="357"/>
                  <a:pt x="707" y="357"/>
                </a:cubicBezTo>
                <a:cubicBezTo>
                  <a:pt x="708" y="354"/>
                  <a:pt x="708" y="354"/>
                  <a:pt x="708" y="354"/>
                </a:cubicBezTo>
                <a:cubicBezTo>
                  <a:pt x="709" y="354"/>
                  <a:pt x="709" y="354"/>
                  <a:pt x="709" y="354"/>
                </a:cubicBezTo>
                <a:cubicBezTo>
                  <a:pt x="713" y="350"/>
                  <a:pt x="713" y="350"/>
                  <a:pt x="713" y="350"/>
                </a:cubicBezTo>
                <a:cubicBezTo>
                  <a:pt x="714" y="350"/>
                  <a:pt x="714" y="350"/>
                  <a:pt x="714" y="350"/>
                </a:cubicBezTo>
                <a:cubicBezTo>
                  <a:pt x="714" y="349"/>
                  <a:pt x="714" y="349"/>
                  <a:pt x="714" y="349"/>
                </a:cubicBezTo>
                <a:cubicBezTo>
                  <a:pt x="714" y="348"/>
                  <a:pt x="714" y="348"/>
                  <a:pt x="714" y="348"/>
                </a:cubicBezTo>
                <a:cubicBezTo>
                  <a:pt x="714" y="347"/>
                  <a:pt x="714" y="347"/>
                  <a:pt x="714" y="347"/>
                </a:cubicBezTo>
                <a:cubicBezTo>
                  <a:pt x="715" y="346"/>
                  <a:pt x="715" y="346"/>
                  <a:pt x="715" y="346"/>
                </a:cubicBezTo>
                <a:cubicBezTo>
                  <a:pt x="716" y="346"/>
                  <a:pt x="716" y="346"/>
                  <a:pt x="716" y="346"/>
                </a:cubicBezTo>
                <a:cubicBezTo>
                  <a:pt x="717" y="347"/>
                  <a:pt x="717" y="347"/>
                  <a:pt x="717" y="347"/>
                </a:cubicBezTo>
                <a:cubicBezTo>
                  <a:pt x="717" y="346"/>
                  <a:pt x="717" y="346"/>
                  <a:pt x="717" y="346"/>
                </a:cubicBezTo>
                <a:cubicBezTo>
                  <a:pt x="718" y="345"/>
                  <a:pt x="718" y="345"/>
                  <a:pt x="718" y="345"/>
                </a:cubicBezTo>
                <a:cubicBezTo>
                  <a:pt x="720" y="343"/>
                  <a:pt x="720" y="343"/>
                  <a:pt x="720" y="343"/>
                </a:cubicBezTo>
                <a:cubicBezTo>
                  <a:pt x="719" y="342"/>
                  <a:pt x="719" y="342"/>
                  <a:pt x="719" y="342"/>
                </a:cubicBezTo>
                <a:cubicBezTo>
                  <a:pt x="718" y="342"/>
                  <a:pt x="718" y="342"/>
                  <a:pt x="718" y="342"/>
                </a:cubicBezTo>
                <a:cubicBezTo>
                  <a:pt x="718" y="341"/>
                  <a:pt x="718" y="341"/>
                  <a:pt x="718" y="341"/>
                </a:cubicBezTo>
                <a:cubicBezTo>
                  <a:pt x="719" y="340"/>
                  <a:pt x="719" y="340"/>
                  <a:pt x="719" y="340"/>
                </a:cubicBezTo>
                <a:cubicBezTo>
                  <a:pt x="718" y="339"/>
                  <a:pt x="718" y="339"/>
                  <a:pt x="718" y="339"/>
                </a:cubicBezTo>
                <a:cubicBezTo>
                  <a:pt x="718" y="338"/>
                  <a:pt x="718" y="338"/>
                  <a:pt x="718" y="338"/>
                </a:cubicBezTo>
                <a:cubicBezTo>
                  <a:pt x="719" y="337"/>
                  <a:pt x="719" y="337"/>
                  <a:pt x="719" y="337"/>
                </a:cubicBezTo>
                <a:cubicBezTo>
                  <a:pt x="718" y="337"/>
                  <a:pt x="718" y="337"/>
                  <a:pt x="718" y="337"/>
                </a:cubicBezTo>
                <a:cubicBezTo>
                  <a:pt x="718" y="336"/>
                  <a:pt x="718" y="336"/>
                  <a:pt x="718" y="336"/>
                </a:cubicBezTo>
                <a:cubicBezTo>
                  <a:pt x="719" y="334"/>
                  <a:pt x="719" y="334"/>
                  <a:pt x="719" y="334"/>
                </a:cubicBezTo>
                <a:cubicBezTo>
                  <a:pt x="720" y="334"/>
                  <a:pt x="720" y="334"/>
                  <a:pt x="720" y="334"/>
                </a:cubicBezTo>
                <a:cubicBezTo>
                  <a:pt x="719" y="333"/>
                  <a:pt x="719" y="333"/>
                  <a:pt x="719" y="333"/>
                </a:cubicBezTo>
                <a:cubicBezTo>
                  <a:pt x="717" y="334"/>
                  <a:pt x="717" y="334"/>
                  <a:pt x="717" y="334"/>
                </a:cubicBezTo>
                <a:cubicBezTo>
                  <a:pt x="716" y="333"/>
                  <a:pt x="716" y="333"/>
                  <a:pt x="716" y="333"/>
                </a:cubicBezTo>
                <a:cubicBezTo>
                  <a:pt x="716" y="332"/>
                  <a:pt x="716" y="332"/>
                  <a:pt x="716" y="332"/>
                </a:cubicBezTo>
                <a:cubicBezTo>
                  <a:pt x="719" y="330"/>
                  <a:pt x="719" y="330"/>
                  <a:pt x="719" y="330"/>
                </a:cubicBezTo>
                <a:cubicBezTo>
                  <a:pt x="721" y="328"/>
                  <a:pt x="721" y="328"/>
                  <a:pt x="721" y="328"/>
                </a:cubicBezTo>
                <a:cubicBezTo>
                  <a:pt x="721" y="326"/>
                  <a:pt x="721" y="326"/>
                  <a:pt x="721" y="326"/>
                </a:cubicBezTo>
                <a:cubicBezTo>
                  <a:pt x="722" y="327"/>
                  <a:pt x="722" y="327"/>
                  <a:pt x="722" y="327"/>
                </a:cubicBezTo>
                <a:cubicBezTo>
                  <a:pt x="722" y="326"/>
                  <a:pt x="722" y="326"/>
                  <a:pt x="722" y="326"/>
                </a:cubicBezTo>
                <a:cubicBezTo>
                  <a:pt x="722" y="324"/>
                  <a:pt x="722" y="324"/>
                  <a:pt x="722" y="324"/>
                </a:cubicBezTo>
                <a:cubicBezTo>
                  <a:pt x="721" y="324"/>
                  <a:pt x="721" y="324"/>
                  <a:pt x="721" y="324"/>
                </a:cubicBezTo>
                <a:cubicBezTo>
                  <a:pt x="720" y="322"/>
                  <a:pt x="720" y="322"/>
                  <a:pt x="720" y="322"/>
                </a:cubicBezTo>
                <a:cubicBezTo>
                  <a:pt x="720" y="320"/>
                  <a:pt x="720" y="320"/>
                  <a:pt x="720" y="320"/>
                </a:cubicBezTo>
                <a:cubicBezTo>
                  <a:pt x="721" y="318"/>
                  <a:pt x="721" y="318"/>
                  <a:pt x="721" y="318"/>
                </a:cubicBezTo>
                <a:cubicBezTo>
                  <a:pt x="721" y="316"/>
                  <a:pt x="721" y="316"/>
                  <a:pt x="721" y="316"/>
                </a:cubicBezTo>
                <a:cubicBezTo>
                  <a:pt x="722" y="316"/>
                  <a:pt x="722" y="316"/>
                  <a:pt x="722" y="316"/>
                </a:cubicBezTo>
                <a:cubicBezTo>
                  <a:pt x="723" y="316"/>
                  <a:pt x="723" y="316"/>
                  <a:pt x="723" y="316"/>
                </a:cubicBezTo>
                <a:cubicBezTo>
                  <a:pt x="723" y="315"/>
                  <a:pt x="723" y="315"/>
                  <a:pt x="723" y="315"/>
                </a:cubicBezTo>
                <a:cubicBezTo>
                  <a:pt x="724" y="315"/>
                  <a:pt x="724" y="315"/>
                  <a:pt x="724" y="315"/>
                </a:cubicBezTo>
                <a:cubicBezTo>
                  <a:pt x="725" y="315"/>
                  <a:pt x="725" y="315"/>
                  <a:pt x="725" y="315"/>
                </a:cubicBezTo>
                <a:cubicBezTo>
                  <a:pt x="726" y="314"/>
                  <a:pt x="726" y="314"/>
                  <a:pt x="726" y="314"/>
                </a:cubicBezTo>
                <a:cubicBezTo>
                  <a:pt x="727" y="315"/>
                  <a:pt x="727" y="315"/>
                  <a:pt x="727" y="315"/>
                </a:cubicBezTo>
                <a:cubicBezTo>
                  <a:pt x="729" y="315"/>
                  <a:pt x="729" y="315"/>
                  <a:pt x="729" y="315"/>
                </a:cubicBezTo>
                <a:cubicBezTo>
                  <a:pt x="731" y="316"/>
                  <a:pt x="731" y="316"/>
                  <a:pt x="731" y="316"/>
                </a:cubicBezTo>
                <a:cubicBezTo>
                  <a:pt x="734" y="318"/>
                  <a:pt x="734" y="318"/>
                  <a:pt x="734" y="318"/>
                </a:cubicBezTo>
                <a:cubicBezTo>
                  <a:pt x="735" y="318"/>
                  <a:pt x="735" y="318"/>
                  <a:pt x="735" y="318"/>
                </a:cubicBezTo>
                <a:cubicBezTo>
                  <a:pt x="735" y="319"/>
                  <a:pt x="735" y="319"/>
                  <a:pt x="735" y="319"/>
                </a:cubicBezTo>
                <a:cubicBezTo>
                  <a:pt x="737" y="318"/>
                  <a:pt x="737" y="318"/>
                  <a:pt x="737" y="318"/>
                </a:cubicBezTo>
                <a:cubicBezTo>
                  <a:pt x="738" y="318"/>
                  <a:pt x="738" y="318"/>
                  <a:pt x="738" y="318"/>
                </a:cubicBezTo>
                <a:cubicBezTo>
                  <a:pt x="739" y="319"/>
                  <a:pt x="739" y="319"/>
                  <a:pt x="739" y="319"/>
                </a:cubicBezTo>
                <a:cubicBezTo>
                  <a:pt x="740" y="319"/>
                  <a:pt x="740" y="319"/>
                  <a:pt x="740" y="319"/>
                </a:cubicBezTo>
                <a:cubicBezTo>
                  <a:pt x="741" y="320"/>
                  <a:pt x="741" y="320"/>
                  <a:pt x="741" y="320"/>
                </a:cubicBezTo>
                <a:cubicBezTo>
                  <a:pt x="741" y="319"/>
                  <a:pt x="741" y="319"/>
                  <a:pt x="741" y="319"/>
                </a:cubicBezTo>
                <a:cubicBezTo>
                  <a:pt x="742" y="319"/>
                  <a:pt x="742" y="319"/>
                  <a:pt x="742" y="319"/>
                </a:cubicBezTo>
                <a:cubicBezTo>
                  <a:pt x="743" y="319"/>
                  <a:pt x="743" y="319"/>
                  <a:pt x="743" y="319"/>
                </a:cubicBezTo>
                <a:cubicBezTo>
                  <a:pt x="744" y="319"/>
                  <a:pt x="744" y="319"/>
                  <a:pt x="744" y="319"/>
                </a:cubicBezTo>
                <a:cubicBezTo>
                  <a:pt x="745" y="318"/>
                  <a:pt x="745" y="318"/>
                  <a:pt x="745" y="318"/>
                </a:cubicBezTo>
                <a:cubicBezTo>
                  <a:pt x="747" y="319"/>
                  <a:pt x="747" y="319"/>
                  <a:pt x="747" y="319"/>
                </a:cubicBezTo>
                <a:cubicBezTo>
                  <a:pt x="747" y="321"/>
                  <a:pt x="747" y="321"/>
                  <a:pt x="747" y="321"/>
                </a:cubicBezTo>
                <a:cubicBezTo>
                  <a:pt x="749" y="322"/>
                  <a:pt x="749" y="322"/>
                  <a:pt x="749" y="322"/>
                </a:cubicBezTo>
                <a:cubicBezTo>
                  <a:pt x="750" y="322"/>
                  <a:pt x="750" y="322"/>
                  <a:pt x="750" y="322"/>
                </a:cubicBezTo>
                <a:cubicBezTo>
                  <a:pt x="750" y="324"/>
                  <a:pt x="750" y="324"/>
                  <a:pt x="750" y="324"/>
                </a:cubicBezTo>
                <a:cubicBezTo>
                  <a:pt x="749" y="325"/>
                  <a:pt x="749" y="325"/>
                  <a:pt x="749" y="325"/>
                </a:cubicBezTo>
                <a:cubicBezTo>
                  <a:pt x="749" y="326"/>
                  <a:pt x="749" y="326"/>
                  <a:pt x="749" y="326"/>
                </a:cubicBezTo>
                <a:cubicBezTo>
                  <a:pt x="750" y="325"/>
                  <a:pt x="750" y="325"/>
                  <a:pt x="750" y="325"/>
                </a:cubicBezTo>
                <a:cubicBezTo>
                  <a:pt x="751" y="326"/>
                  <a:pt x="751" y="326"/>
                  <a:pt x="751" y="326"/>
                </a:cubicBezTo>
                <a:cubicBezTo>
                  <a:pt x="752" y="328"/>
                  <a:pt x="752" y="328"/>
                  <a:pt x="752" y="328"/>
                </a:cubicBezTo>
                <a:cubicBezTo>
                  <a:pt x="751" y="328"/>
                  <a:pt x="751" y="328"/>
                  <a:pt x="751" y="328"/>
                </a:cubicBezTo>
                <a:cubicBezTo>
                  <a:pt x="752" y="329"/>
                  <a:pt x="752" y="329"/>
                  <a:pt x="752" y="329"/>
                </a:cubicBezTo>
                <a:cubicBezTo>
                  <a:pt x="753" y="328"/>
                  <a:pt x="753" y="328"/>
                  <a:pt x="753" y="328"/>
                </a:cubicBezTo>
                <a:cubicBezTo>
                  <a:pt x="754" y="329"/>
                  <a:pt x="754" y="329"/>
                  <a:pt x="754" y="329"/>
                </a:cubicBezTo>
                <a:cubicBezTo>
                  <a:pt x="754" y="330"/>
                  <a:pt x="754" y="330"/>
                  <a:pt x="754" y="330"/>
                </a:cubicBezTo>
                <a:cubicBezTo>
                  <a:pt x="753" y="329"/>
                  <a:pt x="753" y="329"/>
                  <a:pt x="753" y="329"/>
                </a:cubicBezTo>
                <a:cubicBezTo>
                  <a:pt x="752" y="331"/>
                  <a:pt x="752" y="331"/>
                  <a:pt x="752" y="331"/>
                </a:cubicBezTo>
                <a:cubicBezTo>
                  <a:pt x="751" y="331"/>
                  <a:pt x="751" y="331"/>
                  <a:pt x="751" y="331"/>
                </a:cubicBezTo>
                <a:cubicBezTo>
                  <a:pt x="753" y="332"/>
                  <a:pt x="753" y="332"/>
                  <a:pt x="753" y="332"/>
                </a:cubicBezTo>
                <a:cubicBezTo>
                  <a:pt x="753" y="333"/>
                  <a:pt x="753" y="333"/>
                  <a:pt x="753" y="333"/>
                </a:cubicBezTo>
                <a:cubicBezTo>
                  <a:pt x="754" y="332"/>
                  <a:pt x="754" y="332"/>
                  <a:pt x="754" y="332"/>
                </a:cubicBezTo>
                <a:cubicBezTo>
                  <a:pt x="754" y="333"/>
                  <a:pt x="754" y="333"/>
                  <a:pt x="754" y="333"/>
                </a:cubicBezTo>
                <a:cubicBezTo>
                  <a:pt x="755" y="333"/>
                  <a:pt x="755" y="333"/>
                  <a:pt x="755" y="333"/>
                </a:cubicBezTo>
                <a:cubicBezTo>
                  <a:pt x="757" y="334"/>
                  <a:pt x="757" y="334"/>
                  <a:pt x="757" y="334"/>
                </a:cubicBezTo>
                <a:cubicBezTo>
                  <a:pt x="758" y="334"/>
                  <a:pt x="758" y="334"/>
                  <a:pt x="758" y="334"/>
                </a:cubicBezTo>
                <a:cubicBezTo>
                  <a:pt x="758" y="335"/>
                  <a:pt x="758" y="335"/>
                  <a:pt x="758" y="335"/>
                </a:cubicBezTo>
                <a:cubicBezTo>
                  <a:pt x="759" y="334"/>
                  <a:pt x="759" y="334"/>
                  <a:pt x="759" y="334"/>
                </a:cubicBezTo>
                <a:cubicBezTo>
                  <a:pt x="761" y="335"/>
                  <a:pt x="761" y="335"/>
                  <a:pt x="761" y="335"/>
                </a:cubicBezTo>
                <a:cubicBezTo>
                  <a:pt x="761" y="337"/>
                  <a:pt x="761" y="337"/>
                  <a:pt x="761" y="337"/>
                </a:cubicBezTo>
                <a:cubicBezTo>
                  <a:pt x="761" y="338"/>
                  <a:pt x="761" y="338"/>
                  <a:pt x="761" y="338"/>
                </a:cubicBezTo>
                <a:cubicBezTo>
                  <a:pt x="763" y="337"/>
                  <a:pt x="763" y="337"/>
                  <a:pt x="763" y="337"/>
                </a:cubicBezTo>
                <a:cubicBezTo>
                  <a:pt x="763" y="335"/>
                  <a:pt x="763" y="335"/>
                  <a:pt x="763" y="335"/>
                </a:cubicBezTo>
                <a:cubicBezTo>
                  <a:pt x="764" y="335"/>
                  <a:pt x="764" y="335"/>
                  <a:pt x="764" y="335"/>
                </a:cubicBezTo>
                <a:cubicBezTo>
                  <a:pt x="764" y="337"/>
                  <a:pt x="764" y="337"/>
                  <a:pt x="764" y="337"/>
                </a:cubicBezTo>
                <a:cubicBezTo>
                  <a:pt x="764" y="339"/>
                  <a:pt x="764" y="339"/>
                  <a:pt x="764" y="339"/>
                </a:cubicBezTo>
                <a:cubicBezTo>
                  <a:pt x="762" y="339"/>
                  <a:pt x="762" y="339"/>
                  <a:pt x="762" y="339"/>
                </a:cubicBezTo>
                <a:cubicBezTo>
                  <a:pt x="761" y="341"/>
                  <a:pt x="761" y="341"/>
                  <a:pt x="761" y="341"/>
                </a:cubicBezTo>
                <a:cubicBezTo>
                  <a:pt x="761" y="344"/>
                  <a:pt x="761" y="344"/>
                  <a:pt x="761" y="344"/>
                </a:cubicBezTo>
                <a:cubicBezTo>
                  <a:pt x="760" y="345"/>
                  <a:pt x="760" y="345"/>
                  <a:pt x="760" y="345"/>
                </a:cubicBezTo>
                <a:cubicBezTo>
                  <a:pt x="760" y="346"/>
                  <a:pt x="760" y="346"/>
                  <a:pt x="760" y="346"/>
                </a:cubicBezTo>
                <a:cubicBezTo>
                  <a:pt x="757" y="346"/>
                  <a:pt x="757" y="346"/>
                  <a:pt x="757" y="346"/>
                </a:cubicBezTo>
                <a:cubicBezTo>
                  <a:pt x="754" y="345"/>
                  <a:pt x="754" y="345"/>
                  <a:pt x="754" y="345"/>
                </a:cubicBezTo>
                <a:cubicBezTo>
                  <a:pt x="757" y="347"/>
                  <a:pt x="757" y="347"/>
                  <a:pt x="757" y="347"/>
                </a:cubicBezTo>
                <a:cubicBezTo>
                  <a:pt x="759" y="347"/>
                  <a:pt x="759" y="347"/>
                  <a:pt x="759" y="347"/>
                </a:cubicBezTo>
                <a:cubicBezTo>
                  <a:pt x="761" y="348"/>
                  <a:pt x="761" y="348"/>
                  <a:pt x="761" y="348"/>
                </a:cubicBezTo>
                <a:cubicBezTo>
                  <a:pt x="760" y="351"/>
                  <a:pt x="760" y="351"/>
                  <a:pt x="760" y="351"/>
                </a:cubicBezTo>
                <a:cubicBezTo>
                  <a:pt x="759" y="352"/>
                  <a:pt x="759" y="352"/>
                  <a:pt x="759" y="352"/>
                </a:cubicBezTo>
                <a:cubicBezTo>
                  <a:pt x="759" y="353"/>
                  <a:pt x="759" y="353"/>
                  <a:pt x="759" y="353"/>
                </a:cubicBezTo>
                <a:cubicBezTo>
                  <a:pt x="758" y="355"/>
                  <a:pt x="758" y="355"/>
                  <a:pt x="758" y="355"/>
                </a:cubicBezTo>
                <a:cubicBezTo>
                  <a:pt x="760" y="357"/>
                  <a:pt x="760" y="357"/>
                  <a:pt x="760" y="357"/>
                </a:cubicBezTo>
                <a:cubicBezTo>
                  <a:pt x="761" y="358"/>
                  <a:pt x="761" y="358"/>
                  <a:pt x="761" y="358"/>
                </a:cubicBezTo>
                <a:cubicBezTo>
                  <a:pt x="760" y="358"/>
                  <a:pt x="760" y="358"/>
                  <a:pt x="760" y="358"/>
                </a:cubicBezTo>
                <a:cubicBezTo>
                  <a:pt x="758" y="357"/>
                  <a:pt x="758" y="357"/>
                  <a:pt x="758" y="357"/>
                </a:cubicBezTo>
                <a:cubicBezTo>
                  <a:pt x="759" y="359"/>
                  <a:pt x="759" y="359"/>
                  <a:pt x="759" y="359"/>
                </a:cubicBezTo>
                <a:cubicBezTo>
                  <a:pt x="761" y="360"/>
                  <a:pt x="761" y="360"/>
                  <a:pt x="761" y="360"/>
                </a:cubicBezTo>
                <a:cubicBezTo>
                  <a:pt x="761" y="358"/>
                  <a:pt x="761" y="358"/>
                  <a:pt x="761" y="358"/>
                </a:cubicBezTo>
                <a:cubicBezTo>
                  <a:pt x="762" y="358"/>
                  <a:pt x="762" y="358"/>
                  <a:pt x="762" y="358"/>
                </a:cubicBezTo>
                <a:cubicBezTo>
                  <a:pt x="763" y="360"/>
                  <a:pt x="763" y="360"/>
                  <a:pt x="763" y="360"/>
                </a:cubicBezTo>
                <a:cubicBezTo>
                  <a:pt x="764" y="361"/>
                  <a:pt x="764" y="361"/>
                  <a:pt x="764" y="361"/>
                </a:cubicBezTo>
                <a:cubicBezTo>
                  <a:pt x="763" y="362"/>
                  <a:pt x="763" y="362"/>
                  <a:pt x="763" y="362"/>
                </a:cubicBezTo>
                <a:cubicBezTo>
                  <a:pt x="763" y="364"/>
                  <a:pt x="763" y="364"/>
                  <a:pt x="763" y="364"/>
                </a:cubicBezTo>
                <a:cubicBezTo>
                  <a:pt x="762" y="366"/>
                  <a:pt x="762" y="366"/>
                  <a:pt x="762" y="366"/>
                </a:cubicBezTo>
                <a:cubicBezTo>
                  <a:pt x="762" y="367"/>
                  <a:pt x="762" y="367"/>
                  <a:pt x="762" y="367"/>
                </a:cubicBezTo>
                <a:cubicBezTo>
                  <a:pt x="761" y="368"/>
                  <a:pt x="761" y="368"/>
                  <a:pt x="761" y="368"/>
                </a:cubicBezTo>
                <a:cubicBezTo>
                  <a:pt x="762" y="368"/>
                  <a:pt x="762" y="368"/>
                  <a:pt x="762" y="368"/>
                </a:cubicBezTo>
                <a:cubicBezTo>
                  <a:pt x="764" y="364"/>
                  <a:pt x="764" y="364"/>
                  <a:pt x="764" y="364"/>
                </a:cubicBezTo>
                <a:cubicBezTo>
                  <a:pt x="766" y="363"/>
                  <a:pt x="766" y="363"/>
                  <a:pt x="766" y="363"/>
                </a:cubicBezTo>
                <a:cubicBezTo>
                  <a:pt x="766" y="364"/>
                  <a:pt x="766" y="364"/>
                  <a:pt x="766" y="364"/>
                </a:cubicBezTo>
                <a:cubicBezTo>
                  <a:pt x="766" y="366"/>
                  <a:pt x="766" y="366"/>
                  <a:pt x="766" y="366"/>
                </a:cubicBezTo>
                <a:cubicBezTo>
                  <a:pt x="765" y="367"/>
                  <a:pt x="765" y="367"/>
                  <a:pt x="765" y="367"/>
                </a:cubicBezTo>
                <a:cubicBezTo>
                  <a:pt x="766" y="368"/>
                  <a:pt x="766" y="368"/>
                  <a:pt x="766" y="368"/>
                </a:cubicBezTo>
                <a:cubicBezTo>
                  <a:pt x="767" y="366"/>
                  <a:pt x="767" y="366"/>
                  <a:pt x="767" y="366"/>
                </a:cubicBezTo>
                <a:cubicBezTo>
                  <a:pt x="768" y="365"/>
                  <a:pt x="768" y="365"/>
                  <a:pt x="768" y="365"/>
                </a:cubicBezTo>
                <a:cubicBezTo>
                  <a:pt x="769" y="365"/>
                  <a:pt x="769" y="365"/>
                  <a:pt x="769" y="365"/>
                </a:cubicBezTo>
                <a:cubicBezTo>
                  <a:pt x="770" y="364"/>
                  <a:pt x="770" y="364"/>
                  <a:pt x="770" y="364"/>
                </a:cubicBezTo>
                <a:cubicBezTo>
                  <a:pt x="771" y="364"/>
                  <a:pt x="771" y="364"/>
                  <a:pt x="771" y="364"/>
                </a:cubicBezTo>
                <a:cubicBezTo>
                  <a:pt x="771" y="365"/>
                  <a:pt x="771" y="365"/>
                  <a:pt x="771" y="365"/>
                </a:cubicBezTo>
                <a:cubicBezTo>
                  <a:pt x="772" y="364"/>
                  <a:pt x="772" y="364"/>
                  <a:pt x="772" y="364"/>
                </a:cubicBezTo>
                <a:cubicBezTo>
                  <a:pt x="773" y="364"/>
                  <a:pt x="773" y="364"/>
                  <a:pt x="773" y="364"/>
                </a:cubicBezTo>
                <a:cubicBezTo>
                  <a:pt x="773" y="363"/>
                  <a:pt x="773" y="363"/>
                  <a:pt x="773" y="363"/>
                </a:cubicBezTo>
                <a:cubicBezTo>
                  <a:pt x="774" y="362"/>
                  <a:pt x="774" y="362"/>
                  <a:pt x="774" y="362"/>
                </a:cubicBezTo>
                <a:cubicBezTo>
                  <a:pt x="776" y="360"/>
                  <a:pt x="776" y="360"/>
                  <a:pt x="776" y="360"/>
                </a:cubicBezTo>
                <a:cubicBezTo>
                  <a:pt x="776" y="361"/>
                  <a:pt x="776" y="361"/>
                  <a:pt x="776" y="361"/>
                </a:cubicBezTo>
                <a:cubicBezTo>
                  <a:pt x="777" y="363"/>
                  <a:pt x="777" y="363"/>
                  <a:pt x="777" y="363"/>
                </a:cubicBezTo>
                <a:cubicBezTo>
                  <a:pt x="777" y="362"/>
                  <a:pt x="777" y="362"/>
                  <a:pt x="777" y="362"/>
                </a:cubicBezTo>
                <a:cubicBezTo>
                  <a:pt x="777" y="361"/>
                  <a:pt x="777" y="361"/>
                  <a:pt x="777" y="361"/>
                </a:cubicBezTo>
                <a:cubicBezTo>
                  <a:pt x="778" y="360"/>
                  <a:pt x="778" y="360"/>
                  <a:pt x="778" y="360"/>
                </a:cubicBezTo>
                <a:cubicBezTo>
                  <a:pt x="779" y="359"/>
                  <a:pt x="779" y="359"/>
                  <a:pt x="779" y="359"/>
                </a:cubicBezTo>
                <a:cubicBezTo>
                  <a:pt x="780" y="358"/>
                  <a:pt x="780" y="358"/>
                  <a:pt x="780" y="358"/>
                </a:cubicBezTo>
                <a:cubicBezTo>
                  <a:pt x="780" y="357"/>
                  <a:pt x="780" y="357"/>
                  <a:pt x="780" y="357"/>
                </a:cubicBezTo>
                <a:cubicBezTo>
                  <a:pt x="781" y="356"/>
                  <a:pt x="781" y="356"/>
                  <a:pt x="781" y="356"/>
                </a:cubicBezTo>
                <a:cubicBezTo>
                  <a:pt x="782" y="355"/>
                  <a:pt x="782" y="355"/>
                  <a:pt x="782" y="355"/>
                </a:cubicBezTo>
                <a:cubicBezTo>
                  <a:pt x="782" y="354"/>
                  <a:pt x="782" y="354"/>
                  <a:pt x="782" y="354"/>
                </a:cubicBezTo>
                <a:cubicBezTo>
                  <a:pt x="782" y="353"/>
                  <a:pt x="782" y="353"/>
                  <a:pt x="782" y="353"/>
                </a:cubicBezTo>
                <a:cubicBezTo>
                  <a:pt x="783" y="351"/>
                  <a:pt x="783" y="351"/>
                  <a:pt x="783" y="351"/>
                </a:cubicBezTo>
                <a:cubicBezTo>
                  <a:pt x="784" y="351"/>
                  <a:pt x="784" y="351"/>
                  <a:pt x="784" y="351"/>
                </a:cubicBezTo>
                <a:cubicBezTo>
                  <a:pt x="784" y="350"/>
                  <a:pt x="784" y="350"/>
                  <a:pt x="784" y="350"/>
                </a:cubicBezTo>
                <a:cubicBezTo>
                  <a:pt x="785" y="350"/>
                  <a:pt x="785" y="350"/>
                  <a:pt x="785" y="350"/>
                </a:cubicBezTo>
                <a:cubicBezTo>
                  <a:pt x="785" y="349"/>
                  <a:pt x="785" y="349"/>
                  <a:pt x="785" y="349"/>
                </a:cubicBezTo>
                <a:cubicBezTo>
                  <a:pt x="786" y="347"/>
                  <a:pt x="786" y="347"/>
                  <a:pt x="786" y="347"/>
                </a:cubicBezTo>
                <a:cubicBezTo>
                  <a:pt x="787" y="346"/>
                  <a:pt x="787" y="346"/>
                  <a:pt x="787" y="346"/>
                </a:cubicBezTo>
                <a:cubicBezTo>
                  <a:pt x="787" y="345"/>
                  <a:pt x="787" y="345"/>
                  <a:pt x="787" y="345"/>
                </a:cubicBezTo>
                <a:cubicBezTo>
                  <a:pt x="788" y="344"/>
                  <a:pt x="788" y="344"/>
                  <a:pt x="788" y="344"/>
                </a:cubicBezTo>
                <a:cubicBezTo>
                  <a:pt x="789" y="343"/>
                  <a:pt x="789" y="343"/>
                  <a:pt x="789" y="343"/>
                </a:cubicBezTo>
                <a:cubicBezTo>
                  <a:pt x="790" y="344"/>
                  <a:pt x="790" y="344"/>
                  <a:pt x="790" y="344"/>
                </a:cubicBezTo>
                <a:cubicBezTo>
                  <a:pt x="790" y="345"/>
                  <a:pt x="790" y="345"/>
                  <a:pt x="790" y="345"/>
                </a:cubicBezTo>
                <a:cubicBezTo>
                  <a:pt x="789" y="345"/>
                  <a:pt x="789" y="345"/>
                  <a:pt x="789" y="345"/>
                </a:cubicBezTo>
                <a:cubicBezTo>
                  <a:pt x="789" y="346"/>
                  <a:pt x="789" y="346"/>
                  <a:pt x="789" y="346"/>
                </a:cubicBezTo>
                <a:cubicBezTo>
                  <a:pt x="790" y="347"/>
                  <a:pt x="790" y="347"/>
                  <a:pt x="790" y="347"/>
                </a:cubicBezTo>
                <a:cubicBezTo>
                  <a:pt x="789" y="348"/>
                  <a:pt x="789" y="348"/>
                  <a:pt x="789" y="348"/>
                </a:cubicBezTo>
                <a:cubicBezTo>
                  <a:pt x="790" y="348"/>
                  <a:pt x="790" y="348"/>
                  <a:pt x="790" y="348"/>
                </a:cubicBezTo>
                <a:cubicBezTo>
                  <a:pt x="790" y="350"/>
                  <a:pt x="790" y="350"/>
                  <a:pt x="790" y="350"/>
                </a:cubicBezTo>
                <a:cubicBezTo>
                  <a:pt x="790" y="351"/>
                  <a:pt x="790" y="351"/>
                  <a:pt x="790" y="351"/>
                </a:cubicBezTo>
                <a:cubicBezTo>
                  <a:pt x="790" y="352"/>
                  <a:pt x="790" y="352"/>
                  <a:pt x="790" y="352"/>
                </a:cubicBezTo>
                <a:cubicBezTo>
                  <a:pt x="790" y="353"/>
                  <a:pt x="790" y="353"/>
                  <a:pt x="790" y="353"/>
                </a:cubicBezTo>
                <a:cubicBezTo>
                  <a:pt x="791" y="354"/>
                  <a:pt x="791" y="354"/>
                  <a:pt x="791" y="354"/>
                </a:cubicBezTo>
                <a:cubicBezTo>
                  <a:pt x="791" y="355"/>
                  <a:pt x="791" y="355"/>
                  <a:pt x="791" y="355"/>
                </a:cubicBezTo>
                <a:cubicBezTo>
                  <a:pt x="791" y="356"/>
                  <a:pt x="791" y="356"/>
                  <a:pt x="791" y="356"/>
                </a:cubicBezTo>
                <a:cubicBezTo>
                  <a:pt x="790" y="355"/>
                  <a:pt x="790" y="355"/>
                  <a:pt x="790" y="355"/>
                </a:cubicBezTo>
                <a:cubicBezTo>
                  <a:pt x="789" y="356"/>
                  <a:pt x="789" y="356"/>
                  <a:pt x="789" y="356"/>
                </a:cubicBezTo>
                <a:cubicBezTo>
                  <a:pt x="790" y="357"/>
                  <a:pt x="790" y="357"/>
                  <a:pt x="790" y="357"/>
                </a:cubicBezTo>
                <a:cubicBezTo>
                  <a:pt x="791" y="357"/>
                  <a:pt x="791" y="357"/>
                  <a:pt x="791" y="357"/>
                </a:cubicBezTo>
                <a:cubicBezTo>
                  <a:pt x="792" y="356"/>
                  <a:pt x="792" y="356"/>
                  <a:pt x="792" y="356"/>
                </a:cubicBezTo>
                <a:cubicBezTo>
                  <a:pt x="792" y="357"/>
                  <a:pt x="792" y="357"/>
                  <a:pt x="792" y="357"/>
                </a:cubicBezTo>
                <a:cubicBezTo>
                  <a:pt x="793" y="358"/>
                  <a:pt x="793" y="358"/>
                  <a:pt x="793" y="358"/>
                </a:cubicBezTo>
                <a:cubicBezTo>
                  <a:pt x="792" y="359"/>
                  <a:pt x="792" y="359"/>
                  <a:pt x="792" y="359"/>
                </a:cubicBezTo>
                <a:cubicBezTo>
                  <a:pt x="791" y="360"/>
                  <a:pt x="791" y="360"/>
                  <a:pt x="791" y="360"/>
                </a:cubicBezTo>
                <a:cubicBezTo>
                  <a:pt x="789" y="359"/>
                  <a:pt x="789" y="359"/>
                  <a:pt x="789" y="359"/>
                </a:cubicBezTo>
                <a:cubicBezTo>
                  <a:pt x="789" y="360"/>
                  <a:pt x="789" y="360"/>
                  <a:pt x="789" y="360"/>
                </a:cubicBezTo>
                <a:cubicBezTo>
                  <a:pt x="790" y="361"/>
                  <a:pt x="790" y="361"/>
                  <a:pt x="790" y="361"/>
                </a:cubicBezTo>
                <a:cubicBezTo>
                  <a:pt x="792" y="360"/>
                  <a:pt x="792" y="360"/>
                  <a:pt x="792" y="360"/>
                </a:cubicBezTo>
                <a:cubicBezTo>
                  <a:pt x="793" y="360"/>
                  <a:pt x="793" y="360"/>
                  <a:pt x="793" y="360"/>
                </a:cubicBezTo>
                <a:cubicBezTo>
                  <a:pt x="793" y="361"/>
                  <a:pt x="793" y="361"/>
                  <a:pt x="793" y="361"/>
                </a:cubicBezTo>
                <a:cubicBezTo>
                  <a:pt x="792" y="363"/>
                  <a:pt x="792" y="363"/>
                  <a:pt x="792" y="363"/>
                </a:cubicBezTo>
                <a:cubicBezTo>
                  <a:pt x="793" y="363"/>
                  <a:pt x="793" y="363"/>
                  <a:pt x="793" y="363"/>
                </a:cubicBezTo>
                <a:cubicBezTo>
                  <a:pt x="794" y="362"/>
                  <a:pt x="794" y="362"/>
                  <a:pt x="794" y="362"/>
                </a:cubicBezTo>
                <a:cubicBezTo>
                  <a:pt x="794" y="364"/>
                  <a:pt x="794" y="364"/>
                  <a:pt x="794" y="364"/>
                </a:cubicBezTo>
                <a:cubicBezTo>
                  <a:pt x="793" y="365"/>
                  <a:pt x="793" y="365"/>
                  <a:pt x="793" y="365"/>
                </a:cubicBezTo>
                <a:cubicBezTo>
                  <a:pt x="791" y="365"/>
                  <a:pt x="791" y="365"/>
                  <a:pt x="791" y="365"/>
                </a:cubicBezTo>
                <a:cubicBezTo>
                  <a:pt x="790" y="365"/>
                  <a:pt x="790" y="365"/>
                  <a:pt x="790" y="365"/>
                </a:cubicBezTo>
                <a:cubicBezTo>
                  <a:pt x="790" y="366"/>
                  <a:pt x="790" y="366"/>
                  <a:pt x="790" y="366"/>
                </a:cubicBezTo>
                <a:cubicBezTo>
                  <a:pt x="789" y="367"/>
                  <a:pt x="789" y="367"/>
                  <a:pt x="789" y="367"/>
                </a:cubicBezTo>
                <a:cubicBezTo>
                  <a:pt x="791" y="367"/>
                  <a:pt x="791" y="367"/>
                  <a:pt x="791" y="367"/>
                </a:cubicBezTo>
                <a:cubicBezTo>
                  <a:pt x="793" y="367"/>
                  <a:pt x="793" y="367"/>
                  <a:pt x="793" y="367"/>
                </a:cubicBezTo>
                <a:cubicBezTo>
                  <a:pt x="794" y="366"/>
                  <a:pt x="794" y="366"/>
                  <a:pt x="794" y="366"/>
                </a:cubicBezTo>
                <a:cubicBezTo>
                  <a:pt x="795" y="366"/>
                  <a:pt x="795" y="366"/>
                  <a:pt x="795" y="366"/>
                </a:cubicBezTo>
                <a:cubicBezTo>
                  <a:pt x="794" y="367"/>
                  <a:pt x="794" y="367"/>
                  <a:pt x="794" y="367"/>
                </a:cubicBezTo>
                <a:cubicBezTo>
                  <a:pt x="794" y="368"/>
                  <a:pt x="794" y="368"/>
                  <a:pt x="794" y="368"/>
                </a:cubicBezTo>
                <a:cubicBezTo>
                  <a:pt x="793" y="368"/>
                  <a:pt x="793" y="368"/>
                  <a:pt x="793" y="368"/>
                </a:cubicBezTo>
                <a:cubicBezTo>
                  <a:pt x="792" y="368"/>
                  <a:pt x="792" y="368"/>
                  <a:pt x="792" y="368"/>
                </a:cubicBezTo>
                <a:cubicBezTo>
                  <a:pt x="790" y="371"/>
                  <a:pt x="790" y="371"/>
                  <a:pt x="790" y="371"/>
                </a:cubicBezTo>
                <a:cubicBezTo>
                  <a:pt x="792" y="370"/>
                  <a:pt x="792" y="370"/>
                  <a:pt x="792" y="370"/>
                </a:cubicBezTo>
                <a:cubicBezTo>
                  <a:pt x="793" y="370"/>
                  <a:pt x="793" y="370"/>
                  <a:pt x="793" y="370"/>
                </a:cubicBezTo>
                <a:cubicBezTo>
                  <a:pt x="794" y="369"/>
                  <a:pt x="794" y="369"/>
                  <a:pt x="794" y="369"/>
                </a:cubicBezTo>
                <a:cubicBezTo>
                  <a:pt x="795" y="370"/>
                  <a:pt x="795" y="370"/>
                  <a:pt x="795" y="370"/>
                </a:cubicBezTo>
                <a:cubicBezTo>
                  <a:pt x="795" y="371"/>
                  <a:pt x="795" y="371"/>
                  <a:pt x="795" y="371"/>
                </a:cubicBezTo>
                <a:cubicBezTo>
                  <a:pt x="794" y="371"/>
                  <a:pt x="794" y="371"/>
                  <a:pt x="794" y="371"/>
                </a:cubicBezTo>
                <a:cubicBezTo>
                  <a:pt x="793" y="372"/>
                  <a:pt x="793" y="372"/>
                  <a:pt x="793" y="372"/>
                </a:cubicBezTo>
                <a:cubicBezTo>
                  <a:pt x="795" y="373"/>
                  <a:pt x="795" y="373"/>
                  <a:pt x="795" y="373"/>
                </a:cubicBezTo>
                <a:cubicBezTo>
                  <a:pt x="795" y="372"/>
                  <a:pt x="795" y="372"/>
                  <a:pt x="795" y="372"/>
                </a:cubicBezTo>
                <a:cubicBezTo>
                  <a:pt x="796" y="373"/>
                  <a:pt x="796" y="373"/>
                  <a:pt x="796" y="373"/>
                </a:cubicBezTo>
                <a:cubicBezTo>
                  <a:pt x="797" y="375"/>
                  <a:pt x="797" y="375"/>
                  <a:pt x="797" y="375"/>
                </a:cubicBezTo>
                <a:cubicBezTo>
                  <a:pt x="796" y="376"/>
                  <a:pt x="796" y="376"/>
                  <a:pt x="796" y="376"/>
                </a:cubicBezTo>
                <a:cubicBezTo>
                  <a:pt x="795" y="376"/>
                  <a:pt x="795" y="376"/>
                  <a:pt x="795" y="376"/>
                </a:cubicBezTo>
                <a:cubicBezTo>
                  <a:pt x="794" y="376"/>
                  <a:pt x="794" y="376"/>
                  <a:pt x="794" y="376"/>
                </a:cubicBezTo>
                <a:cubicBezTo>
                  <a:pt x="793" y="376"/>
                  <a:pt x="793" y="376"/>
                  <a:pt x="793" y="376"/>
                </a:cubicBezTo>
                <a:cubicBezTo>
                  <a:pt x="794" y="377"/>
                  <a:pt x="794" y="377"/>
                  <a:pt x="794" y="377"/>
                </a:cubicBezTo>
                <a:cubicBezTo>
                  <a:pt x="795" y="377"/>
                  <a:pt x="795" y="377"/>
                  <a:pt x="795" y="377"/>
                </a:cubicBezTo>
                <a:cubicBezTo>
                  <a:pt x="797" y="377"/>
                  <a:pt x="797" y="377"/>
                  <a:pt x="797" y="377"/>
                </a:cubicBezTo>
                <a:cubicBezTo>
                  <a:pt x="797" y="378"/>
                  <a:pt x="797" y="378"/>
                  <a:pt x="797" y="378"/>
                </a:cubicBezTo>
                <a:cubicBezTo>
                  <a:pt x="797" y="379"/>
                  <a:pt x="797" y="379"/>
                  <a:pt x="797" y="379"/>
                </a:cubicBezTo>
                <a:cubicBezTo>
                  <a:pt x="796" y="379"/>
                  <a:pt x="796" y="379"/>
                  <a:pt x="796" y="379"/>
                </a:cubicBezTo>
                <a:cubicBezTo>
                  <a:pt x="797" y="380"/>
                  <a:pt x="797" y="380"/>
                  <a:pt x="797" y="380"/>
                </a:cubicBezTo>
                <a:cubicBezTo>
                  <a:pt x="798" y="380"/>
                  <a:pt x="798" y="380"/>
                  <a:pt x="798" y="380"/>
                </a:cubicBezTo>
                <a:cubicBezTo>
                  <a:pt x="799" y="381"/>
                  <a:pt x="799" y="381"/>
                  <a:pt x="799" y="381"/>
                </a:cubicBezTo>
                <a:cubicBezTo>
                  <a:pt x="799" y="382"/>
                  <a:pt x="799" y="382"/>
                  <a:pt x="799" y="382"/>
                </a:cubicBezTo>
                <a:cubicBezTo>
                  <a:pt x="798" y="382"/>
                  <a:pt x="798" y="382"/>
                  <a:pt x="798" y="382"/>
                </a:cubicBezTo>
                <a:cubicBezTo>
                  <a:pt x="796" y="384"/>
                  <a:pt x="796" y="384"/>
                  <a:pt x="796" y="384"/>
                </a:cubicBezTo>
                <a:cubicBezTo>
                  <a:pt x="796" y="383"/>
                  <a:pt x="796" y="383"/>
                  <a:pt x="796" y="383"/>
                </a:cubicBezTo>
                <a:cubicBezTo>
                  <a:pt x="795" y="384"/>
                  <a:pt x="795" y="384"/>
                  <a:pt x="795" y="384"/>
                </a:cubicBezTo>
                <a:cubicBezTo>
                  <a:pt x="796" y="384"/>
                  <a:pt x="796" y="384"/>
                  <a:pt x="796" y="384"/>
                </a:cubicBezTo>
                <a:cubicBezTo>
                  <a:pt x="796" y="385"/>
                  <a:pt x="796" y="385"/>
                  <a:pt x="796" y="385"/>
                </a:cubicBezTo>
                <a:cubicBezTo>
                  <a:pt x="795" y="385"/>
                  <a:pt x="795" y="385"/>
                  <a:pt x="795" y="385"/>
                </a:cubicBezTo>
                <a:cubicBezTo>
                  <a:pt x="793" y="384"/>
                  <a:pt x="793" y="384"/>
                  <a:pt x="793" y="384"/>
                </a:cubicBezTo>
                <a:cubicBezTo>
                  <a:pt x="792" y="384"/>
                  <a:pt x="792" y="384"/>
                  <a:pt x="792" y="384"/>
                </a:cubicBezTo>
                <a:cubicBezTo>
                  <a:pt x="793" y="385"/>
                  <a:pt x="793" y="385"/>
                  <a:pt x="793" y="385"/>
                </a:cubicBezTo>
                <a:cubicBezTo>
                  <a:pt x="793" y="386"/>
                  <a:pt x="793" y="386"/>
                  <a:pt x="793" y="386"/>
                </a:cubicBezTo>
                <a:cubicBezTo>
                  <a:pt x="795" y="387"/>
                  <a:pt x="795" y="387"/>
                  <a:pt x="795" y="387"/>
                </a:cubicBezTo>
                <a:cubicBezTo>
                  <a:pt x="795" y="388"/>
                  <a:pt x="795" y="388"/>
                  <a:pt x="795" y="388"/>
                </a:cubicBezTo>
                <a:cubicBezTo>
                  <a:pt x="795" y="389"/>
                  <a:pt x="795" y="389"/>
                  <a:pt x="795" y="389"/>
                </a:cubicBezTo>
                <a:cubicBezTo>
                  <a:pt x="794" y="389"/>
                  <a:pt x="794" y="389"/>
                  <a:pt x="794" y="389"/>
                </a:cubicBezTo>
                <a:cubicBezTo>
                  <a:pt x="793" y="390"/>
                  <a:pt x="793" y="390"/>
                  <a:pt x="793" y="390"/>
                </a:cubicBezTo>
                <a:cubicBezTo>
                  <a:pt x="794" y="390"/>
                  <a:pt x="794" y="390"/>
                  <a:pt x="794" y="390"/>
                </a:cubicBezTo>
                <a:cubicBezTo>
                  <a:pt x="795" y="390"/>
                  <a:pt x="795" y="390"/>
                  <a:pt x="795" y="390"/>
                </a:cubicBezTo>
                <a:cubicBezTo>
                  <a:pt x="796" y="389"/>
                  <a:pt x="796" y="389"/>
                  <a:pt x="796" y="389"/>
                </a:cubicBezTo>
                <a:cubicBezTo>
                  <a:pt x="797" y="389"/>
                  <a:pt x="797" y="389"/>
                  <a:pt x="797" y="389"/>
                </a:cubicBezTo>
                <a:cubicBezTo>
                  <a:pt x="797" y="390"/>
                  <a:pt x="797" y="390"/>
                  <a:pt x="797" y="390"/>
                </a:cubicBezTo>
                <a:cubicBezTo>
                  <a:pt x="797" y="391"/>
                  <a:pt x="797" y="391"/>
                  <a:pt x="797" y="391"/>
                </a:cubicBezTo>
                <a:cubicBezTo>
                  <a:pt x="798" y="391"/>
                  <a:pt x="798" y="391"/>
                  <a:pt x="798" y="391"/>
                </a:cubicBezTo>
                <a:cubicBezTo>
                  <a:pt x="798" y="392"/>
                  <a:pt x="798" y="392"/>
                  <a:pt x="798" y="392"/>
                </a:cubicBezTo>
                <a:cubicBezTo>
                  <a:pt x="798" y="393"/>
                  <a:pt x="798" y="393"/>
                  <a:pt x="798" y="393"/>
                </a:cubicBezTo>
                <a:cubicBezTo>
                  <a:pt x="799" y="392"/>
                  <a:pt x="799" y="392"/>
                  <a:pt x="799" y="392"/>
                </a:cubicBezTo>
                <a:cubicBezTo>
                  <a:pt x="800" y="393"/>
                  <a:pt x="800" y="393"/>
                  <a:pt x="800" y="393"/>
                </a:cubicBezTo>
                <a:cubicBezTo>
                  <a:pt x="800" y="394"/>
                  <a:pt x="800" y="394"/>
                  <a:pt x="800" y="394"/>
                </a:cubicBezTo>
                <a:cubicBezTo>
                  <a:pt x="800" y="395"/>
                  <a:pt x="800" y="395"/>
                  <a:pt x="800" y="395"/>
                </a:cubicBezTo>
                <a:cubicBezTo>
                  <a:pt x="800" y="396"/>
                  <a:pt x="800" y="396"/>
                  <a:pt x="800" y="396"/>
                </a:cubicBezTo>
                <a:cubicBezTo>
                  <a:pt x="802" y="394"/>
                  <a:pt x="802" y="394"/>
                  <a:pt x="802" y="394"/>
                </a:cubicBezTo>
                <a:cubicBezTo>
                  <a:pt x="802" y="395"/>
                  <a:pt x="802" y="395"/>
                  <a:pt x="802" y="395"/>
                </a:cubicBezTo>
                <a:cubicBezTo>
                  <a:pt x="802" y="396"/>
                  <a:pt x="802" y="396"/>
                  <a:pt x="802" y="396"/>
                </a:cubicBezTo>
                <a:cubicBezTo>
                  <a:pt x="801" y="397"/>
                  <a:pt x="801" y="397"/>
                  <a:pt x="801" y="397"/>
                </a:cubicBezTo>
                <a:cubicBezTo>
                  <a:pt x="799" y="399"/>
                  <a:pt x="799" y="399"/>
                  <a:pt x="799" y="399"/>
                </a:cubicBezTo>
                <a:cubicBezTo>
                  <a:pt x="798" y="400"/>
                  <a:pt x="798" y="400"/>
                  <a:pt x="798" y="400"/>
                </a:cubicBezTo>
                <a:cubicBezTo>
                  <a:pt x="797" y="400"/>
                  <a:pt x="797" y="400"/>
                  <a:pt x="797" y="400"/>
                </a:cubicBezTo>
                <a:cubicBezTo>
                  <a:pt x="798" y="401"/>
                  <a:pt x="798" y="401"/>
                  <a:pt x="798" y="401"/>
                </a:cubicBezTo>
                <a:cubicBezTo>
                  <a:pt x="799" y="400"/>
                  <a:pt x="799" y="400"/>
                  <a:pt x="799" y="400"/>
                </a:cubicBezTo>
                <a:cubicBezTo>
                  <a:pt x="801" y="398"/>
                  <a:pt x="801" y="398"/>
                  <a:pt x="801" y="398"/>
                </a:cubicBezTo>
                <a:cubicBezTo>
                  <a:pt x="802" y="398"/>
                  <a:pt x="802" y="398"/>
                  <a:pt x="802" y="398"/>
                </a:cubicBezTo>
                <a:cubicBezTo>
                  <a:pt x="802" y="399"/>
                  <a:pt x="802" y="399"/>
                  <a:pt x="802" y="399"/>
                </a:cubicBezTo>
                <a:cubicBezTo>
                  <a:pt x="801" y="400"/>
                  <a:pt x="801" y="400"/>
                  <a:pt x="801" y="400"/>
                </a:cubicBezTo>
                <a:cubicBezTo>
                  <a:pt x="801" y="401"/>
                  <a:pt x="801" y="401"/>
                  <a:pt x="801" y="401"/>
                </a:cubicBezTo>
                <a:cubicBezTo>
                  <a:pt x="802" y="400"/>
                  <a:pt x="802" y="400"/>
                  <a:pt x="802" y="400"/>
                </a:cubicBezTo>
                <a:cubicBezTo>
                  <a:pt x="804" y="398"/>
                  <a:pt x="804" y="398"/>
                  <a:pt x="804" y="398"/>
                </a:cubicBezTo>
                <a:cubicBezTo>
                  <a:pt x="805" y="398"/>
                  <a:pt x="805" y="398"/>
                  <a:pt x="805" y="398"/>
                </a:cubicBezTo>
                <a:cubicBezTo>
                  <a:pt x="805" y="399"/>
                  <a:pt x="805" y="399"/>
                  <a:pt x="805" y="399"/>
                </a:cubicBezTo>
                <a:cubicBezTo>
                  <a:pt x="804" y="399"/>
                  <a:pt x="804" y="399"/>
                  <a:pt x="804" y="399"/>
                </a:cubicBezTo>
                <a:cubicBezTo>
                  <a:pt x="803" y="400"/>
                  <a:pt x="803" y="400"/>
                  <a:pt x="803" y="400"/>
                </a:cubicBezTo>
                <a:cubicBezTo>
                  <a:pt x="804" y="400"/>
                  <a:pt x="804" y="400"/>
                  <a:pt x="804" y="400"/>
                </a:cubicBezTo>
                <a:cubicBezTo>
                  <a:pt x="806" y="399"/>
                  <a:pt x="806" y="399"/>
                  <a:pt x="806" y="399"/>
                </a:cubicBezTo>
                <a:cubicBezTo>
                  <a:pt x="806" y="400"/>
                  <a:pt x="806" y="400"/>
                  <a:pt x="806" y="400"/>
                </a:cubicBezTo>
                <a:cubicBezTo>
                  <a:pt x="804" y="401"/>
                  <a:pt x="804" y="401"/>
                  <a:pt x="804" y="401"/>
                </a:cubicBezTo>
                <a:cubicBezTo>
                  <a:pt x="803" y="402"/>
                  <a:pt x="803" y="402"/>
                  <a:pt x="803" y="402"/>
                </a:cubicBezTo>
                <a:cubicBezTo>
                  <a:pt x="804" y="402"/>
                  <a:pt x="804" y="402"/>
                  <a:pt x="804" y="402"/>
                </a:cubicBezTo>
                <a:cubicBezTo>
                  <a:pt x="805" y="401"/>
                  <a:pt x="805" y="401"/>
                  <a:pt x="805" y="401"/>
                </a:cubicBezTo>
                <a:cubicBezTo>
                  <a:pt x="806" y="400"/>
                  <a:pt x="806" y="400"/>
                  <a:pt x="806" y="400"/>
                </a:cubicBezTo>
                <a:cubicBezTo>
                  <a:pt x="807" y="399"/>
                  <a:pt x="807" y="399"/>
                  <a:pt x="807" y="399"/>
                </a:cubicBezTo>
                <a:cubicBezTo>
                  <a:pt x="808" y="399"/>
                  <a:pt x="808" y="399"/>
                  <a:pt x="808" y="399"/>
                </a:cubicBezTo>
                <a:cubicBezTo>
                  <a:pt x="807" y="400"/>
                  <a:pt x="807" y="400"/>
                  <a:pt x="807" y="400"/>
                </a:cubicBezTo>
                <a:cubicBezTo>
                  <a:pt x="807" y="401"/>
                  <a:pt x="807" y="401"/>
                  <a:pt x="807" y="401"/>
                </a:cubicBezTo>
                <a:cubicBezTo>
                  <a:pt x="809" y="399"/>
                  <a:pt x="809" y="399"/>
                  <a:pt x="809" y="399"/>
                </a:cubicBezTo>
                <a:cubicBezTo>
                  <a:pt x="809" y="400"/>
                  <a:pt x="809" y="400"/>
                  <a:pt x="809" y="400"/>
                </a:cubicBezTo>
                <a:cubicBezTo>
                  <a:pt x="809" y="402"/>
                  <a:pt x="809" y="402"/>
                  <a:pt x="809" y="402"/>
                </a:cubicBezTo>
                <a:cubicBezTo>
                  <a:pt x="808" y="402"/>
                  <a:pt x="808" y="402"/>
                  <a:pt x="808" y="402"/>
                </a:cubicBezTo>
                <a:cubicBezTo>
                  <a:pt x="808" y="403"/>
                  <a:pt x="808" y="403"/>
                  <a:pt x="808" y="403"/>
                </a:cubicBezTo>
                <a:cubicBezTo>
                  <a:pt x="809" y="403"/>
                  <a:pt x="809" y="403"/>
                  <a:pt x="809" y="403"/>
                </a:cubicBezTo>
                <a:cubicBezTo>
                  <a:pt x="811" y="404"/>
                  <a:pt x="811" y="404"/>
                  <a:pt x="811" y="404"/>
                </a:cubicBezTo>
                <a:cubicBezTo>
                  <a:pt x="812" y="403"/>
                  <a:pt x="812" y="403"/>
                  <a:pt x="812" y="403"/>
                </a:cubicBezTo>
                <a:cubicBezTo>
                  <a:pt x="814" y="402"/>
                  <a:pt x="814" y="402"/>
                  <a:pt x="814" y="402"/>
                </a:cubicBezTo>
                <a:cubicBezTo>
                  <a:pt x="814" y="403"/>
                  <a:pt x="814" y="403"/>
                  <a:pt x="814" y="403"/>
                </a:cubicBezTo>
                <a:cubicBezTo>
                  <a:pt x="814" y="404"/>
                  <a:pt x="814" y="404"/>
                  <a:pt x="814" y="404"/>
                </a:cubicBezTo>
                <a:cubicBezTo>
                  <a:pt x="813" y="404"/>
                  <a:pt x="813" y="404"/>
                  <a:pt x="813" y="404"/>
                </a:cubicBezTo>
                <a:cubicBezTo>
                  <a:pt x="816" y="405"/>
                  <a:pt x="816" y="405"/>
                  <a:pt x="816" y="405"/>
                </a:cubicBezTo>
                <a:cubicBezTo>
                  <a:pt x="817" y="406"/>
                  <a:pt x="817" y="406"/>
                  <a:pt x="817" y="406"/>
                </a:cubicBezTo>
                <a:cubicBezTo>
                  <a:pt x="815" y="406"/>
                  <a:pt x="815" y="406"/>
                  <a:pt x="815" y="406"/>
                </a:cubicBezTo>
                <a:cubicBezTo>
                  <a:pt x="815" y="407"/>
                  <a:pt x="815" y="407"/>
                  <a:pt x="815" y="407"/>
                </a:cubicBezTo>
                <a:cubicBezTo>
                  <a:pt x="812" y="407"/>
                  <a:pt x="812" y="407"/>
                  <a:pt x="812" y="407"/>
                </a:cubicBezTo>
                <a:cubicBezTo>
                  <a:pt x="810" y="408"/>
                  <a:pt x="810" y="408"/>
                  <a:pt x="810" y="408"/>
                </a:cubicBezTo>
                <a:cubicBezTo>
                  <a:pt x="809" y="409"/>
                  <a:pt x="809" y="409"/>
                  <a:pt x="809" y="409"/>
                </a:cubicBezTo>
                <a:cubicBezTo>
                  <a:pt x="809" y="410"/>
                  <a:pt x="809" y="410"/>
                  <a:pt x="809" y="410"/>
                </a:cubicBezTo>
                <a:cubicBezTo>
                  <a:pt x="806" y="410"/>
                  <a:pt x="806" y="410"/>
                  <a:pt x="806" y="410"/>
                </a:cubicBezTo>
                <a:cubicBezTo>
                  <a:pt x="804" y="411"/>
                  <a:pt x="804" y="411"/>
                  <a:pt x="804" y="411"/>
                </a:cubicBezTo>
                <a:cubicBezTo>
                  <a:pt x="802" y="412"/>
                  <a:pt x="802" y="412"/>
                  <a:pt x="802" y="412"/>
                </a:cubicBezTo>
                <a:cubicBezTo>
                  <a:pt x="801" y="412"/>
                  <a:pt x="801" y="412"/>
                  <a:pt x="801" y="412"/>
                </a:cubicBezTo>
                <a:cubicBezTo>
                  <a:pt x="800" y="412"/>
                  <a:pt x="800" y="412"/>
                  <a:pt x="800" y="412"/>
                </a:cubicBezTo>
                <a:cubicBezTo>
                  <a:pt x="800" y="414"/>
                  <a:pt x="800" y="414"/>
                  <a:pt x="800" y="414"/>
                </a:cubicBezTo>
                <a:cubicBezTo>
                  <a:pt x="799" y="414"/>
                  <a:pt x="799" y="414"/>
                  <a:pt x="799" y="414"/>
                </a:cubicBezTo>
                <a:cubicBezTo>
                  <a:pt x="797" y="413"/>
                  <a:pt x="797" y="413"/>
                  <a:pt x="797" y="413"/>
                </a:cubicBezTo>
                <a:cubicBezTo>
                  <a:pt x="796" y="410"/>
                  <a:pt x="796" y="410"/>
                  <a:pt x="796" y="410"/>
                </a:cubicBezTo>
                <a:cubicBezTo>
                  <a:pt x="796" y="412"/>
                  <a:pt x="796" y="412"/>
                  <a:pt x="796" y="412"/>
                </a:cubicBezTo>
                <a:cubicBezTo>
                  <a:pt x="795" y="412"/>
                  <a:pt x="795" y="412"/>
                  <a:pt x="795" y="412"/>
                </a:cubicBezTo>
                <a:cubicBezTo>
                  <a:pt x="796" y="413"/>
                  <a:pt x="796" y="413"/>
                  <a:pt x="796" y="413"/>
                </a:cubicBezTo>
                <a:cubicBezTo>
                  <a:pt x="799" y="415"/>
                  <a:pt x="799" y="415"/>
                  <a:pt x="799" y="415"/>
                </a:cubicBezTo>
                <a:cubicBezTo>
                  <a:pt x="799" y="416"/>
                  <a:pt x="799" y="416"/>
                  <a:pt x="799" y="416"/>
                </a:cubicBezTo>
                <a:cubicBezTo>
                  <a:pt x="798" y="416"/>
                  <a:pt x="798" y="416"/>
                  <a:pt x="798" y="416"/>
                </a:cubicBezTo>
                <a:cubicBezTo>
                  <a:pt x="797" y="416"/>
                  <a:pt x="797" y="416"/>
                  <a:pt x="797" y="416"/>
                </a:cubicBezTo>
                <a:cubicBezTo>
                  <a:pt x="798" y="417"/>
                  <a:pt x="798" y="417"/>
                  <a:pt x="798" y="417"/>
                </a:cubicBezTo>
                <a:cubicBezTo>
                  <a:pt x="798" y="418"/>
                  <a:pt x="798" y="418"/>
                  <a:pt x="798" y="418"/>
                </a:cubicBezTo>
                <a:cubicBezTo>
                  <a:pt x="799" y="417"/>
                  <a:pt x="799" y="417"/>
                  <a:pt x="799" y="417"/>
                </a:cubicBezTo>
                <a:cubicBezTo>
                  <a:pt x="800" y="415"/>
                  <a:pt x="800" y="415"/>
                  <a:pt x="800" y="415"/>
                </a:cubicBezTo>
                <a:cubicBezTo>
                  <a:pt x="802" y="415"/>
                  <a:pt x="802" y="415"/>
                  <a:pt x="802" y="415"/>
                </a:cubicBezTo>
                <a:cubicBezTo>
                  <a:pt x="804" y="414"/>
                  <a:pt x="804" y="414"/>
                  <a:pt x="804" y="414"/>
                </a:cubicBezTo>
                <a:cubicBezTo>
                  <a:pt x="805" y="414"/>
                  <a:pt x="805" y="414"/>
                  <a:pt x="805" y="414"/>
                </a:cubicBezTo>
                <a:cubicBezTo>
                  <a:pt x="805" y="413"/>
                  <a:pt x="805" y="413"/>
                  <a:pt x="805" y="413"/>
                </a:cubicBezTo>
                <a:cubicBezTo>
                  <a:pt x="806" y="411"/>
                  <a:pt x="806" y="411"/>
                  <a:pt x="806" y="411"/>
                </a:cubicBezTo>
                <a:cubicBezTo>
                  <a:pt x="808" y="411"/>
                  <a:pt x="808" y="411"/>
                  <a:pt x="808" y="411"/>
                </a:cubicBezTo>
                <a:cubicBezTo>
                  <a:pt x="810" y="410"/>
                  <a:pt x="810" y="410"/>
                  <a:pt x="810" y="410"/>
                </a:cubicBezTo>
                <a:cubicBezTo>
                  <a:pt x="811" y="409"/>
                  <a:pt x="811" y="409"/>
                  <a:pt x="811" y="409"/>
                </a:cubicBezTo>
                <a:cubicBezTo>
                  <a:pt x="814" y="409"/>
                  <a:pt x="814" y="409"/>
                  <a:pt x="814" y="409"/>
                </a:cubicBezTo>
                <a:cubicBezTo>
                  <a:pt x="816" y="409"/>
                  <a:pt x="816" y="409"/>
                  <a:pt x="816" y="409"/>
                </a:cubicBezTo>
                <a:cubicBezTo>
                  <a:pt x="817" y="411"/>
                  <a:pt x="817" y="411"/>
                  <a:pt x="817" y="411"/>
                </a:cubicBezTo>
                <a:cubicBezTo>
                  <a:pt x="817" y="413"/>
                  <a:pt x="817" y="413"/>
                  <a:pt x="817" y="413"/>
                </a:cubicBezTo>
                <a:cubicBezTo>
                  <a:pt x="815" y="414"/>
                  <a:pt x="815" y="414"/>
                  <a:pt x="815" y="414"/>
                </a:cubicBezTo>
                <a:cubicBezTo>
                  <a:pt x="814" y="415"/>
                  <a:pt x="814" y="415"/>
                  <a:pt x="814" y="415"/>
                </a:cubicBezTo>
                <a:cubicBezTo>
                  <a:pt x="815" y="415"/>
                  <a:pt x="815" y="415"/>
                  <a:pt x="815" y="415"/>
                </a:cubicBezTo>
                <a:cubicBezTo>
                  <a:pt x="816" y="416"/>
                  <a:pt x="816" y="416"/>
                  <a:pt x="816" y="416"/>
                </a:cubicBezTo>
                <a:cubicBezTo>
                  <a:pt x="816" y="415"/>
                  <a:pt x="816" y="415"/>
                  <a:pt x="816" y="415"/>
                </a:cubicBezTo>
                <a:cubicBezTo>
                  <a:pt x="817" y="414"/>
                  <a:pt x="817" y="414"/>
                  <a:pt x="817" y="414"/>
                </a:cubicBezTo>
                <a:cubicBezTo>
                  <a:pt x="819" y="413"/>
                  <a:pt x="819" y="413"/>
                  <a:pt x="819" y="413"/>
                </a:cubicBezTo>
                <a:cubicBezTo>
                  <a:pt x="820" y="413"/>
                  <a:pt x="820" y="413"/>
                  <a:pt x="820" y="413"/>
                </a:cubicBezTo>
                <a:cubicBezTo>
                  <a:pt x="820" y="414"/>
                  <a:pt x="820" y="414"/>
                  <a:pt x="820" y="414"/>
                </a:cubicBezTo>
                <a:cubicBezTo>
                  <a:pt x="820" y="415"/>
                  <a:pt x="820" y="415"/>
                  <a:pt x="820" y="415"/>
                </a:cubicBezTo>
                <a:cubicBezTo>
                  <a:pt x="821" y="415"/>
                  <a:pt x="821" y="415"/>
                  <a:pt x="821" y="415"/>
                </a:cubicBezTo>
                <a:cubicBezTo>
                  <a:pt x="823" y="416"/>
                  <a:pt x="823" y="416"/>
                  <a:pt x="823" y="416"/>
                </a:cubicBezTo>
                <a:cubicBezTo>
                  <a:pt x="822" y="416"/>
                  <a:pt x="822" y="416"/>
                  <a:pt x="822" y="416"/>
                </a:cubicBezTo>
                <a:cubicBezTo>
                  <a:pt x="821" y="416"/>
                  <a:pt x="821" y="416"/>
                  <a:pt x="821" y="416"/>
                </a:cubicBezTo>
                <a:cubicBezTo>
                  <a:pt x="822" y="417"/>
                  <a:pt x="822" y="417"/>
                  <a:pt x="822" y="417"/>
                </a:cubicBezTo>
                <a:cubicBezTo>
                  <a:pt x="823" y="418"/>
                  <a:pt x="823" y="418"/>
                  <a:pt x="823" y="418"/>
                </a:cubicBezTo>
                <a:cubicBezTo>
                  <a:pt x="824" y="419"/>
                  <a:pt x="824" y="419"/>
                  <a:pt x="824" y="419"/>
                </a:cubicBezTo>
                <a:cubicBezTo>
                  <a:pt x="823" y="419"/>
                  <a:pt x="823" y="419"/>
                  <a:pt x="823" y="419"/>
                </a:cubicBezTo>
                <a:cubicBezTo>
                  <a:pt x="822" y="419"/>
                  <a:pt x="822" y="419"/>
                  <a:pt x="822" y="419"/>
                </a:cubicBezTo>
                <a:cubicBezTo>
                  <a:pt x="821" y="420"/>
                  <a:pt x="821" y="420"/>
                  <a:pt x="821" y="420"/>
                </a:cubicBezTo>
                <a:cubicBezTo>
                  <a:pt x="823" y="421"/>
                  <a:pt x="823" y="421"/>
                  <a:pt x="823" y="421"/>
                </a:cubicBezTo>
                <a:cubicBezTo>
                  <a:pt x="822" y="422"/>
                  <a:pt x="822" y="422"/>
                  <a:pt x="822" y="422"/>
                </a:cubicBezTo>
                <a:cubicBezTo>
                  <a:pt x="821" y="422"/>
                  <a:pt x="821" y="422"/>
                  <a:pt x="821" y="422"/>
                </a:cubicBezTo>
                <a:cubicBezTo>
                  <a:pt x="821" y="423"/>
                  <a:pt x="821" y="423"/>
                  <a:pt x="821" y="423"/>
                </a:cubicBezTo>
                <a:cubicBezTo>
                  <a:pt x="820" y="424"/>
                  <a:pt x="820" y="424"/>
                  <a:pt x="820" y="424"/>
                </a:cubicBezTo>
                <a:cubicBezTo>
                  <a:pt x="818" y="423"/>
                  <a:pt x="818" y="423"/>
                  <a:pt x="818" y="423"/>
                </a:cubicBezTo>
                <a:cubicBezTo>
                  <a:pt x="819" y="424"/>
                  <a:pt x="819" y="424"/>
                  <a:pt x="819" y="424"/>
                </a:cubicBezTo>
                <a:cubicBezTo>
                  <a:pt x="821" y="425"/>
                  <a:pt x="821" y="425"/>
                  <a:pt x="821" y="425"/>
                </a:cubicBezTo>
                <a:cubicBezTo>
                  <a:pt x="822" y="424"/>
                  <a:pt x="822" y="424"/>
                  <a:pt x="822" y="424"/>
                </a:cubicBezTo>
                <a:cubicBezTo>
                  <a:pt x="823" y="425"/>
                  <a:pt x="823" y="425"/>
                  <a:pt x="823" y="425"/>
                </a:cubicBezTo>
                <a:cubicBezTo>
                  <a:pt x="822" y="426"/>
                  <a:pt x="822" y="426"/>
                  <a:pt x="822" y="426"/>
                </a:cubicBezTo>
                <a:cubicBezTo>
                  <a:pt x="823" y="426"/>
                  <a:pt x="823" y="426"/>
                  <a:pt x="823" y="426"/>
                </a:cubicBezTo>
                <a:cubicBezTo>
                  <a:pt x="822" y="428"/>
                  <a:pt x="822" y="428"/>
                  <a:pt x="822" y="428"/>
                </a:cubicBezTo>
                <a:cubicBezTo>
                  <a:pt x="822" y="429"/>
                  <a:pt x="822" y="429"/>
                  <a:pt x="822" y="429"/>
                </a:cubicBezTo>
                <a:cubicBezTo>
                  <a:pt x="821" y="429"/>
                  <a:pt x="821" y="429"/>
                  <a:pt x="821" y="429"/>
                </a:cubicBezTo>
                <a:cubicBezTo>
                  <a:pt x="820" y="430"/>
                  <a:pt x="820" y="430"/>
                  <a:pt x="820" y="430"/>
                </a:cubicBezTo>
                <a:cubicBezTo>
                  <a:pt x="819" y="431"/>
                  <a:pt x="819" y="431"/>
                  <a:pt x="819" y="431"/>
                </a:cubicBezTo>
                <a:cubicBezTo>
                  <a:pt x="817" y="431"/>
                  <a:pt x="817" y="431"/>
                  <a:pt x="817" y="431"/>
                </a:cubicBezTo>
                <a:cubicBezTo>
                  <a:pt x="816" y="432"/>
                  <a:pt x="816" y="432"/>
                  <a:pt x="816" y="432"/>
                </a:cubicBezTo>
                <a:cubicBezTo>
                  <a:pt x="815" y="433"/>
                  <a:pt x="815" y="433"/>
                  <a:pt x="815" y="433"/>
                </a:cubicBezTo>
                <a:cubicBezTo>
                  <a:pt x="814" y="433"/>
                  <a:pt x="814" y="433"/>
                  <a:pt x="814" y="433"/>
                </a:cubicBezTo>
                <a:cubicBezTo>
                  <a:pt x="814" y="434"/>
                  <a:pt x="814" y="434"/>
                  <a:pt x="814" y="434"/>
                </a:cubicBezTo>
                <a:cubicBezTo>
                  <a:pt x="813" y="434"/>
                  <a:pt x="813" y="434"/>
                  <a:pt x="813" y="434"/>
                </a:cubicBezTo>
                <a:cubicBezTo>
                  <a:pt x="812" y="433"/>
                  <a:pt x="812" y="433"/>
                  <a:pt x="812" y="433"/>
                </a:cubicBezTo>
                <a:cubicBezTo>
                  <a:pt x="811" y="434"/>
                  <a:pt x="811" y="434"/>
                  <a:pt x="811" y="434"/>
                </a:cubicBezTo>
                <a:cubicBezTo>
                  <a:pt x="810" y="434"/>
                  <a:pt x="810" y="434"/>
                  <a:pt x="810" y="434"/>
                </a:cubicBezTo>
                <a:cubicBezTo>
                  <a:pt x="810" y="433"/>
                  <a:pt x="810" y="433"/>
                  <a:pt x="810" y="433"/>
                </a:cubicBezTo>
                <a:cubicBezTo>
                  <a:pt x="808" y="434"/>
                  <a:pt x="808" y="434"/>
                  <a:pt x="808" y="434"/>
                </a:cubicBezTo>
                <a:cubicBezTo>
                  <a:pt x="807" y="434"/>
                  <a:pt x="807" y="434"/>
                  <a:pt x="807" y="434"/>
                </a:cubicBezTo>
                <a:cubicBezTo>
                  <a:pt x="806" y="433"/>
                  <a:pt x="806" y="433"/>
                  <a:pt x="806" y="433"/>
                </a:cubicBezTo>
                <a:cubicBezTo>
                  <a:pt x="806" y="434"/>
                  <a:pt x="806" y="434"/>
                  <a:pt x="806" y="434"/>
                </a:cubicBezTo>
                <a:cubicBezTo>
                  <a:pt x="805" y="435"/>
                  <a:pt x="805" y="435"/>
                  <a:pt x="805" y="435"/>
                </a:cubicBezTo>
                <a:cubicBezTo>
                  <a:pt x="804" y="434"/>
                  <a:pt x="804" y="434"/>
                  <a:pt x="804" y="434"/>
                </a:cubicBezTo>
                <a:cubicBezTo>
                  <a:pt x="803" y="435"/>
                  <a:pt x="803" y="435"/>
                  <a:pt x="803" y="435"/>
                </a:cubicBezTo>
                <a:cubicBezTo>
                  <a:pt x="804" y="435"/>
                  <a:pt x="804" y="435"/>
                  <a:pt x="804" y="435"/>
                </a:cubicBezTo>
                <a:cubicBezTo>
                  <a:pt x="804" y="436"/>
                  <a:pt x="804" y="436"/>
                  <a:pt x="804" y="436"/>
                </a:cubicBezTo>
                <a:cubicBezTo>
                  <a:pt x="803" y="437"/>
                  <a:pt x="803" y="437"/>
                  <a:pt x="803" y="437"/>
                </a:cubicBezTo>
                <a:cubicBezTo>
                  <a:pt x="802" y="437"/>
                  <a:pt x="802" y="437"/>
                  <a:pt x="802" y="437"/>
                </a:cubicBezTo>
                <a:cubicBezTo>
                  <a:pt x="802" y="438"/>
                  <a:pt x="802" y="438"/>
                  <a:pt x="802" y="438"/>
                </a:cubicBezTo>
                <a:cubicBezTo>
                  <a:pt x="801" y="439"/>
                  <a:pt x="801" y="439"/>
                  <a:pt x="801" y="439"/>
                </a:cubicBezTo>
                <a:cubicBezTo>
                  <a:pt x="800" y="439"/>
                  <a:pt x="800" y="439"/>
                  <a:pt x="800" y="439"/>
                </a:cubicBezTo>
                <a:cubicBezTo>
                  <a:pt x="800" y="440"/>
                  <a:pt x="800" y="440"/>
                  <a:pt x="800" y="440"/>
                </a:cubicBezTo>
                <a:cubicBezTo>
                  <a:pt x="799" y="440"/>
                  <a:pt x="799" y="440"/>
                  <a:pt x="799" y="440"/>
                </a:cubicBezTo>
                <a:cubicBezTo>
                  <a:pt x="798" y="442"/>
                  <a:pt x="798" y="442"/>
                  <a:pt x="798" y="442"/>
                </a:cubicBezTo>
                <a:cubicBezTo>
                  <a:pt x="797" y="441"/>
                  <a:pt x="797" y="441"/>
                  <a:pt x="797" y="441"/>
                </a:cubicBezTo>
                <a:cubicBezTo>
                  <a:pt x="797" y="442"/>
                  <a:pt x="797" y="442"/>
                  <a:pt x="797" y="442"/>
                </a:cubicBezTo>
                <a:cubicBezTo>
                  <a:pt x="795" y="442"/>
                  <a:pt x="795" y="442"/>
                  <a:pt x="795" y="442"/>
                </a:cubicBezTo>
                <a:cubicBezTo>
                  <a:pt x="795" y="443"/>
                  <a:pt x="795" y="443"/>
                  <a:pt x="795" y="443"/>
                </a:cubicBezTo>
                <a:cubicBezTo>
                  <a:pt x="794" y="443"/>
                  <a:pt x="794" y="443"/>
                  <a:pt x="794" y="443"/>
                </a:cubicBezTo>
                <a:cubicBezTo>
                  <a:pt x="793" y="443"/>
                  <a:pt x="793" y="443"/>
                  <a:pt x="793" y="443"/>
                </a:cubicBezTo>
                <a:cubicBezTo>
                  <a:pt x="791" y="443"/>
                  <a:pt x="791" y="443"/>
                  <a:pt x="791" y="443"/>
                </a:cubicBezTo>
                <a:cubicBezTo>
                  <a:pt x="791" y="442"/>
                  <a:pt x="791" y="442"/>
                  <a:pt x="791" y="442"/>
                </a:cubicBezTo>
                <a:cubicBezTo>
                  <a:pt x="789" y="443"/>
                  <a:pt x="789" y="443"/>
                  <a:pt x="789" y="443"/>
                </a:cubicBezTo>
                <a:cubicBezTo>
                  <a:pt x="788" y="443"/>
                  <a:pt x="788" y="443"/>
                  <a:pt x="788" y="443"/>
                </a:cubicBezTo>
                <a:cubicBezTo>
                  <a:pt x="786" y="444"/>
                  <a:pt x="786" y="444"/>
                  <a:pt x="786" y="444"/>
                </a:cubicBezTo>
                <a:cubicBezTo>
                  <a:pt x="784" y="443"/>
                  <a:pt x="784" y="443"/>
                  <a:pt x="784" y="443"/>
                </a:cubicBezTo>
                <a:cubicBezTo>
                  <a:pt x="785" y="443"/>
                  <a:pt x="785" y="443"/>
                  <a:pt x="785" y="443"/>
                </a:cubicBezTo>
                <a:cubicBezTo>
                  <a:pt x="784" y="442"/>
                  <a:pt x="784" y="442"/>
                  <a:pt x="784" y="442"/>
                </a:cubicBezTo>
                <a:cubicBezTo>
                  <a:pt x="783" y="443"/>
                  <a:pt x="783" y="443"/>
                  <a:pt x="783" y="443"/>
                </a:cubicBezTo>
                <a:cubicBezTo>
                  <a:pt x="782" y="443"/>
                  <a:pt x="782" y="443"/>
                  <a:pt x="782" y="443"/>
                </a:cubicBezTo>
                <a:cubicBezTo>
                  <a:pt x="780" y="442"/>
                  <a:pt x="780" y="442"/>
                  <a:pt x="780" y="442"/>
                </a:cubicBezTo>
                <a:cubicBezTo>
                  <a:pt x="779" y="442"/>
                  <a:pt x="779" y="442"/>
                  <a:pt x="779" y="442"/>
                </a:cubicBezTo>
                <a:cubicBezTo>
                  <a:pt x="778" y="442"/>
                  <a:pt x="778" y="442"/>
                  <a:pt x="778" y="442"/>
                </a:cubicBezTo>
                <a:cubicBezTo>
                  <a:pt x="777" y="441"/>
                  <a:pt x="777" y="441"/>
                  <a:pt x="777" y="441"/>
                </a:cubicBezTo>
                <a:cubicBezTo>
                  <a:pt x="776" y="441"/>
                  <a:pt x="776" y="441"/>
                  <a:pt x="776" y="441"/>
                </a:cubicBezTo>
                <a:cubicBezTo>
                  <a:pt x="775" y="442"/>
                  <a:pt x="775" y="442"/>
                  <a:pt x="775" y="442"/>
                </a:cubicBezTo>
                <a:cubicBezTo>
                  <a:pt x="773" y="442"/>
                  <a:pt x="773" y="442"/>
                  <a:pt x="773" y="442"/>
                </a:cubicBezTo>
                <a:cubicBezTo>
                  <a:pt x="772" y="441"/>
                  <a:pt x="772" y="441"/>
                  <a:pt x="772" y="441"/>
                </a:cubicBezTo>
                <a:cubicBezTo>
                  <a:pt x="771" y="442"/>
                  <a:pt x="771" y="442"/>
                  <a:pt x="771" y="442"/>
                </a:cubicBezTo>
                <a:cubicBezTo>
                  <a:pt x="770" y="442"/>
                  <a:pt x="770" y="442"/>
                  <a:pt x="770" y="442"/>
                </a:cubicBezTo>
                <a:cubicBezTo>
                  <a:pt x="769" y="441"/>
                  <a:pt x="769" y="441"/>
                  <a:pt x="769" y="441"/>
                </a:cubicBezTo>
                <a:cubicBezTo>
                  <a:pt x="768" y="442"/>
                  <a:pt x="768" y="442"/>
                  <a:pt x="768" y="442"/>
                </a:cubicBezTo>
                <a:cubicBezTo>
                  <a:pt x="767" y="441"/>
                  <a:pt x="767" y="441"/>
                  <a:pt x="767" y="441"/>
                </a:cubicBezTo>
                <a:cubicBezTo>
                  <a:pt x="766" y="441"/>
                  <a:pt x="766" y="441"/>
                  <a:pt x="766" y="441"/>
                </a:cubicBezTo>
                <a:cubicBezTo>
                  <a:pt x="764" y="441"/>
                  <a:pt x="764" y="441"/>
                  <a:pt x="764" y="441"/>
                </a:cubicBezTo>
                <a:cubicBezTo>
                  <a:pt x="762" y="441"/>
                  <a:pt x="762" y="441"/>
                  <a:pt x="762" y="441"/>
                </a:cubicBezTo>
                <a:cubicBezTo>
                  <a:pt x="760" y="441"/>
                  <a:pt x="760" y="441"/>
                  <a:pt x="760" y="441"/>
                </a:cubicBezTo>
                <a:cubicBezTo>
                  <a:pt x="759" y="439"/>
                  <a:pt x="759" y="439"/>
                  <a:pt x="759" y="439"/>
                </a:cubicBezTo>
                <a:cubicBezTo>
                  <a:pt x="758" y="440"/>
                  <a:pt x="758" y="440"/>
                  <a:pt x="758" y="440"/>
                </a:cubicBezTo>
                <a:cubicBezTo>
                  <a:pt x="757" y="441"/>
                  <a:pt x="757" y="441"/>
                  <a:pt x="757" y="441"/>
                </a:cubicBezTo>
                <a:cubicBezTo>
                  <a:pt x="758" y="441"/>
                  <a:pt x="758" y="441"/>
                  <a:pt x="758" y="441"/>
                </a:cubicBezTo>
                <a:cubicBezTo>
                  <a:pt x="757" y="442"/>
                  <a:pt x="757" y="442"/>
                  <a:pt x="757" y="442"/>
                </a:cubicBezTo>
                <a:cubicBezTo>
                  <a:pt x="756" y="442"/>
                  <a:pt x="756" y="442"/>
                  <a:pt x="756" y="442"/>
                </a:cubicBezTo>
                <a:cubicBezTo>
                  <a:pt x="754" y="444"/>
                  <a:pt x="754" y="444"/>
                  <a:pt x="754" y="444"/>
                </a:cubicBezTo>
                <a:cubicBezTo>
                  <a:pt x="752" y="445"/>
                  <a:pt x="752" y="445"/>
                  <a:pt x="752" y="445"/>
                </a:cubicBezTo>
                <a:cubicBezTo>
                  <a:pt x="752" y="446"/>
                  <a:pt x="752" y="446"/>
                  <a:pt x="752" y="446"/>
                </a:cubicBezTo>
                <a:cubicBezTo>
                  <a:pt x="752" y="448"/>
                  <a:pt x="752" y="448"/>
                  <a:pt x="752" y="448"/>
                </a:cubicBezTo>
                <a:cubicBezTo>
                  <a:pt x="751" y="449"/>
                  <a:pt x="751" y="449"/>
                  <a:pt x="751" y="449"/>
                </a:cubicBezTo>
                <a:cubicBezTo>
                  <a:pt x="749" y="449"/>
                  <a:pt x="749" y="449"/>
                  <a:pt x="749" y="449"/>
                </a:cubicBezTo>
                <a:cubicBezTo>
                  <a:pt x="748" y="449"/>
                  <a:pt x="748" y="449"/>
                  <a:pt x="748" y="449"/>
                </a:cubicBezTo>
                <a:cubicBezTo>
                  <a:pt x="746" y="450"/>
                  <a:pt x="746" y="450"/>
                  <a:pt x="746" y="450"/>
                </a:cubicBezTo>
                <a:cubicBezTo>
                  <a:pt x="745" y="451"/>
                  <a:pt x="745" y="451"/>
                  <a:pt x="745" y="451"/>
                </a:cubicBezTo>
                <a:cubicBezTo>
                  <a:pt x="744" y="451"/>
                  <a:pt x="744" y="451"/>
                  <a:pt x="744" y="451"/>
                </a:cubicBezTo>
                <a:cubicBezTo>
                  <a:pt x="743" y="451"/>
                  <a:pt x="743" y="451"/>
                  <a:pt x="743" y="451"/>
                </a:cubicBezTo>
                <a:cubicBezTo>
                  <a:pt x="742" y="453"/>
                  <a:pt x="742" y="453"/>
                  <a:pt x="742" y="453"/>
                </a:cubicBezTo>
                <a:cubicBezTo>
                  <a:pt x="741" y="453"/>
                  <a:pt x="741" y="453"/>
                  <a:pt x="741" y="453"/>
                </a:cubicBezTo>
                <a:cubicBezTo>
                  <a:pt x="739" y="454"/>
                  <a:pt x="739" y="454"/>
                  <a:pt x="739" y="454"/>
                </a:cubicBezTo>
                <a:cubicBezTo>
                  <a:pt x="738" y="455"/>
                  <a:pt x="738" y="455"/>
                  <a:pt x="738" y="455"/>
                </a:cubicBezTo>
                <a:cubicBezTo>
                  <a:pt x="737" y="457"/>
                  <a:pt x="737" y="457"/>
                  <a:pt x="737" y="457"/>
                </a:cubicBezTo>
                <a:cubicBezTo>
                  <a:pt x="734" y="458"/>
                  <a:pt x="734" y="458"/>
                  <a:pt x="734" y="458"/>
                </a:cubicBezTo>
                <a:cubicBezTo>
                  <a:pt x="734" y="460"/>
                  <a:pt x="734" y="460"/>
                  <a:pt x="734" y="460"/>
                </a:cubicBezTo>
                <a:cubicBezTo>
                  <a:pt x="732" y="461"/>
                  <a:pt x="732" y="461"/>
                  <a:pt x="732" y="461"/>
                </a:cubicBezTo>
                <a:cubicBezTo>
                  <a:pt x="731" y="463"/>
                  <a:pt x="731" y="463"/>
                  <a:pt x="731" y="463"/>
                </a:cubicBezTo>
                <a:cubicBezTo>
                  <a:pt x="730" y="463"/>
                  <a:pt x="730" y="463"/>
                  <a:pt x="730" y="463"/>
                </a:cubicBezTo>
                <a:cubicBezTo>
                  <a:pt x="729" y="465"/>
                  <a:pt x="729" y="465"/>
                  <a:pt x="729" y="465"/>
                </a:cubicBezTo>
                <a:cubicBezTo>
                  <a:pt x="728" y="466"/>
                  <a:pt x="728" y="466"/>
                  <a:pt x="728" y="466"/>
                </a:cubicBezTo>
                <a:cubicBezTo>
                  <a:pt x="725" y="468"/>
                  <a:pt x="725" y="468"/>
                  <a:pt x="725" y="468"/>
                </a:cubicBezTo>
                <a:cubicBezTo>
                  <a:pt x="725" y="469"/>
                  <a:pt x="725" y="469"/>
                  <a:pt x="725" y="469"/>
                </a:cubicBezTo>
                <a:cubicBezTo>
                  <a:pt x="722" y="470"/>
                  <a:pt x="722" y="470"/>
                  <a:pt x="722" y="470"/>
                </a:cubicBezTo>
                <a:cubicBezTo>
                  <a:pt x="720" y="470"/>
                  <a:pt x="720" y="470"/>
                  <a:pt x="720" y="470"/>
                </a:cubicBezTo>
                <a:cubicBezTo>
                  <a:pt x="721" y="471"/>
                  <a:pt x="721" y="471"/>
                  <a:pt x="721" y="471"/>
                </a:cubicBezTo>
                <a:cubicBezTo>
                  <a:pt x="725" y="469"/>
                  <a:pt x="725" y="469"/>
                  <a:pt x="725" y="469"/>
                </a:cubicBezTo>
                <a:cubicBezTo>
                  <a:pt x="727" y="468"/>
                  <a:pt x="727" y="468"/>
                  <a:pt x="727" y="468"/>
                </a:cubicBezTo>
                <a:cubicBezTo>
                  <a:pt x="730" y="466"/>
                  <a:pt x="730" y="466"/>
                  <a:pt x="730" y="466"/>
                </a:cubicBezTo>
                <a:cubicBezTo>
                  <a:pt x="731" y="464"/>
                  <a:pt x="731" y="464"/>
                  <a:pt x="731" y="464"/>
                </a:cubicBezTo>
                <a:cubicBezTo>
                  <a:pt x="733" y="463"/>
                  <a:pt x="733" y="463"/>
                  <a:pt x="733" y="463"/>
                </a:cubicBezTo>
                <a:cubicBezTo>
                  <a:pt x="734" y="462"/>
                  <a:pt x="734" y="462"/>
                  <a:pt x="734" y="462"/>
                </a:cubicBezTo>
                <a:cubicBezTo>
                  <a:pt x="737" y="459"/>
                  <a:pt x="737" y="459"/>
                  <a:pt x="737" y="459"/>
                </a:cubicBezTo>
                <a:cubicBezTo>
                  <a:pt x="741" y="457"/>
                  <a:pt x="741" y="457"/>
                  <a:pt x="741" y="457"/>
                </a:cubicBezTo>
                <a:cubicBezTo>
                  <a:pt x="744" y="455"/>
                  <a:pt x="744" y="455"/>
                  <a:pt x="744" y="455"/>
                </a:cubicBezTo>
                <a:cubicBezTo>
                  <a:pt x="746" y="454"/>
                  <a:pt x="746" y="454"/>
                  <a:pt x="746" y="454"/>
                </a:cubicBezTo>
                <a:cubicBezTo>
                  <a:pt x="747" y="454"/>
                  <a:pt x="747" y="454"/>
                  <a:pt x="747" y="454"/>
                </a:cubicBezTo>
                <a:cubicBezTo>
                  <a:pt x="751" y="453"/>
                  <a:pt x="751" y="453"/>
                  <a:pt x="751" y="453"/>
                </a:cubicBezTo>
                <a:cubicBezTo>
                  <a:pt x="754" y="452"/>
                  <a:pt x="754" y="452"/>
                  <a:pt x="754" y="452"/>
                </a:cubicBezTo>
                <a:cubicBezTo>
                  <a:pt x="756" y="452"/>
                  <a:pt x="756" y="452"/>
                  <a:pt x="756" y="452"/>
                </a:cubicBezTo>
                <a:cubicBezTo>
                  <a:pt x="757" y="451"/>
                  <a:pt x="757" y="451"/>
                  <a:pt x="757" y="451"/>
                </a:cubicBezTo>
                <a:cubicBezTo>
                  <a:pt x="761" y="451"/>
                  <a:pt x="761" y="451"/>
                  <a:pt x="761" y="451"/>
                </a:cubicBezTo>
                <a:cubicBezTo>
                  <a:pt x="764" y="452"/>
                  <a:pt x="764" y="452"/>
                  <a:pt x="764" y="452"/>
                </a:cubicBezTo>
                <a:cubicBezTo>
                  <a:pt x="766" y="453"/>
                  <a:pt x="766" y="453"/>
                  <a:pt x="766" y="453"/>
                </a:cubicBezTo>
                <a:cubicBezTo>
                  <a:pt x="766" y="454"/>
                  <a:pt x="766" y="454"/>
                  <a:pt x="766" y="454"/>
                </a:cubicBezTo>
                <a:cubicBezTo>
                  <a:pt x="765" y="454"/>
                  <a:pt x="765" y="454"/>
                  <a:pt x="765" y="454"/>
                </a:cubicBezTo>
                <a:cubicBezTo>
                  <a:pt x="766" y="455"/>
                  <a:pt x="766" y="455"/>
                  <a:pt x="766" y="455"/>
                </a:cubicBezTo>
                <a:cubicBezTo>
                  <a:pt x="767" y="455"/>
                  <a:pt x="767" y="455"/>
                  <a:pt x="767" y="455"/>
                </a:cubicBezTo>
                <a:cubicBezTo>
                  <a:pt x="766" y="456"/>
                  <a:pt x="766" y="456"/>
                  <a:pt x="766" y="456"/>
                </a:cubicBezTo>
                <a:cubicBezTo>
                  <a:pt x="767" y="456"/>
                  <a:pt x="767" y="456"/>
                  <a:pt x="767" y="456"/>
                </a:cubicBezTo>
                <a:cubicBezTo>
                  <a:pt x="766" y="458"/>
                  <a:pt x="766" y="458"/>
                  <a:pt x="766" y="458"/>
                </a:cubicBezTo>
                <a:cubicBezTo>
                  <a:pt x="764" y="459"/>
                  <a:pt x="764" y="459"/>
                  <a:pt x="764" y="459"/>
                </a:cubicBezTo>
                <a:cubicBezTo>
                  <a:pt x="763" y="460"/>
                  <a:pt x="763" y="460"/>
                  <a:pt x="763" y="460"/>
                </a:cubicBezTo>
                <a:cubicBezTo>
                  <a:pt x="762" y="460"/>
                  <a:pt x="762" y="460"/>
                  <a:pt x="762" y="460"/>
                </a:cubicBezTo>
                <a:cubicBezTo>
                  <a:pt x="761" y="461"/>
                  <a:pt x="761" y="461"/>
                  <a:pt x="761" y="461"/>
                </a:cubicBezTo>
                <a:cubicBezTo>
                  <a:pt x="759" y="461"/>
                  <a:pt x="759" y="461"/>
                  <a:pt x="759" y="461"/>
                </a:cubicBezTo>
                <a:cubicBezTo>
                  <a:pt x="758" y="460"/>
                  <a:pt x="758" y="460"/>
                  <a:pt x="758" y="460"/>
                </a:cubicBezTo>
                <a:cubicBezTo>
                  <a:pt x="757" y="460"/>
                  <a:pt x="757" y="460"/>
                  <a:pt x="757" y="460"/>
                </a:cubicBezTo>
                <a:cubicBezTo>
                  <a:pt x="756" y="460"/>
                  <a:pt x="756" y="460"/>
                  <a:pt x="756" y="460"/>
                </a:cubicBezTo>
                <a:cubicBezTo>
                  <a:pt x="754" y="461"/>
                  <a:pt x="754" y="461"/>
                  <a:pt x="754" y="461"/>
                </a:cubicBezTo>
                <a:cubicBezTo>
                  <a:pt x="753" y="460"/>
                  <a:pt x="753" y="460"/>
                  <a:pt x="753" y="460"/>
                </a:cubicBezTo>
                <a:cubicBezTo>
                  <a:pt x="751" y="461"/>
                  <a:pt x="751" y="461"/>
                  <a:pt x="751" y="461"/>
                </a:cubicBezTo>
                <a:cubicBezTo>
                  <a:pt x="753" y="461"/>
                  <a:pt x="753" y="461"/>
                  <a:pt x="753" y="461"/>
                </a:cubicBezTo>
                <a:cubicBezTo>
                  <a:pt x="754" y="461"/>
                  <a:pt x="754" y="461"/>
                  <a:pt x="754" y="461"/>
                </a:cubicBezTo>
                <a:cubicBezTo>
                  <a:pt x="755" y="461"/>
                  <a:pt x="755" y="461"/>
                  <a:pt x="755" y="461"/>
                </a:cubicBezTo>
                <a:cubicBezTo>
                  <a:pt x="757" y="462"/>
                  <a:pt x="757" y="462"/>
                  <a:pt x="757" y="462"/>
                </a:cubicBezTo>
                <a:cubicBezTo>
                  <a:pt x="758" y="463"/>
                  <a:pt x="758" y="463"/>
                  <a:pt x="758" y="463"/>
                </a:cubicBezTo>
                <a:cubicBezTo>
                  <a:pt x="758" y="464"/>
                  <a:pt x="758" y="464"/>
                  <a:pt x="758" y="464"/>
                </a:cubicBezTo>
                <a:cubicBezTo>
                  <a:pt x="760" y="463"/>
                  <a:pt x="760" y="463"/>
                  <a:pt x="760" y="463"/>
                </a:cubicBezTo>
                <a:cubicBezTo>
                  <a:pt x="761" y="462"/>
                  <a:pt x="761" y="462"/>
                  <a:pt x="761" y="462"/>
                </a:cubicBezTo>
                <a:cubicBezTo>
                  <a:pt x="762" y="462"/>
                  <a:pt x="762" y="462"/>
                  <a:pt x="762" y="462"/>
                </a:cubicBezTo>
                <a:cubicBezTo>
                  <a:pt x="762" y="463"/>
                  <a:pt x="762" y="463"/>
                  <a:pt x="762" y="463"/>
                </a:cubicBezTo>
                <a:cubicBezTo>
                  <a:pt x="763" y="463"/>
                  <a:pt x="763" y="463"/>
                  <a:pt x="763" y="463"/>
                </a:cubicBezTo>
                <a:cubicBezTo>
                  <a:pt x="764" y="463"/>
                  <a:pt x="764" y="463"/>
                  <a:pt x="764" y="463"/>
                </a:cubicBezTo>
                <a:cubicBezTo>
                  <a:pt x="762" y="464"/>
                  <a:pt x="762" y="464"/>
                  <a:pt x="762" y="464"/>
                </a:cubicBezTo>
                <a:cubicBezTo>
                  <a:pt x="761" y="468"/>
                  <a:pt x="761" y="468"/>
                  <a:pt x="761" y="468"/>
                </a:cubicBezTo>
                <a:cubicBezTo>
                  <a:pt x="760" y="468"/>
                  <a:pt x="760" y="468"/>
                  <a:pt x="760" y="468"/>
                </a:cubicBezTo>
                <a:cubicBezTo>
                  <a:pt x="759" y="469"/>
                  <a:pt x="759" y="469"/>
                  <a:pt x="759" y="469"/>
                </a:cubicBezTo>
                <a:cubicBezTo>
                  <a:pt x="762" y="469"/>
                  <a:pt x="762" y="469"/>
                  <a:pt x="762" y="469"/>
                </a:cubicBezTo>
                <a:cubicBezTo>
                  <a:pt x="761" y="470"/>
                  <a:pt x="761" y="470"/>
                  <a:pt x="761" y="470"/>
                </a:cubicBezTo>
                <a:cubicBezTo>
                  <a:pt x="762" y="471"/>
                  <a:pt x="762" y="471"/>
                  <a:pt x="762" y="471"/>
                </a:cubicBezTo>
                <a:cubicBezTo>
                  <a:pt x="762" y="472"/>
                  <a:pt x="762" y="472"/>
                  <a:pt x="762" y="472"/>
                </a:cubicBezTo>
                <a:cubicBezTo>
                  <a:pt x="762" y="474"/>
                  <a:pt x="762" y="474"/>
                  <a:pt x="762" y="474"/>
                </a:cubicBezTo>
                <a:cubicBezTo>
                  <a:pt x="763" y="476"/>
                  <a:pt x="763" y="476"/>
                  <a:pt x="763" y="476"/>
                </a:cubicBezTo>
                <a:cubicBezTo>
                  <a:pt x="764" y="476"/>
                  <a:pt x="764" y="476"/>
                  <a:pt x="764" y="476"/>
                </a:cubicBezTo>
                <a:cubicBezTo>
                  <a:pt x="765" y="477"/>
                  <a:pt x="765" y="477"/>
                  <a:pt x="765" y="477"/>
                </a:cubicBezTo>
                <a:cubicBezTo>
                  <a:pt x="767" y="477"/>
                  <a:pt x="767" y="477"/>
                  <a:pt x="767" y="477"/>
                </a:cubicBezTo>
                <a:cubicBezTo>
                  <a:pt x="766" y="478"/>
                  <a:pt x="766" y="478"/>
                  <a:pt x="766" y="478"/>
                </a:cubicBezTo>
                <a:cubicBezTo>
                  <a:pt x="765" y="478"/>
                  <a:pt x="765" y="478"/>
                  <a:pt x="765" y="478"/>
                </a:cubicBezTo>
                <a:cubicBezTo>
                  <a:pt x="767" y="479"/>
                  <a:pt x="767" y="479"/>
                  <a:pt x="767" y="479"/>
                </a:cubicBezTo>
                <a:cubicBezTo>
                  <a:pt x="769" y="479"/>
                  <a:pt x="769" y="479"/>
                  <a:pt x="769" y="479"/>
                </a:cubicBezTo>
                <a:cubicBezTo>
                  <a:pt x="770" y="480"/>
                  <a:pt x="770" y="480"/>
                  <a:pt x="770" y="480"/>
                </a:cubicBezTo>
                <a:cubicBezTo>
                  <a:pt x="770" y="479"/>
                  <a:pt x="770" y="479"/>
                  <a:pt x="770" y="479"/>
                </a:cubicBezTo>
                <a:cubicBezTo>
                  <a:pt x="772" y="480"/>
                  <a:pt x="772" y="480"/>
                  <a:pt x="772" y="480"/>
                </a:cubicBezTo>
                <a:cubicBezTo>
                  <a:pt x="772" y="481"/>
                  <a:pt x="772" y="481"/>
                  <a:pt x="772" y="481"/>
                </a:cubicBezTo>
                <a:cubicBezTo>
                  <a:pt x="774" y="481"/>
                  <a:pt x="774" y="481"/>
                  <a:pt x="774" y="481"/>
                </a:cubicBezTo>
                <a:cubicBezTo>
                  <a:pt x="775" y="480"/>
                  <a:pt x="775" y="480"/>
                  <a:pt x="775" y="480"/>
                </a:cubicBezTo>
                <a:cubicBezTo>
                  <a:pt x="777" y="479"/>
                  <a:pt x="777" y="479"/>
                  <a:pt x="777" y="479"/>
                </a:cubicBezTo>
                <a:cubicBezTo>
                  <a:pt x="777" y="480"/>
                  <a:pt x="777" y="480"/>
                  <a:pt x="777" y="480"/>
                </a:cubicBezTo>
                <a:cubicBezTo>
                  <a:pt x="776" y="481"/>
                  <a:pt x="776" y="481"/>
                  <a:pt x="776" y="481"/>
                </a:cubicBezTo>
                <a:cubicBezTo>
                  <a:pt x="778" y="481"/>
                  <a:pt x="778" y="481"/>
                  <a:pt x="778" y="481"/>
                </a:cubicBezTo>
                <a:cubicBezTo>
                  <a:pt x="780" y="482"/>
                  <a:pt x="780" y="482"/>
                  <a:pt x="780" y="482"/>
                </a:cubicBezTo>
                <a:cubicBezTo>
                  <a:pt x="780" y="483"/>
                  <a:pt x="780" y="483"/>
                  <a:pt x="780" y="483"/>
                </a:cubicBezTo>
                <a:cubicBezTo>
                  <a:pt x="779" y="483"/>
                  <a:pt x="779" y="483"/>
                  <a:pt x="779" y="483"/>
                </a:cubicBezTo>
                <a:cubicBezTo>
                  <a:pt x="780" y="484"/>
                  <a:pt x="780" y="484"/>
                  <a:pt x="780" y="484"/>
                </a:cubicBezTo>
                <a:cubicBezTo>
                  <a:pt x="779" y="485"/>
                  <a:pt x="779" y="485"/>
                  <a:pt x="779" y="485"/>
                </a:cubicBezTo>
                <a:cubicBezTo>
                  <a:pt x="777" y="485"/>
                  <a:pt x="777" y="485"/>
                  <a:pt x="777" y="485"/>
                </a:cubicBezTo>
                <a:cubicBezTo>
                  <a:pt x="774" y="487"/>
                  <a:pt x="774" y="487"/>
                  <a:pt x="774" y="487"/>
                </a:cubicBezTo>
                <a:cubicBezTo>
                  <a:pt x="773" y="487"/>
                  <a:pt x="773" y="487"/>
                  <a:pt x="773" y="487"/>
                </a:cubicBezTo>
                <a:cubicBezTo>
                  <a:pt x="771" y="487"/>
                  <a:pt x="771" y="487"/>
                  <a:pt x="771" y="487"/>
                </a:cubicBezTo>
                <a:cubicBezTo>
                  <a:pt x="769" y="488"/>
                  <a:pt x="769" y="488"/>
                  <a:pt x="769" y="488"/>
                </a:cubicBezTo>
                <a:cubicBezTo>
                  <a:pt x="767" y="489"/>
                  <a:pt x="767" y="489"/>
                  <a:pt x="767" y="489"/>
                </a:cubicBezTo>
                <a:cubicBezTo>
                  <a:pt x="766" y="489"/>
                  <a:pt x="766" y="489"/>
                  <a:pt x="766" y="489"/>
                </a:cubicBezTo>
                <a:cubicBezTo>
                  <a:pt x="764" y="489"/>
                  <a:pt x="764" y="489"/>
                  <a:pt x="764" y="489"/>
                </a:cubicBezTo>
                <a:cubicBezTo>
                  <a:pt x="764" y="488"/>
                  <a:pt x="764" y="488"/>
                  <a:pt x="764" y="488"/>
                </a:cubicBezTo>
                <a:cubicBezTo>
                  <a:pt x="763" y="488"/>
                  <a:pt x="763" y="488"/>
                  <a:pt x="763" y="488"/>
                </a:cubicBezTo>
                <a:cubicBezTo>
                  <a:pt x="763" y="489"/>
                  <a:pt x="763" y="489"/>
                  <a:pt x="763" y="489"/>
                </a:cubicBezTo>
                <a:cubicBezTo>
                  <a:pt x="762" y="488"/>
                  <a:pt x="762" y="488"/>
                  <a:pt x="762" y="488"/>
                </a:cubicBezTo>
                <a:cubicBezTo>
                  <a:pt x="761" y="490"/>
                  <a:pt x="761" y="490"/>
                  <a:pt x="761" y="490"/>
                </a:cubicBezTo>
                <a:cubicBezTo>
                  <a:pt x="762" y="491"/>
                  <a:pt x="762" y="491"/>
                  <a:pt x="762" y="491"/>
                </a:cubicBezTo>
                <a:cubicBezTo>
                  <a:pt x="760" y="492"/>
                  <a:pt x="760" y="492"/>
                  <a:pt x="760" y="492"/>
                </a:cubicBezTo>
                <a:cubicBezTo>
                  <a:pt x="758" y="494"/>
                  <a:pt x="758" y="494"/>
                  <a:pt x="758" y="494"/>
                </a:cubicBezTo>
                <a:cubicBezTo>
                  <a:pt x="757" y="495"/>
                  <a:pt x="757" y="495"/>
                  <a:pt x="757" y="495"/>
                </a:cubicBezTo>
                <a:cubicBezTo>
                  <a:pt x="755" y="496"/>
                  <a:pt x="755" y="496"/>
                  <a:pt x="755" y="496"/>
                </a:cubicBezTo>
                <a:cubicBezTo>
                  <a:pt x="754" y="496"/>
                  <a:pt x="754" y="496"/>
                  <a:pt x="754" y="496"/>
                </a:cubicBezTo>
                <a:cubicBezTo>
                  <a:pt x="754" y="497"/>
                  <a:pt x="754" y="497"/>
                  <a:pt x="754" y="497"/>
                </a:cubicBezTo>
                <a:cubicBezTo>
                  <a:pt x="753" y="497"/>
                  <a:pt x="753" y="497"/>
                  <a:pt x="753" y="497"/>
                </a:cubicBezTo>
                <a:cubicBezTo>
                  <a:pt x="752" y="497"/>
                  <a:pt x="752" y="497"/>
                  <a:pt x="752" y="497"/>
                </a:cubicBezTo>
                <a:cubicBezTo>
                  <a:pt x="751" y="497"/>
                  <a:pt x="751" y="497"/>
                  <a:pt x="751" y="497"/>
                </a:cubicBezTo>
                <a:cubicBezTo>
                  <a:pt x="751" y="495"/>
                  <a:pt x="751" y="495"/>
                  <a:pt x="751" y="495"/>
                </a:cubicBezTo>
                <a:cubicBezTo>
                  <a:pt x="750" y="495"/>
                  <a:pt x="750" y="495"/>
                  <a:pt x="750" y="495"/>
                </a:cubicBezTo>
                <a:cubicBezTo>
                  <a:pt x="750" y="494"/>
                  <a:pt x="750" y="494"/>
                  <a:pt x="750" y="494"/>
                </a:cubicBezTo>
                <a:cubicBezTo>
                  <a:pt x="749" y="493"/>
                  <a:pt x="749" y="493"/>
                  <a:pt x="749" y="493"/>
                </a:cubicBezTo>
                <a:cubicBezTo>
                  <a:pt x="749" y="491"/>
                  <a:pt x="749" y="491"/>
                  <a:pt x="749" y="491"/>
                </a:cubicBezTo>
                <a:cubicBezTo>
                  <a:pt x="750" y="489"/>
                  <a:pt x="750" y="489"/>
                  <a:pt x="750" y="489"/>
                </a:cubicBezTo>
                <a:cubicBezTo>
                  <a:pt x="752" y="488"/>
                  <a:pt x="752" y="488"/>
                  <a:pt x="752" y="488"/>
                </a:cubicBezTo>
                <a:cubicBezTo>
                  <a:pt x="752" y="487"/>
                  <a:pt x="752" y="487"/>
                  <a:pt x="752" y="487"/>
                </a:cubicBezTo>
                <a:cubicBezTo>
                  <a:pt x="754" y="486"/>
                  <a:pt x="754" y="486"/>
                  <a:pt x="754" y="486"/>
                </a:cubicBezTo>
                <a:cubicBezTo>
                  <a:pt x="757" y="485"/>
                  <a:pt x="757" y="485"/>
                  <a:pt x="757" y="485"/>
                </a:cubicBezTo>
                <a:cubicBezTo>
                  <a:pt x="759" y="484"/>
                  <a:pt x="759" y="484"/>
                  <a:pt x="759" y="484"/>
                </a:cubicBezTo>
                <a:cubicBezTo>
                  <a:pt x="761" y="483"/>
                  <a:pt x="761" y="483"/>
                  <a:pt x="761" y="483"/>
                </a:cubicBezTo>
                <a:cubicBezTo>
                  <a:pt x="762" y="484"/>
                  <a:pt x="762" y="484"/>
                  <a:pt x="762" y="484"/>
                </a:cubicBezTo>
                <a:cubicBezTo>
                  <a:pt x="762" y="485"/>
                  <a:pt x="762" y="485"/>
                  <a:pt x="762" y="485"/>
                </a:cubicBezTo>
                <a:cubicBezTo>
                  <a:pt x="763" y="485"/>
                  <a:pt x="763" y="485"/>
                  <a:pt x="763" y="485"/>
                </a:cubicBezTo>
                <a:cubicBezTo>
                  <a:pt x="763" y="484"/>
                  <a:pt x="763" y="484"/>
                  <a:pt x="763" y="484"/>
                </a:cubicBezTo>
                <a:cubicBezTo>
                  <a:pt x="764" y="484"/>
                  <a:pt x="764" y="484"/>
                  <a:pt x="764" y="484"/>
                </a:cubicBezTo>
                <a:cubicBezTo>
                  <a:pt x="766" y="483"/>
                  <a:pt x="766" y="483"/>
                  <a:pt x="766" y="483"/>
                </a:cubicBezTo>
                <a:cubicBezTo>
                  <a:pt x="765" y="483"/>
                  <a:pt x="765" y="483"/>
                  <a:pt x="765" y="483"/>
                </a:cubicBezTo>
                <a:cubicBezTo>
                  <a:pt x="763" y="483"/>
                  <a:pt x="763" y="483"/>
                  <a:pt x="763" y="483"/>
                </a:cubicBezTo>
                <a:cubicBezTo>
                  <a:pt x="762" y="482"/>
                  <a:pt x="762" y="482"/>
                  <a:pt x="762" y="482"/>
                </a:cubicBezTo>
                <a:cubicBezTo>
                  <a:pt x="761" y="482"/>
                  <a:pt x="761" y="482"/>
                  <a:pt x="761" y="482"/>
                </a:cubicBezTo>
                <a:cubicBezTo>
                  <a:pt x="760" y="483"/>
                  <a:pt x="760" y="483"/>
                  <a:pt x="760" y="483"/>
                </a:cubicBezTo>
                <a:cubicBezTo>
                  <a:pt x="758" y="483"/>
                  <a:pt x="758" y="483"/>
                  <a:pt x="758" y="483"/>
                </a:cubicBezTo>
                <a:cubicBezTo>
                  <a:pt x="760" y="481"/>
                  <a:pt x="760" y="481"/>
                  <a:pt x="760" y="481"/>
                </a:cubicBezTo>
                <a:cubicBezTo>
                  <a:pt x="761" y="481"/>
                  <a:pt x="761" y="481"/>
                  <a:pt x="761" y="481"/>
                </a:cubicBezTo>
                <a:cubicBezTo>
                  <a:pt x="762" y="480"/>
                  <a:pt x="762" y="480"/>
                  <a:pt x="762" y="480"/>
                </a:cubicBezTo>
                <a:cubicBezTo>
                  <a:pt x="762" y="479"/>
                  <a:pt x="762" y="479"/>
                  <a:pt x="762" y="479"/>
                </a:cubicBezTo>
                <a:cubicBezTo>
                  <a:pt x="761" y="479"/>
                  <a:pt x="761" y="479"/>
                  <a:pt x="761" y="479"/>
                </a:cubicBezTo>
                <a:cubicBezTo>
                  <a:pt x="760" y="480"/>
                  <a:pt x="760" y="480"/>
                  <a:pt x="760" y="480"/>
                </a:cubicBezTo>
                <a:cubicBezTo>
                  <a:pt x="759" y="481"/>
                  <a:pt x="759" y="481"/>
                  <a:pt x="759" y="481"/>
                </a:cubicBezTo>
                <a:cubicBezTo>
                  <a:pt x="758" y="482"/>
                  <a:pt x="758" y="482"/>
                  <a:pt x="758" y="482"/>
                </a:cubicBezTo>
                <a:cubicBezTo>
                  <a:pt x="756" y="482"/>
                  <a:pt x="756" y="482"/>
                  <a:pt x="756" y="482"/>
                </a:cubicBezTo>
                <a:cubicBezTo>
                  <a:pt x="756" y="483"/>
                  <a:pt x="756" y="483"/>
                  <a:pt x="756" y="483"/>
                </a:cubicBezTo>
                <a:cubicBezTo>
                  <a:pt x="753" y="484"/>
                  <a:pt x="753" y="484"/>
                  <a:pt x="753" y="484"/>
                </a:cubicBezTo>
                <a:cubicBezTo>
                  <a:pt x="752" y="483"/>
                  <a:pt x="752" y="483"/>
                  <a:pt x="752" y="483"/>
                </a:cubicBezTo>
                <a:cubicBezTo>
                  <a:pt x="751" y="484"/>
                  <a:pt x="751" y="484"/>
                  <a:pt x="751" y="484"/>
                </a:cubicBezTo>
                <a:cubicBezTo>
                  <a:pt x="750" y="484"/>
                  <a:pt x="750" y="484"/>
                  <a:pt x="750" y="484"/>
                </a:cubicBezTo>
                <a:cubicBezTo>
                  <a:pt x="749" y="484"/>
                  <a:pt x="749" y="484"/>
                  <a:pt x="749" y="484"/>
                </a:cubicBezTo>
                <a:cubicBezTo>
                  <a:pt x="748" y="485"/>
                  <a:pt x="748" y="485"/>
                  <a:pt x="748" y="485"/>
                </a:cubicBezTo>
                <a:cubicBezTo>
                  <a:pt x="747" y="484"/>
                  <a:pt x="747" y="484"/>
                  <a:pt x="747" y="484"/>
                </a:cubicBezTo>
                <a:cubicBezTo>
                  <a:pt x="747" y="483"/>
                  <a:pt x="747" y="483"/>
                  <a:pt x="747" y="483"/>
                </a:cubicBezTo>
                <a:cubicBezTo>
                  <a:pt x="746" y="484"/>
                  <a:pt x="746" y="484"/>
                  <a:pt x="746" y="484"/>
                </a:cubicBezTo>
                <a:cubicBezTo>
                  <a:pt x="744" y="483"/>
                  <a:pt x="744" y="483"/>
                  <a:pt x="744" y="483"/>
                </a:cubicBezTo>
                <a:cubicBezTo>
                  <a:pt x="746" y="485"/>
                  <a:pt x="746" y="485"/>
                  <a:pt x="746" y="485"/>
                </a:cubicBezTo>
                <a:cubicBezTo>
                  <a:pt x="746" y="486"/>
                  <a:pt x="746" y="486"/>
                  <a:pt x="746" y="486"/>
                </a:cubicBezTo>
                <a:cubicBezTo>
                  <a:pt x="747" y="487"/>
                  <a:pt x="747" y="487"/>
                  <a:pt x="747" y="487"/>
                </a:cubicBezTo>
                <a:cubicBezTo>
                  <a:pt x="747" y="486"/>
                  <a:pt x="747" y="486"/>
                  <a:pt x="747" y="486"/>
                </a:cubicBezTo>
                <a:cubicBezTo>
                  <a:pt x="748" y="487"/>
                  <a:pt x="748" y="487"/>
                  <a:pt x="748" y="487"/>
                </a:cubicBezTo>
                <a:cubicBezTo>
                  <a:pt x="748" y="488"/>
                  <a:pt x="748" y="488"/>
                  <a:pt x="748" y="488"/>
                </a:cubicBezTo>
                <a:cubicBezTo>
                  <a:pt x="746" y="488"/>
                  <a:pt x="746" y="488"/>
                  <a:pt x="746" y="488"/>
                </a:cubicBezTo>
                <a:cubicBezTo>
                  <a:pt x="746" y="487"/>
                  <a:pt x="746" y="487"/>
                  <a:pt x="746" y="487"/>
                </a:cubicBezTo>
                <a:cubicBezTo>
                  <a:pt x="744" y="488"/>
                  <a:pt x="744" y="488"/>
                  <a:pt x="744" y="488"/>
                </a:cubicBezTo>
                <a:cubicBezTo>
                  <a:pt x="743" y="488"/>
                  <a:pt x="743" y="488"/>
                  <a:pt x="743" y="488"/>
                </a:cubicBezTo>
                <a:cubicBezTo>
                  <a:pt x="742" y="489"/>
                  <a:pt x="742" y="489"/>
                  <a:pt x="742" y="489"/>
                </a:cubicBezTo>
                <a:cubicBezTo>
                  <a:pt x="741" y="489"/>
                  <a:pt x="741" y="489"/>
                  <a:pt x="741" y="489"/>
                </a:cubicBezTo>
                <a:cubicBezTo>
                  <a:pt x="740" y="490"/>
                  <a:pt x="740" y="490"/>
                  <a:pt x="740" y="490"/>
                </a:cubicBezTo>
                <a:cubicBezTo>
                  <a:pt x="739" y="490"/>
                  <a:pt x="739" y="490"/>
                  <a:pt x="739" y="490"/>
                </a:cubicBezTo>
                <a:cubicBezTo>
                  <a:pt x="738" y="489"/>
                  <a:pt x="738" y="489"/>
                  <a:pt x="738" y="489"/>
                </a:cubicBezTo>
                <a:cubicBezTo>
                  <a:pt x="737" y="489"/>
                  <a:pt x="737" y="489"/>
                  <a:pt x="737" y="489"/>
                </a:cubicBezTo>
                <a:cubicBezTo>
                  <a:pt x="736" y="490"/>
                  <a:pt x="736" y="490"/>
                  <a:pt x="736" y="490"/>
                </a:cubicBezTo>
                <a:cubicBezTo>
                  <a:pt x="735" y="490"/>
                  <a:pt x="735" y="490"/>
                  <a:pt x="735" y="490"/>
                </a:cubicBezTo>
                <a:cubicBezTo>
                  <a:pt x="734" y="489"/>
                  <a:pt x="734" y="489"/>
                  <a:pt x="734" y="489"/>
                </a:cubicBezTo>
                <a:cubicBezTo>
                  <a:pt x="733" y="490"/>
                  <a:pt x="733" y="490"/>
                  <a:pt x="733" y="490"/>
                </a:cubicBezTo>
                <a:cubicBezTo>
                  <a:pt x="732" y="492"/>
                  <a:pt x="732" y="492"/>
                  <a:pt x="732" y="492"/>
                </a:cubicBezTo>
                <a:cubicBezTo>
                  <a:pt x="731" y="492"/>
                  <a:pt x="731" y="492"/>
                  <a:pt x="731" y="492"/>
                </a:cubicBezTo>
                <a:cubicBezTo>
                  <a:pt x="730" y="493"/>
                  <a:pt x="730" y="493"/>
                  <a:pt x="730" y="493"/>
                </a:cubicBezTo>
                <a:cubicBezTo>
                  <a:pt x="729" y="492"/>
                  <a:pt x="729" y="492"/>
                  <a:pt x="729" y="492"/>
                </a:cubicBezTo>
                <a:cubicBezTo>
                  <a:pt x="729" y="493"/>
                  <a:pt x="729" y="493"/>
                  <a:pt x="729" y="493"/>
                </a:cubicBezTo>
                <a:cubicBezTo>
                  <a:pt x="728" y="494"/>
                  <a:pt x="728" y="494"/>
                  <a:pt x="728" y="494"/>
                </a:cubicBezTo>
                <a:cubicBezTo>
                  <a:pt x="727" y="494"/>
                  <a:pt x="727" y="494"/>
                  <a:pt x="727" y="494"/>
                </a:cubicBezTo>
                <a:cubicBezTo>
                  <a:pt x="727" y="493"/>
                  <a:pt x="727" y="493"/>
                  <a:pt x="727" y="493"/>
                </a:cubicBezTo>
                <a:cubicBezTo>
                  <a:pt x="726" y="494"/>
                  <a:pt x="726" y="494"/>
                  <a:pt x="726" y="494"/>
                </a:cubicBezTo>
                <a:cubicBezTo>
                  <a:pt x="725" y="496"/>
                  <a:pt x="725" y="496"/>
                  <a:pt x="725" y="496"/>
                </a:cubicBezTo>
                <a:cubicBezTo>
                  <a:pt x="723" y="497"/>
                  <a:pt x="723" y="497"/>
                  <a:pt x="723" y="497"/>
                </a:cubicBezTo>
                <a:cubicBezTo>
                  <a:pt x="722" y="500"/>
                  <a:pt x="722" y="500"/>
                  <a:pt x="722" y="500"/>
                </a:cubicBezTo>
                <a:cubicBezTo>
                  <a:pt x="721" y="501"/>
                  <a:pt x="721" y="501"/>
                  <a:pt x="721" y="501"/>
                </a:cubicBezTo>
                <a:cubicBezTo>
                  <a:pt x="721" y="502"/>
                  <a:pt x="721" y="502"/>
                  <a:pt x="721" y="502"/>
                </a:cubicBezTo>
                <a:cubicBezTo>
                  <a:pt x="720" y="502"/>
                  <a:pt x="720" y="502"/>
                  <a:pt x="720" y="502"/>
                </a:cubicBezTo>
                <a:cubicBezTo>
                  <a:pt x="720" y="503"/>
                  <a:pt x="720" y="503"/>
                  <a:pt x="720" y="503"/>
                </a:cubicBezTo>
                <a:cubicBezTo>
                  <a:pt x="721" y="503"/>
                  <a:pt x="721" y="503"/>
                  <a:pt x="721" y="503"/>
                </a:cubicBezTo>
                <a:cubicBezTo>
                  <a:pt x="721" y="504"/>
                  <a:pt x="721" y="504"/>
                  <a:pt x="721" y="504"/>
                </a:cubicBezTo>
                <a:cubicBezTo>
                  <a:pt x="719" y="506"/>
                  <a:pt x="719" y="506"/>
                  <a:pt x="719" y="506"/>
                </a:cubicBezTo>
                <a:cubicBezTo>
                  <a:pt x="720" y="507"/>
                  <a:pt x="720" y="507"/>
                  <a:pt x="720" y="507"/>
                </a:cubicBezTo>
                <a:cubicBezTo>
                  <a:pt x="721" y="509"/>
                  <a:pt x="721" y="509"/>
                  <a:pt x="721" y="509"/>
                </a:cubicBezTo>
                <a:cubicBezTo>
                  <a:pt x="721" y="510"/>
                  <a:pt x="721" y="510"/>
                  <a:pt x="721" y="510"/>
                </a:cubicBezTo>
                <a:cubicBezTo>
                  <a:pt x="723" y="510"/>
                  <a:pt x="723" y="510"/>
                  <a:pt x="723" y="510"/>
                </a:cubicBezTo>
                <a:cubicBezTo>
                  <a:pt x="723" y="509"/>
                  <a:pt x="723" y="509"/>
                  <a:pt x="723" y="509"/>
                </a:cubicBezTo>
                <a:cubicBezTo>
                  <a:pt x="723" y="508"/>
                  <a:pt x="723" y="508"/>
                  <a:pt x="723" y="508"/>
                </a:cubicBezTo>
                <a:cubicBezTo>
                  <a:pt x="724" y="508"/>
                  <a:pt x="724" y="508"/>
                  <a:pt x="724" y="508"/>
                </a:cubicBezTo>
                <a:cubicBezTo>
                  <a:pt x="724" y="510"/>
                  <a:pt x="724" y="510"/>
                  <a:pt x="724" y="510"/>
                </a:cubicBezTo>
                <a:cubicBezTo>
                  <a:pt x="724" y="511"/>
                  <a:pt x="724" y="511"/>
                  <a:pt x="724" y="511"/>
                </a:cubicBezTo>
                <a:cubicBezTo>
                  <a:pt x="721" y="512"/>
                  <a:pt x="721" y="512"/>
                  <a:pt x="721" y="512"/>
                </a:cubicBezTo>
                <a:cubicBezTo>
                  <a:pt x="720" y="512"/>
                  <a:pt x="720" y="512"/>
                  <a:pt x="720" y="512"/>
                </a:cubicBezTo>
                <a:cubicBezTo>
                  <a:pt x="720" y="511"/>
                  <a:pt x="720" y="511"/>
                  <a:pt x="720" y="511"/>
                </a:cubicBezTo>
                <a:cubicBezTo>
                  <a:pt x="719" y="510"/>
                  <a:pt x="719" y="510"/>
                  <a:pt x="719" y="510"/>
                </a:cubicBezTo>
                <a:cubicBezTo>
                  <a:pt x="718" y="512"/>
                  <a:pt x="718" y="512"/>
                  <a:pt x="718" y="512"/>
                </a:cubicBezTo>
                <a:cubicBezTo>
                  <a:pt x="717" y="514"/>
                  <a:pt x="717" y="514"/>
                  <a:pt x="717" y="514"/>
                </a:cubicBezTo>
                <a:cubicBezTo>
                  <a:pt x="716" y="513"/>
                  <a:pt x="716" y="513"/>
                  <a:pt x="716" y="513"/>
                </a:cubicBezTo>
                <a:cubicBezTo>
                  <a:pt x="716" y="511"/>
                  <a:pt x="716" y="511"/>
                  <a:pt x="716" y="511"/>
                </a:cubicBezTo>
                <a:cubicBezTo>
                  <a:pt x="715" y="510"/>
                  <a:pt x="715" y="510"/>
                  <a:pt x="715" y="510"/>
                </a:cubicBezTo>
                <a:cubicBezTo>
                  <a:pt x="715" y="511"/>
                  <a:pt x="715" y="511"/>
                  <a:pt x="715" y="511"/>
                </a:cubicBezTo>
                <a:cubicBezTo>
                  <a:pt x="715" y="513"/>
                  <a:pt x="715" y="513"/>
                  <a:pt x="715" y="513"/>
                </a:cubicBezTo>
                <a:cubicBezTo>
                  <a:pt x="716" y="514"/>
                  <a:pt x="716" y="514"/>
                  <a:pt x="716" y="514"/>
                </a:cubicBezTo>
                <a:cubicBezTo>
                  <a:pt x="715" y="514"/>
                  <a:pt x="715" y="514"/>
                  <a:pt x="715" y="514"/>
                </a:cubicBezTo>
                <a:cubicBezTo>
                  <a:pt x="712" y="514"/>
                  <a:pt x="712" y="514"/>
                  <a:pt x="712" y="514"/>
                </a:cubicBezTo>
                <a:cubicBezTo>
                  <a:pt x="711" y="514"/>
                  <a:pt x="711" y="514"/>
                  <a:pt x="711" y="514"/>
                </a:cubicBezTo>
                <a:cubicBezTo>
                  <a:pt x="709" y="514"/>
                  <a:pt x="709" y="514"/>
                  <a:pt x="709" y="514"/>
                </a:cubicBezTo>
                <a:cubicBezTo>
                  <a:pt x="707" y="514"/>
                  <a:pt x="707" y="514"/>
                  <a:pt x="707" y="514"/>
                </a:cubicBezTo>
                <a:cubicBezTo>
                  <a:pt x="706" y="514"/>
                  <a:pt x="706" y="514"/>
                  <a:pt x="706" y="514"/>
                </a:cubicBezTo>
                <a:cubicBezTo>
                  <a:pt x="704" y="515"/>
                  <a:pt x="704" y="515"/>
                  <a:pt x="704" y="515"/>
                </a:cubicBezTo>
                <a:cubicBezTo>
                  <a:pt x="702" y="515"/>
                  <a:pt x="702" y="515"/>
                  <a:pt x="702" y="515"/>
                </a:cubicBezTo>
                <a:cubicBezTo>
                  <a:pt x="700" y="516"/>
                  <a:pt x="700" y="516"/>
                  <a:pt x="700" y="516"/>
                </a:cubicBezTo>
                <a:cubicBezTo>
                  <a:pt x="699" y="517"/>
                  <a:pt x="699" y="517"/>
                  <a:pt x="699" y="517"/>
                </a:cubicBezTo>
                <a:cubicBezTo>
                  <a:pt x="698" y="518"/>
                  <a:pt x="698" y="518"/>
                  <a:pt x="698" y="518"/>
                </a:cubicBezTo>
                <a:cubicBezTo>
                  <a:pt x="698" y="519"/>
                  <a:pt x="698" y="519"/>
                  <a:pt x="698" y="519"/>
                </a:cubicBezTo>
                <a:cubicBezTo>
                  <a:pt x="697" y="519"/>
                  <a:pt x="697" y="519"/>
                  <a:pt x="697" y="519"/>
                </a:cubicBezTo>
                <a:cubicBezTo>
                  <a:pt x="697" y="520"/>
                  <a:pt x="697" y="520"/>
                  <a:pt x="697" y="520"/>
                </a:cubicBezTo>
                <a:cubicBezTo>
                  <a:pt x="698" y="521"/>
                  <a:pt x="698" y="521"/>
                  <a:pt x="698" y="521"/>
                </a:cubicBezTo>
                <a:cubicBezTo>
                  <a:pt x="698" y="522"/>
                  <a:pt x="698" y="522"/>
                  <a:pt x="698" y="522"/>
                </a:cubicBezTo>
                <a:cubicBezTo>
                  <a:pt x="697" y="523"/>
                  <a:pt x="697" y="523"/>
                  <a:pt x="697" y="523"/>
                </a:cubicBezTo>
                <a:cubicBezTo>
                  <a:pt x="697" y="524"/>
                  <a:pt x="697" y="524"/>
                  <a:pt x="697" y="524"/>
                </a:cubicBezTo>
                <a:cubicBezTo>
                  <a:pt x="697" y="525"/>
                  <a:pt x="697" y="525"/>
                  <a:pt x="697" y="525"/>
                </a:cubicBezTo>
                <a:cubicBezTo>
                  <a:pt x="697" y="526"/>
                  <a:pt x="697" y="526"/>
                  <a:pt x="697" y="526"/>
                </a:cubicBezTo>
                <a:cubicBezTo>
                  <a:pt x="696" y="527"/>
                  <a:pt x="696" y="527"/>
                  <a:pt x="696" y="527"/>
                </a:cubicBezTo>
                <a:cubicBezTo>
                  <a:pt x="695" y="528"/>
                  <a:pt x="695" y="528"/>
                  <a:pt x="695" y="528"/>
                </a:cubicBezTo>
                <a:cubicBezTo>
                  <a:pt x="694" y="530"/>
                  <a:pt x="694" y="530"/>
                  <a:pt x="694" y="530"/>
                </a:cubicBezTo>
                <a:cubicBezTo>
                  <a:pt x="693" y="531"/>
                  <a:pt x="693" y="531"/>
                  <a:pt x="693" y="531"/>
                </a:cubicBezTo>
                <a:cubicBezTo>
                  <a:pt x="693" y="530"/>
                  <a:pt x="693" y="530"/>
                  <a:pt x="693" y="530"/>
                </a:cubicBezTo>
                <a:cubicBezTo>
                  <a:pt x="692" y="531"/>
                  <a:pt x="692" y="531"/>
                  <a:pt x="692" y="531"/>
                </a:cubicBezTo>
                <a:cubicBezTo>
                  <a:pt x="691" y="533"/>
                  <a:pt x="691" y="533"/>
                  <a:pt x="691" y="533"/>
                </a:cubicBezTo>
                <a:cubicBezTo>
                  <a:pt x="691" y="532"/>
                  <a:pt x="691" y="532"/>
                  <a:pt x="691" y="532"/>
                </a:cubicBezTo>
                <a:cubicBezTo>
                  <a:pt x="690" y="533"/>
                  <a:pt x="690" y="533"/>
                  <a:pt x="690" y="533"/>
                </a:cubicBezTo>
                <a:cubicBezTo>
                  <a:pt x="691" y="531"/>
                  <a:pt x="691" y="531"/>
                  <a:pt x="691" y="531"/>
                </a:cubicBezTo>
                <a:cubicBezTo>
                  <a:pt x="690" y="531"/>
                  <a:pt x="690" y="531"/>
                  <a:pt x="690" y="531"/>
                </a:cubicBezTo>
                <a:cubicBezTo>
                  <a:pt x="688" y="529"/>
                  <a:pt x="688" y="529"/>
                  <a:pt x="688" y="529"/>
                </a:cubicBezTo>
                <a:cubicBezTo>
                  <a:pt x="688" y="528"/>
                  <a:pt x="688" y="528"/>
                  <a:pt x="688" y="528"/>
                </a:cubicBezTo>
                <a:cubicBezTo>
                  <a:pt x="690" y="525"/>
                  <a:pt x="690" y="525"/>
                  <a:pt x="690" y="525"/>
                </a:cubicBezTo>
                <a:cubicBezTo>
                  <a:pt x="689" y="526"/>
                  <a:pt x="689" y="526"/>
                  <a:pt x="689" y="526"/>
                </a:cubicBezTo>
                <a:cubicBezTo>
                  <a:pt x="688" y="527"/>
                  <a:pt x="688" y="527"/>
                  <a:pt x="688" y="527"/>
                </a:cubicBezTo>
                <a:cubicBezTo>
                  <a:pt x="687" y="528"/>
                  <a:pt x="687" y="528"/>
                  <a:pt x="687" y="528"/>
                </a:cubicBezTo>
                <a:cubicBezTo>
                  <a:pt x="687" y="530"/>
                  <a:pt x="687" y="530"/>
                  <a:pt x="687" y="530"/>
                </a:cubicBezTo>
                <a:cubicBezTo>
                  <a:pt x="688" y="530"/>
                  <a:pt x="688" y="530"/>
                  <a:pt x="688" y="530"/>
                </a:cubicBezTo>
                <a:cubicBezTo>
                  <a:pt x="688" y="532"/>
                  <a:pt x="688" y="532"/>
                  <a:pt x="688" y="532"/>
                </a:cubicBezTo>
                <a:cubicBezTo>
                  <a:pt x="688" y="533"/>
                  <a:pt x="688" y="533"/>
                  <a:pt x="688" y="533"/>
                </a:cubicBezTo>
                <a:cubicBezTo>
                  <a:pt x="689" y="535"/>
                  <a:pt x="689" y="535"/>
                  <a:pt x="689" y="535"/>
                </a:cubicBezTo>
                <a:cubicBezTo>
                  <a:pt x="689" y="536"/>
                  <a:pt x="689" y="536"/>
                  <a:pt x="689" y="536"/>
                </a:cubicBezTo>
                <a:cubicBezTo>
                  <a:pt x="688" y="539"/>
                  <a:pt x="688" y="539"/>
                  <a:pt x="688" y="539"/>
                </a:cubicBezTo>
                <a:cubicBezTo>
                  <a:pt x="687" y="539"/>
                  <a:pt x="687" y="539"/>
                  <a:pt x="687" y="539"/>
                </a:cubicBezTo>
                <a:cubicBezTo>
                  <a:pt x="686" y="542"/>
                  <a:pt x="686" y="542"/>
                  <a:pt x="686" y="542"/>
                </a:cubicBezTo>
                <a:cubicBezTo>
                  <a:pt x="685" y="543"/>
                  <a:pt x="685" y="543"/>
                  <a:pt x="685" y="543"/>
                </a:cubicBezTo>
                <a:cubicBezTo>
                  <a:pt x="685" y="544"/>
                  <a:pt x="685" y="544"/>
                  <a:pt x="685" y="544"/>
                </a:cubicBezTo>
                <a:cubicBezTo>
                  <a:pt x="684" y="543"/>
                  <a:pt x="684" y="543"/>
                  <a:pt x="684" y="543"/>
                </a:cubicBezTo>
                <a:cubicBezTo>
                  <a:pt x="683" y="542"/>
                  <a:pt x="683" y="542"/>
                  <a:pt x="683" y="542"/>
                </a:cubicBezTo>
                <a:cubicBezTo>
                  <a:pt x="684" y="541"/>
                  <a:pt x="684" y="541"/>
                  <a:pt x="684" y="541"/>
                </a:cubicBezTo>
                <a:cubicBezTo>
                  <a:pt x="685" y="540"/>
                  <a:pt x="685" y="540"/>
                  <a:pt x="685" y="540"/>
                </a:cubicBezTo>
                <a:cubicBezTo>
                  <a:pt x="684" y="540"/>
                  <a:pt x="684" y="540"/>
                  <a:pt x="684" y="540"/>
                </a:cubicBezTo>
                <a:cubicBezTo>
                  <a:pt x="683" y="539"/>
                  <a:pt x="683" y="539"/>
                  <a:pt x="683" y="539"/>
                </a:cubicBezTo>
                <a:cubicBezTo>
                  <a:pt x="683" y="538"/>
                  <a:pt x="683" y="538"/>
                  <a:pt x="683" y="538"/>
                </a:cubicBezTo>
                <a:cubicBezTo>
                  <a:pt x="682" y="539"/>
                  <a:pt x="682" y="539"/>
                  <a:pt x="682" y="539"/>
                </a:cubicBezTo>
                <a:cubicBezTo>
                  <a:pt x="681" y="537"/>
                  <a:pt x="681" y="537"/>
                  <a:pt x="681" y="537"/>
                </a:cubicBezTo>
                <a:cubicBezTo>
                  <a:pt x="681" y="536"/>
                  <a:pt x="681" y="536"/>
                  <a:pt x="681" y="536"/>
                </a:cubicBezTo>
                <a:cubicBezTo>
                  <a:pt x="682" y="535"/>
                  <a:pt x="682" y="535"/>
                  <a:pt x="682" y="535"/>
                </a:cubicBezTo>
                <a:cubicBezTo>
                  <a:pt x="683" y="533"/>
                  <a:pt x="683" y="533"/>
                  <a:pt x="683" y="533"/>
                </a:cubicBezTo>
                <a:cubicBezTo>
                  <a:pt x="682" y="531"/>
                  <a:pt x="682" y="531"/>
                  <a:pt x="682" y="531"/>
                </a:cubicBezTo>
                <a:cubicBezTo>
                  <a:pt x="682" y="530"/>
                  <a:pt x="682" y="530"/>
                  <a:pt x="682" y="530"/>
                </a:cubicBezTo>
                <a:cubicBezTo>
                  <a:pt x="683" y="529"/>
                  <a:pt x="683" y="529"/>
                  <a:pt x="683" y="529"/>
                </a:cubicBezTo>
                <a:cubicBezTo>
                  <a:pt x="681" y="530"/>
                  <a:pt x="681" y="530"/>
                  <a:pt x="681" y="530"/>
                </a:cubicBezTo>
                <a:cubicBezTo>
                  <a:pt x="680" y="530"/>
                  <a:pt x="680" y="530"/>
                  <a:pt x="680" y="530"/>
                </a:cubicBezTo>
                <a:cubicBezTo>
                  <a:pt x="681" y="531"/>
                  <a:pt x="681" y="531"/>
                  <a:pt x="681" y="531"/>
                </a:cubicBezTo>
                <a:cubicBezTo>
                  <a:pt x="680" y="532"/>
                  <a:pt x="680" y="532"/>
                  <a:pt x="680" y="532"/>
                </a:cubicBezTo>
                <a:cubicBezTo>
                  <a:pt x="680" y="534"/>
                  <a:pt x="680" y="534"/>
                  <a:pt x="680" y="534"/>
                </a:cubicBezTo>
                <a:cubicBezTo>
                  <a:pt x="680" y="535"/>
                  <a:pt x="680" y="535"/>
                  <a:pt x="680" y="535"/>
                </a:cubicBezTo>
                <a:cubicBezTo>
                  <a:pt x="680" y="537"/>
                  <a:pt x="680" y="537"/>
                  <a:pt x="680" y="537"/>
                </a:cubicBezTo>
                <a:cubicBezTo>
                  <a:pt x="680" y="539"/>
                  <a:pt x="680" y="539"/>
                  <a:pt x="680" y="539"/>
                </a:cubicBezTo>
                <a:cubicBezTo>
                  <a:pt x="678" y="537"/>
                  <a:pt x="678" y="537"/>
                  <a:pt x="678" y="537"/>
                </a:cubicBezTo>
                <a:cubicBezTo>
                  <a:pt x="677" y="537"/>
                  <a:pt x="677" y="537"/>
                  <a:pt x="677" y="537"/>
                </a:cubicBezTo>
                <a:cubicBezTo>
                  <a:pt x="676" y="536"/>
                  <a:pt x="676" y="536"/>
                  <a:pt x="676" y="536"/>
                </a:cubicBezTo>
                <a:cubicBezTo>
                  <a:pt x="676" y="535"/>
                  <a:pt x="676" y="535"/>
                  <a:pt x="676" y="535"/>
                </a:cubicBezTo>
                <a:cubicBezTo>
                  <a:pt x="676" y="534"/>
                  <a:pt x="676" y="534"/>
                  <a:pt x="676" y="534"/>
                </a:cubicBezTo>
                <a:cubicBezTo>
                  <a:pt x="675" y="535"/>
                  <a:pt x="675" y="535"/>
                  <a:pt x="675" y="535"/>
                </a:cubicBezTo>
                <a:cubicBezTo>
                  <a:pt x="675" y="536"/>
                  <a:pt x="675" y="536"/>
                  <a:pt x="675" y="536"/>
                </a:cubicBezTo>
                <a:cubicBezTo>
                  <a:pt x="676" y="537"/>
                  <a:pt x="676" y="537"/>
                  <a:pt x="676" y="537"/>
                </a:cubicBezTo>
                <a:cubicBezTo>
                  <a:pt x="677" y="538"/>
                  <a:pt x="677" y="538"/>
                  <a:pt x="677" y="538"/>
                </a:cubicBezTo>
                <a:cubicBezTo>
                  <a:pt x="678" y="538"/>
                  <a:pt x="678" y="538"/>
                  <a:pt x="678" y="538"/>
                </a:cubicBezTo>
                <a:cubicBezTo>
                  <a:pt x="680" y="540"/>
                  <a:pt x="680" y="540"/>
                  <a:pt x="680" y="540"/>
                </a:cubicBezTo>
                <a:cubicBezTo>
                  <a:pt x="681" y="541"/>
                  <a:pt x="681" y="541"/>
                  <a:pt x="681" y="541"/>
                </a:cubicBezTo>
                <a:cubicBezTo>
                  <a:pt x="681" y="542"/>
                  <a:pt x="681" y="542"/>
                  <a:pt x="681" y="542"/>
                </a:cubicBezTo>
                <a:cubicBezTo>
                  <a:pt x="680" y="543"/>
                  <a:pt x="680" y="543"/>
                  <a:pt x="680" y="543"/>
                </a:cubicBezTo>
                <a:cubicBezTo>
                  <a:pt x="679" y="543"/>
                  <a:pt x="679" y="543"/>
                  <a:pt x="679" y="543"/>
                </a:cubicBezTo>
                <a:cubicBezTo>
                  <a:pt x="679" y="542"/>
                  <a:pt x="679" y="542"/>
                  <a:pt x="679" y="542"/>
                </a:cubicBezTo>
                <a:cubicBezTo>
                  <a:pt x="678" y="541"/>
                  <a:pt x="678" y="541"/>
                  <a:pt x="678" y="541"/>
                </a:cubicBezTo>
                <a:cubicBezTo>
                  <a:pt x="679" y="543"/>
                  <a:pt x="679" y="543"/>
                  <a:pt x="679" y="543"/>
                </a:cubicBezTo>
                <a:cubicBezTo>
                  <a:pt x="680" y="544"/>
                  <a:pt x="680" y="544"/>
                  <a:pt x="680" y="544"/>
                </a:cubicBezTo>
                <a:cubicBezTo>
                  <a:pt x="681" y="545"/>
                  <a:pt x="681" y="545"/>
                  <a:pt x="681" y="545"/>
                </a:cubicBezTo>
                <a:cubicBezTo>
                  <a:pt x="680" y="545"/>
                  <a:pt x="680" y="545"/>
                  <a:pt x="680" y="545"/>
                </a:cubicBezTo>
                <a:cubicBezTo>
                  <a:pt x="680" y="546"/>
                  <a:pt x="680" y="546"/>
                  <a:pt x="680" y="546"/>
                </a:cubicBezTo>
                <a:cubicBezTo>
                  <a:pt x="681" y="547"/>
                  <a:pt x="681" y="547"/>
                  <a:pt x="681" y="547"/>
                </a:cubicBezTo>
                <a:cubicBezTo>
                  <a:pt x="680" y="548"/>
                  <a:pt x="680" y="548"/>
                  <a:pt x="680" y="548"/>
                </a:cubicBezTo>
                <a:cubicBezTo>
                  <a:pt x="679" y="547"/>
                  <a:pt x="679" y="547"/>
                  <a:pt x="679" y="547"/>
                </a:cubicBezTo>
                <a:cubicBezTo>
                  <a:pt x="679" y="546"/>
                  <a:pt x="679" y="546"/>
                  <a:pt x="679" y="546"/>
                </a:cubicBezTo>
                <a:cubicBezTo>
                  <a:pt x="677" y="546"/>
                  <a:pt x="677" y="546"/>
                  <a:pt x="677" y="546"/>
                </a:cubicBezTo>
                <a:cubicBezTo>
                  <a:pt x="676" y="546"/>
                  <a:pt x="676" y="546"/>
                  <a:pt x="676" y="546"/>
                </a:cubicBezTo>
                <a:cubicBezTo>
                  <a:pt x="677" y="547"/>
                  <a:pt x="677" y="547"/>
                  <a:pt x="677" y="547"/>
                </a:cubicBezTo>
                <a:cubicBezTo>
                  <a:pt x="678" y="547"/>
                  <a:pt x="678" y="547"/>
                  <a:pt x="678" y="547"/>
                </a:cubicBezTo>
                <a:cubicBezTo>
                  <a:pt x="679" y="547"/>
                  <a:pt x="679" y="547"/>
                  <a:pt x="679" y="547"/>
                </a:cubicBezTo>
                <a:cubicBezTo>
                  <a:pt x="679" y="549"/>
                  <a:pt x="679" y="549"/>
                  <a:pt x="679" y="549"/>
                </a:cubicBezTo>
                <a:cubicBezTo>
                  <a:pt x="680" y="549"/>
                  <a:pt x="680" y="549"/>
                  <a:pt x="680" y="549"/>
                </a:cubicBezTo>
                <a:cubicBezTo>
                  <a:pt x="681" y="549"/>
                  <a:pt x="681" y="549"/>
                  <a:pt x="681" y="549"/>
                </a:cubicBezTo>
                <a:cubicBezTo>
                  <a:pt x="682" y="549"/>
                  <a:pt x="682" y="549"/>
                  <a:pt x="682" y="549"/>
                </a:cubicBezTo>
                <a:cubicBezTo>
                  <a:pt x="682" y="550"/>
                  <a:pt x="682" y="550"/>
                  <a:pt x="682" y="550"/>
                </a:cubicBezTo>
                <a:cubicBezTo>
                  <a:pt x="682" y="551"/>
                  <a:pt x="682" y="551"/>
                  <a:pt x="682" y="551"/>
                </a:cubicBezTo>
                <a:cubicBezTo>
                  <a:pt x="681" y="551"/>
                  <a:pt x="681" y="551"/>
                  <a:pt x="681" y="551"/>
                </a:cubicBezTo>
                <a:cubicBezTo>
                  <a:pt x="681" y="552"/>
                  <a:pt x="681" y="552"/>
                  <a:pt x="681" y="552"/>
                </a:cubicBezTo>
                <a:cubicBezTo>
                  <a:pt x="682" y="554"/>
                  <a:pt x="682" y="554"/>
                  <a:pt x="682" y="554"/>
                </a:cubicBezTo>
                <a:cubicBezTo>
                  <a:pt x="681" y="554"/>
                  <a:pt x="681" y="554"/>
                  <a:pt x="681" y="554"/>
                </a:cubicBezTo>
                <a:cubicBezTo>
                  <a:pt x="680" y="554"/>
                  <a:pt x="680" y="554"/>
                  <a:pt x="680" y="554"/>
                </a:cubicBezTo>
                <a:cubicBezTo>
                  <a:pt x="680" y="555"/>
                  <a:pt x="680" y="555"/>
                  <a:pt x="680" y="555"/>
                </a:cubicBezTo>
                <a:cubicBezTo>
                  <a:pt x="678" y="555"/>
                  <a:pt x="678" y="555"/>
                  <a:pt x="678" y="555"/>
                </a:cubicBezTo>
                <a:cubicBezTo>
                  <a:pt x="678" y="556"/>
                  <a:pt x="678" y="556"/>
                  <a:pt x="678" y="556"/>
                </a:cubicBezTo>
                <a:cubicBezTo>
                  <a:pt x="677" y="555"/>
                  <a:pt x="677" y="555"/>
                  <a:pt x="677" y="555"/>
                </a:cubicBezTo>
                <a:cubicBezTo>
                  <a:pt x="676" y="554"/>
                  <a:pt x="676" y="554"/>
                  <a:pt x="676" y="554"/>
                </a:cubicBezTo>
                <a:cubicBezTo>
                  <a:pt x="676" y="556"/>
                  <a:pt x="676" y="556"/>
                  <a:pt x="676" y="556"/>
                </a:cubicBezTo>
                <a:cubicBezTo>
                  <a:pt x="676" y="557"/>
                  <a:pt x="676" y="557"/>
                  <a:pt x="676" y="557"/>
                </a:cubicBezTo>
                <a:cubicBezTo>
                  <a:pt x="677" y="557"/>
                  <a:pt x="677" y="557"/>
                  <a:pt x="677" y="557"/>
                </a:cubicBezTo>
                <a:cubicBezTo>
                  <a:pt x="679" y="556"/>
                  <a:pt x="679" y="556"/>
                  <a:pt x="679" y="556"/>
                </a:cubicBezTo>
                <a:cubicBezTo>
                  <a:pt x="680" y="556"/>
                  <a:pt x="680" y="556"/>
                  <a:pt x="680" y="556"/>
                </a:cubicBezTo>
                <a:cubicBezTo>
                  <a:pt x="680" y="558"/>
                  <a:pt x="680" y="558"/>
                  <a:pt x="680" y="558"/>
                </a:cubicBezTo>
                <a:cubicBezTo>
                  <a:pt x="681" y="559"/>
                  <a:pt x="681" y="559"/>
                  <a:pt x="681" y="559"/>
                </a:cubicBezTo>
                <a:cubicBezTo>
                  <a:pt x="681" y="558"/>
                  <a:pt x="681" y="558"/>
                  <a:pt x="681" y="558"/>
                </a:cubicBezTo>
                <a:cubicBezTo>
                  <a:pt x="681" y="557"/>
                  <a:pt x="681" y="557"/>
                  <a:pt x="681" y="557"/>
                </a:cubicBezTo>
                <a:cubicBezTo>
                  <a:pt x="682" y="556"/>
                  <a:pt x="682" y="556"/>
                  <a:pt x="682" y="556"/>
                </a:cubicBezTo>
                <a:cubicBezTo>
                  <a:pt x="682" y="557"/>
                  <a:pt x="682" y="557"/>
                  <a:pt x="682" y="557"/>
                </a:cubicBezTo>
                <a:cubicBezTo>
                  <a:pt x="682" y="559"/>
                  <a:pt x="682" y="559"/>
                  <a:pt x="682" y="559"/>
                </a:cubicBezTo>
                <a:cubicBezTo>
                  <a:pt x="680" y="560"/>
                  <a:pt x="680" y="560"/>
                  <a:pt x="680" y="560"/>
                </a:cubicBezTo>
                <a:cubicBezTo>
                  <a:pt x="680" y="561"/>
                  <a:pt x="680" y="561"/>
                  <a:pt x="680" y="561"/>
                </a:cubicBezTo>
                <a:cubicBezTo>
                  <a:pt x="679" y="561"/>
                  <a:pt x="679" y="561"/>
                  <a:pt x="679" y="561"/>
                </a:cubicBezTo>
                <a:cubicBezTo>
                  <a:pt x="678" y="561"/>
                  <a:pt x="678" y="561"/>
                  <a:pt x="678" y="561"/>
                </a:cubicBezTo>
                <a:cubicBezTo>
                  <a:pt x="677" y="560"/>
                  <a:pt x="677" y="560"/>
                  <a:pt x="677" y="560"/>
                </a:cubicBezTo>
                <a:cubicBezTo>
                  <a:pt x="676" y="561"/>
                  <a:pt x="676" y="561"/>
                  <a:pt x="676" y="561"/>
                </a:cubicBezTo>
                <a:cubicBezTo>
                  <a:pt x="675" y="560"/>
                  <a:pt x="675" y="560"/>
                  <a:pt x="675" y="560"/>
                </a:cubicBezTo>
                <a:cubicBezTo>
                  <a:pt x="674" y="560"/>
                  <a:pt x="674" y="560"/>
                  <a:pt x="674" y="560"/>
                </a:cubicBezTo>
                <a:cubicBezTo>
                  <a:pt x="675" y="561"/>
                  <a:pt x="675" y="561"/>
                  <a:pt x="675" y="561"/>
                </a:cubicBezTo>
                <a:cubicBezTo>
                  <a:pt x="676" y="561"/>
                  <a:pt x="676" y="561"/>
                  <a:pt x="676" y="561"/>
                </a:cubicBezTo>
                <a:cubicBezTo>
                  <a:pt x="677" y="561"/>
                  <a:pt x="677" y="561"/>
                  <a:pt x="677" y="561"/>
                </a:cubicBezTo>
                <a:cubicBezTo>
                  <a:pt x="677" y="562"/>
                  <a:pt x="677" y="562"/>
                  <a:pt x="677" y="562"/>
                </a:cubicBezTo>
                <a:cubicBezTo>
                  <a:pt x="676" y="563"/>
                  <a:pt x="676" y="563"/>
                  <a:pt x="676" y="563"/>
                </a:cubicBezTo>
                <a:cubicBezTo>
                  <a:pt x="677" y="563"/>
                  <a:pt x="677" y="563"/>
                  <a:pt x="677" y="563"/>
                </a:cubicBezTo>
                <a:cubicBezTo>
                  <a:pt x="675" y="564"/>
                  <a:pt x="675" y="564"/>
                  <a:pt x="675" y="564"/>
                </a:cubicBezTo>
                <a:cubicBezTo>
                  <a:pt x="676" y="564"/>
                  <a:pt x="676" y="564"/>
                  <a:pt x="676" y="564"/>
                </a:cubicBezTo>
                <a:cubicBezTo>
                  <a:pt x="677" y="563"/>
                  <a:pt x="677" y="563"/>
                  <a:pt x="677" y="563"/>
                </a:cubicBezTo>
                <a:cubicBezTo>
                  <a:pt x="678" y="564"/>
                  <a:pt x="678" y="564"/>
                  <a:pt x="678" y="564"/>
                </a:cubicBezTo>
                <a:cubicBezTo>
                  <a:pt x="677" y="565"/>
                  <a:pt x="677" y="565"/>
                  <a:pt x="677" y="565"/>
                </a:cubicBezTo>
                <a:cubicBezTo>
                  <a:pt x="676" y="565"/>
                  <a:pt x="676" y="565"/>
                  <a:pt x="676" y="565"/>
                </a:cubicBezTo>
                <a:cubicBezTo>
                  <a:pt x="675" y="565"/>
                  <a:pt x="675" y="565"/>
                  <a:pt x="675" y="565"/>
                </a:cubicBezTo>
                <a:cubicBezTo>
                  <a:pt x="673" y="566"/>
                  <a:pt x="673" y="566"/>
                  <a:pt x="673" y="566"/>
                </a:cubicBezTo>
                <a:cubicBezTo>
                  <a:pt x="670" y="567"/>
                  <a:pt x="670" y="567"/>
                  <a:pt x="670" y="567"/>
                </a:cubicBezTo>
                <a:cubicBezTo>
                  <a:pt x="667" y="570"/>
                  <a:pt x="667" y="570"/>
                  <a:pt x="667" y="570"/>
                </a:cubicBezTo>
                <a:cubicBezTo>
                  <a:pt x="666" y="572"/>
                  <a:pt x="666" y="572"/>
                  <a:pt x="666" y="572"/>
                </a:cubicBezTo>
                <a:cubicBezTo>
                  <a:pt x="665" y="572"/>
                  <a:pt x="665" y="572"/>
                  <a:pt x="665" y="572"/>
                </a:cubicBezTo>
                <a:cubicBezTo>
                  <a:pt x="665" y="571"/>
                  <a:pt x="665" y="571"/>
                  <a:pt x="665" y="571"/>
                </a:cubicBezTo>
                <a:cubicBezTo>
                  <a:pt x="663" y="572"/>
                  <a:pt x="663" y="572"/>
                  <a:pt x="663" y="572"/>
                </a:cubicBezTo>
                <a:cubicBezTo>
                  <a:pt x="662" y="573"/>
                  <a:pt x="662" y="573"/>
                  <a:pt x="662" y="573"/>
                </a:cubicBezTo>
                <a:cubicBezTo>
                  <a:pt x="659" y="576"/>
                  <a:pt x="659" y="576"/>
                  <a:pt x="659" y="576"/>
                </a:cubicBezTo>
                <a:cubicBezTo>
                  <a:pt x="659" y="577"/>
                  <a:pt x="659" y="577"/>
                  <a:pt x="659" y="577"/>
                </a:cubicBezTo>
                <a:cubicBezTo>
                  <a:pt x="658" y="577"/>
                  <a:pt x="658" y="577"/>
                  <a:pt x="658" y="577"/>
                </a:cubicBezTo>
                <a:cubicBezTo>
                  <a:pt x="658" y="578"/>
                  <a:pt x="658" y="578"/>
                  <a:pt x="658" y="578"/>
                </a:cubicBezTo>
                <a:cubicBezTo>
                  <a:pt x="657" y="579"/>
                  <a:pt x="657" y="579"/>
                  <a:pt x="657" y="579"/>
                </a:cubicBezTo>
                <a:cubicBezTo>
                  <a:pt x="656" y="579"/>
                  <a:pt x="656" y="579"/>
                  <a:pt x="656" y="579"/>
                </a:cubicBezTo>
                <a:cubicBezTo>
                  <a:pt x="655" y="579"/>
                  <a:pt x="655" y="579"/>
                  <a:pt x="655" y="579"/>
                </a:cubicBezTo>
                <a:cubicBezTo>
                  <a:pt x="655" y="580"/>
                  <a:pt x="655" y="580"/>
                  <a:pt x="655" y="580"/>
                </a:cubicBezTo>
                <a:cubicBezTo>
                  <a:pt x="653" y="580"/>
                  <a:pt x="653" y="580"/>
                  <a:pt x="653" y="580"/>
                </a:cubicBezTo>
                <a:cubicBezTo>
                  <a:pt x="653" y="581"/>
                  <a:pt x="653" y="581"/>
                  <a:pt x="653" y="581"/>
                </a:cubicBezTo>
                <a:cubicBezTo>
                  <a:pt x="651" y="581"/>
                  <a:pt x="651" y="581"/>
                  <a:pt x="651" y="581"/>
                </a:cubicBezTo>
                <a:cubicBezTo>
                  <a:pt x="651" y="582"/>
                  <a:pt x="651" y="582"/>
                  <a:pt x="651" y="582"/>
                </a:cubicBezTo>
                <a:cubicBezTo>
                  <a:pt x="649" y="582"/>
                  <a:pt x="649" y="582"/>
                  <a:pt x="649" y="582"/>
                </a:cubicBezTo>
                <a:cubicBezTo>
                  <a:pt x="648" y="582"/>
                  <a:pt x="648" y="582"/>
                  <a:pt x="648" y="582"/>
                </a:cubicBezTo>
                <a:cubicBezTo>
                  <a:pt x="647" y="583"/>
                  <a:pt x="647" y="583"/>
                  <a:pt x="647" y="583"/>
                </a:cubicBezTo>
                <a:cubicBezTo>
                  <a:pt x="648" y="583"/>
                  <a:pt x="648" y="583"/>
                  <a:pt x="648" y="583"/>
                </a:cubicBezTo>
                <a:cubicBezTo>
                  <a:pt x="648" y="584"/>
                  <a:pt x="648" y="584"/>
                  <a:pt x="648" y="584"/>
                </a:cubicBezTo>
                <a:cubicBezTo>
                  <a:pt x="647" y="585"/>
                  <a:pt x="647" y="585"/>
                  <a:pt x="647" y="585"/>
                </a:cubicBezTo>
                <a:cubicBezTo>
                  <a:pt x="646" y="585"/>
                  <a:pt x="646" y="585"/>
                  <a:pt x="646" y="585"/>
                </a:cubicBezTo>
                <a:cubicBezTo>
                  <a:pt x="646" y="586"/>
                  <a:pt x="646" y="586"/>
                  <a:pt x="646" y="586"/>
                </a:cubicBezTo>
                <a:cubicBezTo>
                  <a:pt x="645" y="586"/>
                  <a:pt x="645" y="586"/>
                  <a:pt x="645" y="586"/>
                </a:cubicBezTo>
                <a:cubicBezTo>
                  <a:pt x="644" y="588"/>
                  <a:pt x="644" y="588"/>
                  <a:pt x="644" y="588"/>
                </a:cubicBezTo>
                <a:cubicBezTo>
                  <a:pt x="643" y="590"/>
                  <a:pt x="643" y="590"/>
                  <a:pt x="643" y="590"/>
                </a:cubicBezTo>
                <a:cubicBezTo>
                  <a:pt x="643" y="592"/>
                  <a:pt x="643" y="592"/>
                  <a:pt x="643" y="592"/>
                </a:cubicBezTo>
                <a:cubicBezTo>
                  <a:pt x="642" y="596"/>
                  <a:pt x="642" y="596"/>
                  <a:pt x="642" y="596"/>
                </a:cubicBezTo>
                <a:cubicBezTo>
                  <a:pt x="642" y="598"/>
                  <a:pt x="642" y="598"/>
                  <a:pt x="642" y="598"/>
                </a:cubicBezTo>
                <a:cubicBezTo>
                  <a:pt x="642" y="600"/>
                  <a:pt x="642" y="600"/>
                  <a:pt x="642" y="600"/>
                </a:cubicBezTo>
                <a:cubicBezTo>
                  <a:pt x="643" y="602"/>
                  <a:pt x="643" y="602"/>
                  <a:pt x="643" y="602"/>
                </a:cubicBezTo>
                <a:cubicBezTo>
                  <a:pt x="643" y="605"/>
                  <a:pt x="643" y="605"/>
                  <a:pt x="643" y="605"/>
                </a:cubicBezTo>
                <a:cubicBezTo>
                  <a:pt x="644" y="606"/>
                  <a:pt x="644" y="606"/>
                  <a:pt x="644" y="606"/>
                </a:cubicBezTo>
                <a:cubicBezTo>
                  <a:pt x="644" y="609"/>
                  <a:pt x="644" y="609"/>
                  <a:pt x="644" y="609"/>
                </a:cubicBezTo>
                <a:cubicBezTo>
                  <a:pt x="645" y="610"/>
                  <a:pt x="645" y="610"/>
                  <a:pt x="645" y="610"/>
                </a:cubicBezTo>
                <a:cubicBezTo>
                  <a:pt x="646" y="611"/>
                  <a:pt x="646" y="611"/>
                  <a:pt x="646" y="611"/>
                </a:cubicBezTo>
                <a:cubicBezTo>
                  <a:pt x="645" y="613"/>
                  <a:pt x="645" y="613"/>
                  <a:pt x="645" y="613"/>
                </a:cubicBezTo>
                <a:cubicBezTo>
                  <a:pt x="645" y="615"/>
                  <a:pt x="645" y="615"/>
                  <a:pt x="645" y="615"/>
                </a:cubicBezTo>
                <a:cubicBezTo>
                  <a:pt x="646" y="619"/>
                  <a:pt x="646" y="619"/>
                  <a:pt x="646" y="619"/>
                </a:cubicBezTo>
                <a:cubicBezTo>
                  <a:pt x="647" y="620"/>
                  <a:pt x="647" y="620"/>
                  <a:pt x="647" y="620"/>
                </a:cubicBezTo>
                <a:cubicBezTo>
                  <a:pt x="648" y="622"/>
                  <a:pt x="648" y="622"/>
                  <a:pt x="648" y="622"/>
                </a:cubicBezTo>
                <a:cubicBezTo>
                  <a:pt x="647" y="623"/>
                  <a:pt x="647" y="623"/>
                  <a:pt x="647" y="623"/>
                </a:cubicBezTo>
                <a:cubicBezTo>
                  <a:pt x="647" y="625"/>
                  <a:pt x="647" y="625"/>
                  <a:pt x="647" y="625"/>
                </a:cubicBezTo>
                <a:cubicBezTo>
                  <a:pt x="647" y="626"/>
                  <a:pt x="647" y="626"/>
                  <a:pt x="647" y="626"/>
                </a:cubicBezTo>
                <a:cubicBezTo>
                  <a:pt x="647" y="627"/>
                  <a:pt x="647" y="627"/>
                  <a:pt x="647" y="627"/>
                </a:cubicBezTo>
                <a:cubicBezTo>
                  <a:pt x="646" y="629"/>
                  <a:pt x="646" y="629"/>
                  <a:pt x="646" y="629"/>
                </a:cubicBezTo>
                <a:cubicBezTo>
                  <a:pt x="645" y="631"/>
                  <a:pt x="645" y="631"/>
                  <a:pt x="645" y="631"/>
                </a:cubicBezTo>
                <a:cubicBezTo>
                  <a:pt x="644" y="632"/>
                  <a:pt x="644" y="632"/>
                  <a:pt x="644" y="632"/>
                </a:cubicBezTo>
                <a:cubicBezTo>
                  <a:pt x="644" y="633"/>
                  <a:pt x="644" y="633"/>
                  <a:pt x="644" y="633"/>
                </a:cubicBezTo>
                <a:cubicBezTo>
                  <a:pt x="643" y="634"/>
                  <a:pt x="643" y="634"/>
                  <a:pt x="643" y="634"/>
                </a:cubicBezTo>
                <a:cubicBezTo>
                  <a:pt x="642" y="634"/>
                  <a:pt x="642" y="634"/>
                  <a:pt x="642" y="634"/>
                </a:cubicBezTo>
                <a:cubicBezTo>
                  <a:pt x="641" y="634"/>
                  <a:pt x="641" y="634"/>
                  <a:pt x="641" y="634"/>
                </a:cubicBezTo>
                <a:cubicBezTo>
                  <a:pt x="640" y="633"/>
                  <a:pt x="640" y="633"/>
                  <a:pt x="640" y="633"/>
                </a:cubicBezTo>
                <a:cubicBezTo>
                  <a:pt x="639" y="633"/>
                  <a:pt x="639" y="633"/>
                  <a:pt x="639" y="633"/>
                </a:cubicBezTo>
                <a:cubicBezTo>
                  <a:pt x="640" y="632"/>
                  <a:pt x="640" y="632"/>
                  <a:pt x="640" y="632"/>
                </a:cubicBezTo>
                <a:cubicBezTo>
                  <a:pt x="638" y="631"/>
                  <a:pt x="638" y="631"/>
                  <a:pt x="638" y="631"/>
                </a:cubicBezTo>
                <a:cubicBezTo>
                  <a:pt x="638" y="630"/>
                  <a:pt x="638" y="630"/>
                  <a:pt x="638" y="630"/>
                </a:cubicBezTo>
                <a:cubicBezTo>
                  <a:pt x="638" y="629"/>
                  <a:pt x="638" y="629"/>
                  <a:pt x="638" y="629"/>
                </a:cubicBezTo>
                <a:cubicBezTo>
                  <a:pt x="637" y="629"/>
                  <a:pt x="637" y="629"/>
                  <a:pt x="637" y="629"/>
                </a:cubicBezTo>
                <a:cubicBezTo>
                  <a:pt x="636" y="629"/>
                  <a:pt x="636" y="629"/>
                  <a:pt x="636" y="629"/>
                </a:cubicBezTo>
                <a:cubicBezTo>
                  <a:pt x="636" y="627"/>
                  <a:pt x="636" y="627"/>
                  <a:pt x="636" y="627"/>
                </a:cubicBezTo>
                <a:cubicBezTo>
                  <a:pt x="636" y="626"/>
                  <a:pt x="636" y="626"/>
                  <a:pt x="636" y="626"/>
                </a:cubicBezTo>
                <a:cubicBezTo>
                  <a:pt x="635" y="625"/>
                  <a:pt x="635" y="625"/>
                  <a:pt x="635" y="625"/>
                </a:cubicBezTo>
                <a:cubicBezTo>
                  <a:pt x="634" y="624"/>
                  <a:pt x="634" y="624"/>
                  <a:pt x="634" y="624"/>
                </a:cubicBezTo>
                <a:cubicBezTo>
                  <a:pt x="635" y="623"/>
                  <a:pt x="635" y="623"/>
                  <a:pt x="635" y="623"/>
                </a:cubicBezTo>
                <a:cubicBezTo>
                  <a:pt x="635" y="622"/>
                  <a:pt x="635" y="622"/>
                  <a:pt x="635" y="622"/>
                </a:cubicBezTo>
                <a:cubicBezTo>
                  <a:pt x="634" y="621"/>
                  <a:pt x="634" y="621"/>
                  <a:pt x="634" y="621"/>
                </a:cubicBezTo>
                <a:cubicBezTo>
                  <a:pt x="633" y="621"/>
                  <a:pt x="633" y="621"/>
                  <a:pt x="633" y="621"/>
                </a:cubicBezTo>
                <a:cubicBezTo>
                  <a:pt x="632" y="620"/>
                  <a:pt x="632" y="620"/>
                  <a:pt x="632" y="620"/>
                </a:cubicBezTo>
                <a:cubicBezTo>
                  <a:pt x="632" y="619"/>
                  <a:pt x="632" y="619"/>
                  <a:pt x="632" y="619"/>
                </a:cubicBezTo>
                <a:cubicBezTo>
                  <a:pt x="632" y="618"/>
                  <a:pt x="632" y="618"/>
                  <a:pt x="632" y="618"/>
                </a:cubicBezTo>
                <a:cubicBezTo>
                  <a:pt x="633" y="616"/>
                  <a:pt x="633" y="616"/>
                  <a:pt x="633" y="616"/>
                </a:cubicBezTo>
                <a:cubicBezTo>
                  <a:pt x="633" y="615"/>
                  <a:pt x="633" y="615"/>
                  <a:pt x="633" y="615"/>
                </a:cubicBezTo>
                <a:cubicBezTo>
                  <a:pt x="632" y="614"/>
                  <a:pt x="632" y="614"/>
                  <a:pt x="632" y="614"/>
                </a:cubicBezTo>
                <a:cubicBezTo>
                  <a:pt x="632" y="615"/>
                  <a:pt x="632" y="615"/>
                  <a:pt x="632" y="615"/>
                </a:cubicBezTo>
                <a:cubicBezTo>
                  <a:pt x="631" y="616"/>
                  <a:pt x="631" y="616"/>
                  <a:pt x="631" y="616"/>
                </a:cubicBezTo>
                <a:cubicBezTo>
                  <a:pt x="630" y="615"/>
                  <a:pt x="630" y="615"/>
                  <a:pt x="630" y="615"/>
                </a:cubicBezTo>
                <a:cubicBezTo>
                  <a:pt x="630" y="614"/>
                  <a:pt x="630" y="614"/>
                  <a:pt x="630" y="614"/>
                </a:cubicBezTo>
                <a:cubicBezTo>
                  <a:pt x="632" y="612"/>
                  <a:pt x="632" y="612"/>
                  <a:pt x="632" y="612"/>
                </a:cubicBezTo>
                <a:cubicBezTo>
                  <a:pt x="632" y="609"/>
                  <a:pt x="632" y="609"/>
                  <a:pt x="632" y="609"/>
                </a:cubicBezTo>
                <a:cubicBezTo>
                  <a:pt x="632" y="608"/>
                  <a:pt x="632" y="608"/>
                  <a:pt x="632" y="608"/>
                </a:cubicBezTo>
                <a:cubicBezTo>
                  <a:pt x="632" y="606"/>
                  <a:pt x="632" y="606"/>
                  <a:pt x="632" y="606"/>
                </a:cubicBezTo>
                <a:cubicBezTo>
                  <a:pt x="631" y="606"/>
                  <a:pt x="631" y="606"/>
                  <a:pt x="631" y="606"/>
                </a:cubicBezTo>
                <a:cubicBezTo>
                  <a:pt x="630" y="605"/>
                  <a:pt x="630" y="605"/>
                  <a:pt x="630" y="605"/>
                </a:cubicBezTo>
                <a:cubicBezTo>
                  <a:pt x="630" y="604"/>
                  <a:pt x="630" y="604"/>
                  <a:pt x="630" y="604"/>
                </a:cubicBezTo>
                <a:cubicBezTo>
                  <a:pt x="629" y="604"/>
                  <a:pt x="629" y="604"/>
                  <a:pt x="629" y="604"/>
                </a:cubicBezTo>
                <a:cubicBezTo>
                  <a:pt x="629" y="602"/>
                  <a:pt x="629" y="602"/>
                  <a:pt x="629" y="602"/>
                </a:cubicBezTo>
                <a:cubicBezTo>
                  <a:pt x="628" y="602"/>
                  <a:pt x="628" y="602"/>
                  <a:pt x="628" y="602"/>
                </a:cubicBezTo>
                <a:cubicBezTo>
                  <a:pt x="627" y="599"/>
                  <a:pt x="627" y="599"/>
                  <a:pt x="627" y="599"/>
                </a:cubicBezTo>
                <a:cubicBezTo>
                  <a:pt x="625" y="599"/>
                  <a:pt x="625" y="599"/>
                  <a:pt x="625" y="599"/>
                </a:cubicBezTo>
                <a:cubicBezTo>
                  <a:pt x="623" y="599"/>
                  <a:pt x="623" y="599"/>
                  <a:pt x="623" y="599"/>
                </a:cubicBezTo>
                <a:cubicBezTo>
                  <a:pt x="623" y="600"/>
                  <a:pt x="623" y="600"/>
                  <a:pt x="623" y="600"/>
                </a:cubicBezTo>
                <a:cubicBezTo>
                  <a:pt x="622" y="600"/>
                  <a:pt x="622" y="600"/>
                  <a:pt x="622" y="600"/>
                </a:cubicBezTo>
                <a:cubicBezTo>
                  <a:pt x="620" y="601"/>
                  <a:pt x="620" y="601"/>
                  <a:pt x="620" y="601"/>
                </a:cubicBezTo>
                <a:cubicBezTo>
                  <a:pt x="619" y="601"/>
                  <a:pt x="619" y="601"/>
                  <a:pt x="619" y="601"/>
                </a:cubicBezTo>
                <a:cubicBezTo>
                  <a:pt x="617" y="602"/>
                  <a:pt x="617" y="602"/>
                  <a:pt x="617" y="602"/>
                </a:cubicBezTo>
                <a:cubicBezTo>
                  <a:pt x="617" y="601"/>
                  <a:pt x="617" y="601"/>
                  <a:pt x="617" y="601"/>
                </a:cubicBezTo>
                <a:cubicBezTo>
                  <a:pt x="618" y="601"/>
                  <a:pt x="618" y="601"/>
                  <a:pt x="618" y="601"/>
                </a:cubicBezTo>
                <a:cubicBezTo>
                  <a:pt x="617" y="600"/>
                  <a:pt x="617" y="600"/>
                  <a:pt x="617" y="600"/>
                </a:cubicBezTo>
                <a:cubicBezTo>
                  <a:pt x="615" y="599"/>
                  <a:pt x="615" y="599"/>
                  <a:pt x="615" y="599"/>
                </a:cubicBezTo>
                <a:cubicBezTo>
                  <a:pt x="615" y="598"/>
                  <a:pt x="615" y="598"/>
                  <a:pt x="615" y="598"/>
                </a:cubicBezTo>
                <a:cubicBezTo>
                  <a:pt x="616" y="599"/>
                  <a:pt x="616" y="599"/>
                  <a:pt x="616" y="599"/>
                </a:cubicBezTo>
                <a:cubicBezTo>
                  <a:pt x="616" y="598"/>
                  <a:pt x="616" y="598"/>
                  <a:pt x="616" y="598"/>
                </a:cubicBezTo>
                <a:cubicBezTo>
                  <a:pt x="615" y="598"/>
                  <a:pt x="615" y="598"/>
                  <a:pt x="615" y="598"/>
                </a:cubicBezTo>
                <a:cubicBezTo>
                  <a:pt x="615" y="597"/>
                  <a:pt x="615" y="597"/>
                  <a:pt x="615" y="597"/>
                </a:cubicBezTo>
                <a:cubicBezTo>
                  <a:pt x="614" y="597"/>
                  <a:pt x="614" y="597"/>
                  <a:pt x="614" y="597"/>
                </a:cubicBezTo>
                <a:cubicBezTo>
                  <a:pt x="615" y="598"/>
                  <a:pt x="615" y="598"/>
                  <a:pt x="615" y="598"/>
                </a:cubicBezTo>
                <a:cubicBezTo>
                  <a:pt x="614" y="598"/>
                  <a:pt x="614" y="598"/>
                  <a:pt x="614" y="598"/>
                </a:cubicBezTo>
                <a:cubicBezTo>
                  <a:pt x="613" y="597"/>
                  <a:pt x="613" y="597"/>
                  <a:pt x="613" y="597"/>
                </a:cubicBezTo>
                <a:cubicBezTo>
                  <a:pt x="611" y="597"/>
                  <a:pt x="611" y="597"/>
                  <a:pt x="611" y="597"/>
                </a:cubicBezTo>
                <a:cubicBezTo>
                  <a:pt x="610" y="597"/>
                  <a:pt x="610" y="597"/>
                  <a:pt x="610" y="597"/>
                </a:cubicBezTo>
                <a:cubicBezTo>
                  <a:pt x="610" y="596"/>
                  <a:pt x="610" y="596"/>
                  <a:pt x="610" y="596"/>
                </a:cubicBezTo>
                <a:cubicBezTo>
                  <a:pt x="609" y="597"/>
                  <a:pt x="609" y="597"/>
                  <a:pt x="609" y="597"/>
                </a:cubicBezTo>
                <a:cubicBezTo>
                  <a:pt x="609" y="596"/>
                  <a:pt x="609" y="596"/>
                  <a:pt x="609" y="596"/>
                </a:cubicBezTo>
                <a:cubicBezTo>
                  <a:pt x="607" y="597"/>
                  <a:pt x="607" y="597"/>
                  <a:pt x="607" y="597"/>
                </a:cubicBezTo>
                <a:cubicBezTo>
                  <a:pt x="606" y="596"/>
                  <a:pt x="606" y="596"/>
                  <a:pt x="606" y="596"/>
                </a:cubicBezTo>
                <a:cubicBezTo>
                  <a:pt x="605" y="596"/>
                  <a:pt x="605" y="596"/>
                  <a:pt x="605" y="596"/>
                </a:cubicBezTo>
                <a:cubicBezTo>
                  <a:pt x="603" y="596"/>
                  <a:pt x="603" y="596"/>
                  <a:pt x="603" y="596"/>
                </a:cubicBezTo>
                <a:cubicBezTo>
                  <a:pt x="602" y="597"/>
                  <a:pt x="602" y="597"/>
                  <a:pt x="602" y="597"/>
                </a:cubicBezTo>
                <a:cubicBezTo>
                  <a:pt x="601" y="596"/>
                  <a:pt x="601" y="596"/>
                  <a:pt x="601" y="596"/>
                </a:cubicBezTo>
                <a:cubicBezTo>
                  <a:pt x="601" y="595"/>
                  <a:pt x="601" y="595"/>
                  <a:pt x="601" y="595"/>
                </a:cubicBezTo>
                <a:cubicBezTo>
                  <a:pt x="601" y="594"/>
                  <a:pt x="601" y="594"/>
                  <a:pt x="601" y="594"/>
                </a:cubicBezTo>
                <a:cubicBezTo>
                  <a:pt x="600" y="594"/>
                  <a:pt x="600" y="594"/>
                  <a:pt x="600" y="594"/>
                </a:cubicBezTo>
                <a:cubicBezTo>
                  <a:pt x="600" y="595"/>
                  <a:pt x="600" y="595"/>
                  <a:pt x="600" y="595"/>
                </a:cubicBezTo>
                <a:cubicBezTo>
                  <a:pt x="599" y="596"/>
                  <a:pt x="599" y="596"/>
                  <a:pt x="599" y="596"/>
                </a:cubicBezTo>
                <a:cubicBezTo>
                  <a:pt x="598" y="596"/>
                  <a:pt x="598" y="596"/>
                  <a:pt x="598" y="596"/>
                </a:cubicBezTo>
                <a:cubicBezTo>
                  <a:pt x="596" y="596"/>
                  <a:pt x="596" y="596"/>
                  <a:pt x="596" y="596"/>
                </a:cubicBezTo>
                <a:cubicBezTo>
                  <a:pt x="592" y="597"/>
                  <a:pt x="592" y="597"/>
                  <a:pt x="592" y="597"/>
                </a:cubicBezTo>
                <a:cubicBezTo>
                  <a:pt x="591" y="598"/>
                  <a:pt x="591" y="598"/>
                  <a:pt x="591" y="598"/>
                </a:cubicBezTo>
                <a:cubicBezTo>
                  <a:pt x="589" y="598"/>
                  <a:pt x="589" y="598"/>
                  <a:pt x="589" y="598"/>
                </a:cubicBezTo>
                <a:cubicBezTo>
                  <a:pt x="588" y="600"/>
                  <a:pt x="588" y="600"/>
                  <a:pt x="588" y="600"/>
                </a:cubicBezTo>
                <a:cubicBezTo>
                  <a:pt x="588" y="601"/>
                  <a:pt x="588" y="601"/>
                  <a:pt x="588" y="601"/>
                </a:cubicBezTo>
                <a:cubicBezTo>
                  <a:pt x="589" y="600"/>
                  <a:pt x="589" y="600"/>
                  <a:pt x="589" y="600"/>
                </a:cubicBezTo>
                <a:cubicBezTo>
                  <a:pt x="590" y="599"/>
                  <a:pt x="590" y="599"/>
                  <a:pt x="590" y="599"/>
                </a:cubicBezTo>
                <a:cubicBezTo>
                  <a:pt x="590" y="600"/>
                  <a:pt x="590" y="600"/>
                  <a:pt x="590" y="600"/>
                </a:cubicBezTo>
                <a:cubicBezTo>
                  <a:pt x="591" y="600"/>
                  <a:pt x="591" y="600"/>
                  <a:pt x="591" y="600"/>
                </a:cubicBezTo>
                <a:cubicBezTo>
                  <a:pt x="592" y="601"/>
                  <a:pt x="592" y="601"/>
                  <a:pt x="592" y="601"/>
                </a:cubicBezTo>
                <a:cubicBezTo>
                  <a:pt x="591" y="601"/>
                  <a:pt x="591" y="601"/>
                  <a:pt x="591" y="601"/>
                </a:cubicBezTo>
                <a:cubicBezTo>
                  <a:pt x="589" y="602"/>
                  <a:pt x="589" y="602"/>
                  <a:pt x="589" y="602"/>
                </a:cubicBezTo>
                <a:cubicBezTo>
                  <a:pt x="589" y="603"/>
                  <a:pt x="589" y="603"/>
                  <a:pt x="589" y="603"/>
                </a:cubicBezTo>
                <a:cubicBezTo>
                  <a:pt x="590" y="604"/>
                  <a:pt x="590" y="604"/>
                  <a:pt x="590" y="604"/>
                </a:cubicBezTo>
                <a:cubicBezTo>
                  <a:pt x="592" y="604"/>
                  <a:pt x="592" y="604"/>
                  <a:pt x="592" y="604"/>
                </a:cubicBezTo>
                <a:cubicBezTo>
                  <a:pt x="593" y="606"/>
                  <a:pt x="593" y="606"/>
                  <a:pt x="593" y="606"/>
                </a:cubicBezTo>
                <a:cubicBezTo>
                  <a:pt x="592" y="606"/>
                  <a:pt x="592" y="606"/>
                  <a:pt x="592" y="606"/>
                </a:cubicBezTo>
                <a:cubicBezTo>
                  <a:pt x="591" y="605"/>
                  <a:pt x="591" y="605"/>
                  <a:pt x="591" y="605"/>
                </a:cubicBezTo>
                <a:cubicBezTo>
                  <a:pt x="590" y="606"/>
                  <a:pt x="590" y="606"/>
                  <a:pt x="590" y="606"/>
                </a:cubicBezTo>
                <a:cubicBezTo>
                  <a:pt x="590" y="605"/>
                  <a:pt x="590" y="605"/>
                  <a:pt x="590" y="605"/>
                </a:cubicBezTo>
                <a:cubicBezTo>
                  <a:pt x="589" y="604"/>
                  <a:pt x="589" y="604"/>
                  <a:pt x="589" y="604"/>
                </a:cubicBezTo>
                <a:cubicBezTo>
                  <a:pt x="588" y="603"/>
                  <a:pt x="588" y="603"/>
                  <a:pt x="588" y="603"/>
                </a:cubicBezTo>
                <a:cubicBezTo>
                  <a:pt x="587" y="603"/>
                  <a:pt x="587" y="603"/>
                  <a:pt x="587" y="603"/>
                </a:cubicBezTo>
                <a:cubicBezTo>
                  <a:pt x="587" y="604"/>
                  <a:pt x="587" y="604"/>
                  <a:pt x="587" y="604"/>
                </a:cubicBezTo>
                <a:cubicBezTo>
                  <a:pt x="587" y="606"/>
                  <a:pt x="587" y="606"/>
                  <a:pt x="587" y="606"/>
                </a:cubicBezTo>
                <a:cubicBezTo>
                  <a:pt x="586" y="606"/>
                  <a:pt x="586" y="606"/>
                  <a:pt x="586" y="606"/>
                </a:cubicBezTo>
                <a:cubicBezTo>
                  <a:pt x="586" y="605"/>
                  <a:pt x="586" y="605"/>
                  <a:pt x="586" y="605"/>
                </a:cubicBezTo>
                <a:cubicBezTo>
                  <a:pt x="585" y="605"/>
                  <a:pt x="585" y="605"/>
                  <a:pt x="585" y="605"/>
                </a:cubicBezTo>
                <a:cubicBezTo>
                  <a:pt x="584" y="605"/>
                  <a:pt x="584" y="605"/>
                  <a:pt x="584" y="605"/>
                </a:cubicBezTo>
                <a:cubicBezTo>
                  <a:pt x="583" y="606"/>
                  <a:pt x="583" y="606"/>
                  <a:pt x="583" y="606"/>
                </a:cubicBezTo>
                <a:cubicBezTo>
                  <a:pt x="582" y="606"/>
                  <a:pt x="582" y="606"/>
                  <a:pt x="582" y="606"/>
                </a:cubicBezTo>
                <a:cubicBezTo>
                  <a:pt x="581" y="605"/>
                  <a:pt x="581" y="605"/>
                  <a:pt x="581" y="605"/>
                </a:cubicBezTo>
                <a:cubicBezTo>
                  <a:pt x="580" y="605"/>
                  <a:pt x="580" y="605"/>
                  <a:pt x="580" y="605"/>
                </a:cubicBezTo>
                <a:cubicBezTo>
                  <a:pt x="579" y="605"/>
                  <a:pt x="579" y="605"/>
                  <a:pt x="579" y="605"/>
                </a:cubicBezTo>
                <a:cubicBezTo>
                  <a:pt x="580" y="604"/>
                  <a:pt x="580" y="604"/>
                  <a:pt x="580" y="604"/>
                </a:cubicBezTo>
                <a:cubicBezTo>
                  <a:pt x="580" y="603"/>
                  <a:pt x="580" y="603"/>
                  <a:pt x="580" y="603"/>
                </a:cubicBezTo>
                <a:cubicBezTo>
                  <a:pt x="579" y="603"/>
                  <a:pt x="579" y="603"/>
                  <a:pt x="579" y="603"/>
                </a:cubicBezTo>
                <a:cubicBezTo>
                  <a:pt x="578" y="603"/>
                  <a:pt x="578" y="603"/>
                  <a:pt x="578" y="603"/>
                </a:cubicBezTo>
                <a:cubicBezTo>
                  <a:pt x="578" y="602"/>
                  <a:pt x="578" y="602"/>
                  <a:pt x="578" y="602"/>
                </a:cubicBezTo>
                <a:cubicBezTo>
                  <a:pt x="578" y="601"/>
                  <a:pt x="578" y="601"/>
                  <a:pt x="578" y="601"/>
                </a:cubicBezTo>
                <a:cubicBezTo>
                  <a:pt x="577" y="602"/>
                  <a:pt x="577" y="602"/>
                  <a:pt x="577" y="602"/>
                </a:cubicBezTo>
                <a:cubicBezTo>
                  <a:pt x="576" y="601"/>
                  <a:pt x="576" y="601"/>
                  <a:pt x="576" y="601"/>
                </a:cubicBezTo>
                <a:cubicBezTo>
                  <a:pt x="577" y="601"/>
                  <a:pt x="577" y="601"/>
                  <a:pt x="577" y="601"/>
                </a:cubicBezTo>
                <a:cubicBezTo>
                  <a:pt x="576" y="600"/>
                  <a:pt x="576" y="600"/>
                  <a:pt x="576" y="600"/>
                </a:cubicBezTo>
                <a:cubicBezTo>
                  <a:pt x="575" y="601"/>
                  <a:pt x="575" y="601"/>
                  <a:pt x="575" y="601"/>
                </a:cubicBezTo>
                <a:cubicBezTo>
                  <a:pt x="575" y="602"/>
                  <a:pt x="575" y="602"/>
                  <a:pt x="575" y="602"/>
                </a:cubicBezTo>
                <a:cubicBezTo>
                  <a:pt x="574" y="602"/>
                  <a:pt x="574" y="602"/>
                  <a:pt x="574" y="602"/>
                </a:cubicBezTo>
                <a:cubicBezTo>
                  <a:pt x="570" y="602"/>
                  <a:pt x="570" y="602"/>
                  <a:pt x="570" y="602"/>
                </a:cubicBezTo>
                <a:cubicBezTo>
                  <a:pt x="570" y="601"/>
                  <a:pt x="570" y="601"/>
                  <a:pt x="570" y="601"/>
                </a:cubicBezTo>
                <a:cubicBezTo>
                  <a:pt x="567" y="601"/>
                  <a:pt x="567" y="601"/>
                  <a:pt x="567" y="601"/>
                </a:cubicBezTo>
                <a:cubicBezTo>
                  <a:pt x="565" y="601"/>
                  <a:pt x="565" y="601"/>
                  <a:pt x="565" y="601"/>
                </a:cubicBezTo>
                <a:cubicBezTo>
                  <a:pt x="563" y="601"/>
                  <a:pt x="563" y="601"/>
                  <a:pt x="563" y="601"/>
                </a:cubicBezTo>
                <a:cubicBezTo>
                  <a:pt x="562" y="602"/>
                  <a:pt x="562" y="602"/>
                  <a:pt x="562" y="602"/>
                </a:cubicBezTo>
                <a:cubicBezTo>
                  <a:pt x="561" y="602"/>
                  <a:pt x="561" y="602"/>
                  <a:pt x="561" y="602"/>
                </a:cubicBezTo>
                <a:cubicBezTo>
                  <a:pt x="560" y="603"/>
                  <a:pt x="560" y="603"/>
                  <a:pt x="560" y="603"/>
                </a:cubicBezTo>
                <a:cubicBezTo>
                  <a:pt x="559" y="603"/>
                  <a:pt x="559" y="603"/>
                  <a:pt x="559" y="603"/>
                </a:cubicBezTo>
                <a:cubicBezTo>
                  <a:pt x="559" y="602"/>
                  <a:pt x="559" y="602"/>
                  <a:pt x="559" y="602"/>
                </a:cubicBezTo>
                <a:cubicBezTo>
                  <a:pt x="559" y="601"/>
                  <a:pt x="559" y="601"/>
                  <a:pt x="559" y="601"/>
                </a:cubicBezTo>
                <a:cubicBezTo>
                  <a:pt x="560" y="600"/>
                  <a:pt x="560" y="600"/>
                  <a:pt x="560" y="600"/>
                </a:cubicBezTo>
                <a:cubicBezTo>
                  <a:pt x="559" y="599"/>
                  <a:pt x="559" y="599"/>
                  <a:pt x="559" y="599"/>
                </a:cubicBezTo>
                <a:cubicBezTo>
                  <a:pt x="559" y="600"/>
                  <a:pt x="559" y="600"/>
                  <a:pt x="559" y="600"/>
                </a:cubicBezTo>
                <a:cubicBezTo>
                  <a:pt x="558" y="601"/>
                  <a:pt x="558" y="601"/>
                  <a:pt x="558" y="601"/>
                </a:cubicBezTo>
                <a:cubicBezTo>
                  <a:pt x="557" y="601"/>
                  <a:pt x="557" y="601"/>
                  <a:pt x="557" y="601"/>
                </a:cubicBezTo>
                <a:cubicBezTo>
                  <a:pt x="556" y="600"/>
                  <a:pt x="556" y="600"/>
                  <a:pt x="556" y="600"/>
                </a:cubicBezTo>
                <a:cubicBezTo>
                  <a:pt x="557" y="602"/>
                  <a:pt x="557" y="602"/>
                  <a:pt x="557" y="602"/>
                </a:cubicBezTo>
                <a:cubicBezTo>
                  <a:pt x="557" y="603"/>
                  <a:pt x="557" y="603"/>
                  <a:pt x="557" y="603"/>
                </a:cubicBezTo>
                <a:cubicBezTo>
                  <a:pt x="557" y="604"/>
                  <a:pt x="557" y="604"/>
                  <a:pt x="557" y="604"/>
                </a:cubicBezTo>
                <a:cubicBezTo>
                  <a:pt x="557" y="605"/>
                  <a:pt x="557" y="605"/>
                  <a:pt x="557" y="605"/>
                </a:cubicBezTo>
                <a:cubicBezTo>
                  <a:pt x="556" y="605"/>
                  <a:pt x="556" y="605"/>
                  <a:pt x="556" y="605"/>
                </a:cubicBezTo>
                <a:cubicBezTo>
                  <a:pt x="554" y="607"/>
                  <a:pt x="554" y="607"/>
                  <a:pt x="554" y="607"/>
                </a:cubicBezTo>
                <a:cubicBezTo>
                  <a:pt x="551" y="608"/>
                  <a:pt x="551" y="608"/>
                  <a:pt x="551" y="608"/>
                </a:cubicBezTo>
                <a:cubicBezTo>
                  <a:pt x="550" y="608"/>
                  <a:pt x="550" y="608"/>
                  <a:pt x="550" y="608"/>
                </a:cubicBezTo>
                <a:cubicBezTo>
                  <a:pt x="549" y="609"/>
                  <a:pt x="549" y="609"/>
                  <a:pt x="549" y="609"/>
                </a:cubicBezTo>
                <a:cubicBezTo>
                  <a:pt x="548" y="609"/>
                  <a:pt x="548" y="609"/>
                  <a:pt x="548" y="609"/>
                </a:cubicBezTo>
                <a:cubicBezTo>
                  <a:pt x="549" y="608"/>
                  <a:pt x="549" y="608"/>
                  <a:pt x="549" y="608"/>
                </a:cubicBezTo>
                <a:cubicBezTo>
                  <a:pt x="548" y="608"/>
                  <a:pt x="548" y="608"/>
                  <a:pt x="548" y="608"/>
                </a:cubicBezTo>
                <a:cubicBezTo>
                  <a:pt x="547" y="608"/>
                  <a:pt x="547" y="608"/>
                  <a:pt x="547" y="608"/>
                </a:cubicBezTo>
                <a:cubicBezTo>
                  <a:pt x="546" y="608"/>
                  <a:pt x="546" y="608"/>
                  <a:pt x="546" y="608"/>
                </a:cubicBezTo>
                <a:cubicBezTo>
                  <a:pt x="547" y="609"/>
                  <a:pt x="547" y="609"/>
                  <a:pt x="547" y="609"/>
                </a:cubicBezTo>
                <a:cubicBezTo>
                  <a:pt x="546" y="609"/>
                  <a:pt x="546" y="609"/>
                  <a:pt x="546" y="609"/>
                </a:cubicBezTo>
                <a:cubicBezTo>
                  <a:pt x="545" y="609"/>
                  <a:pt x="545" y="609"/>
                  <a:pt x="545" y="609"/>
                </a:cubicBezTo>
                <a:cubicBezTo>
                  <a:pt x="545" y="610"/>
                  <a:pt x="545" y="610"/>
                  <a:pt x="545" y="610"/>
                </a:cubicBezTo>
                <a:cubicBezTo>
                  <a:pt x="544" y="611"/>
                  <a:pt x="544" y="611"/>
                  <a:pt x="544" y="611"/>
                </a:cubicBezTo>
                <a:cubicBezTo>
                  <a:pt x="543" y="611"/>
                  <a:pt x="543" y="611"/>
                  <a:pt x="543" y="611"/>
                </a:cubicBezTo>
                <a:cubicBezTo>
                  <a:pt x="542" y="612"/>
                  <a:pt x="542" y="612"/>
                  <a:pt x="542" y="612"/>
                </a:cubicBezTo>
                <a:cubicBezTo>
                  <a:pt x="543" y="613"/>
                  <a:pt x="543" y="613"/>
                  <a:pt x="543" y="613"/>
                </a:cubicBezTo>
                <a:cubicBezTo>
                  <a:pt x="542" y="614"/>
                  <a:pt x="542" y="614"/>
                  <a:pt x="542" y="614"/>
                </a:cubicBezTo>
                <a:cubicBezTo>
                  <a:pt x="541" y="614"/>
                  <a:pt x="541" y="614"/>
                  <a:pt x="541" y="614"/>
                </a:cubicBezTo>
                <a:cubicBezTo>
                  <a:pt x="541" y="617"/>
                  <a:pt x="541" y="617"/>
                  <a:pt x="541" y="617"/>
                </a:cubicBezTo>
                <a:cubicBezTo>
                  <a:pt x="540" y="618"/>
                  <a:pt x="540" y="618"/>
                  <a:pt x="540" y="618"/>
                </a:cubicBezTo>
                <a:cubicBezTo>
                  <a:pt x="540" y="620"/>
                  <a:pt x="540" y="620"/>
                  <a:pt x="540" y="620"/>
                </a:cubicBezTo>
                <a:cubicBezTo>
                  <a:pt x="539" y="621"/>
                  <a:pt x="539" y="621"/>
                  <a:pt x="539" y="621"/>
                </a:cubicBezTo>
                <a:cubicBezTo>
                  <a:pt x="539" y="622"/>
                  <a:pt x="539" y="622"/>
                  <a:pt x="539" y="622"/>
                </a:cubicBezTo>
                <a:cubicBezTo>
                  <a:pt x="539" y="625"/>
                  <a:pt x="539" y="625"/>
                  <a:pt x="539" y="625"/>
                </a:cubicBezTo>
                <a:cubicBezTo>
                  <a:pt x="540" y="626"/>
                  <a:pt x="540" y="626"/>
                  <a:pt x="540" y="626"/>
                </a:cubicBezTo>
                <a:cubicBezTo>
                  <a:pt x="539" y="627"/>
                  <a:pt x="539" y="627"/>
                  <a:pt x="539" y="627"/>
                </a:cubicBezTo>
                <a:cubicBezTo>
                  <a:pt x="539" y="629"/>
                  <a:pt x="539" y="629"/>
                  <a:pt x="539" y="629"/>
                </a:cubicBezTo>
                <a:cubicBezTo>
                  <a:pt x="539" y="629"/>
                  <a:pt x="539" y="629"/>
                  <a:pt x="540" y="627"/>
                </a:cubicBezTo>
                <a:cubicBezTo>
                  <a:pt x="540" y="627"/>
                  <a:pt x="540" y="627"/>
                  <a:pt x="540" y="629"/>
                </a:cubicBezTo>
                <a:cubicBezTo>
                  <a:pt x="540" y="629"/>
                  <a:pt x="540" y="629"/>
                  <a:pt x="539" y="631"/>
                </a:cubicBezTo>
                <a:cubicBezTo>
                  <a:pt x="539" y="631"/>
                  <a:pt x="539" y="631"/>
                  <a:pt x="538" y="632"/>
                </a:cubicBezTo>
                <a:cubicBezTo>
                  <a:pt x="538" y="632"/>
                  <a:pt x="538" y="632"/>
                  <a:pt x="537" y="631"/>
                </a:cubicBezTo>
                <a:cubicBezTo>
                  <a:pt x="537" y="631"/>
                  <a:pt x="537" y="631"/>
                  <a:pt x="537" y="633"/>
                </a:cubicBezTo>
                <a:cubicBezTo>
                  <a:pt x="537" y="633"/>
                  <a:pt x="537" y="633"/>
                  <a:pt x="536" y="634"/>
                </a:cubicBezTo>
                <a:cubicBezTo>
                  <a:pt x="536" y="634"/>
                  <a:pt x="536" y="634"/>
                  <a:pt x="537" y="635"/>
                </a:cubicBezTo>
                <a:cubicBezTo>
                  <a:pt x="537" y="635"/>
                  <a:pt x="537" y="635"/>
                  <a:pt x="536" y="637"/>
                </a:cubicBezTo>
                <a:cubicBezTo>
                  <a:pt x="536" y="637"/>
                  <a:pt x="536" y="637"/>
                  <a:pt x="536" y="638"/>
                </a:cubicBezTo>
                <a:cubicBezTo>
                  <a:pt x="536" y="638"/>
                  <a:pt x="536" y="638"/>
                  <a:pt x="536" y="639"/>
                </a:cubicBezTo>
                <a:cubicBezTo>
                  <a:pt x="536" y="639"/>
                  <a:pt x="536" y="639"/>
                  <a:pt x="536" y="640"/>
                </a:cubicBezTo>
                <a:cubicBezTo>
                  <a:pt x="536" y="640"/>
                  <a:pt x="536" y="640"/>
                  <a:pt x="536" y="641"/>
                </a:cubicBezTo>
                <a:cubicBezTo>
                  <a:pt x="536" y="641"/>
                  <a:pt x="536" y="641"/>
                  <a:pt x="536" y="642"/>
                </a:cubicBezTo>
                <a:cubicBezTo>
                  <a:pt x="536" y="642"/>
                  <a:pt x="536" y="642"/>
                  <a:pt x="535" y="645"/>
                </a:cubicBezTo>
                <a:cubicBezTo>
                  <a:pt x="535" y="645"/>
                  <a:pt x="535" y="645"/>
                  <a:pt x="535" y="647"/>
                </a:cubicBezTo>
                <a:cubicBezTo>
                  <a:pt x="535" y="647"/>
                  <a:pt x="535" y="647"/>
                  <a:pt x="535" y="650"/>
                </a:cubicBezTo>
                <a:cubicBezTo>
                  <a:pt x="535" y="650"/>
                  <a:pt x="535" y="650"/>
                  <a:pt x="534" y="651"/>
                </a:cubicBezTo>
                <a:cubicBezTo>
                  <a:pt x="534" y="651"/>
                  <a:pt x="534" y="651"/>
                  <a:pt x="534" y="652"/>
                </a:cubicBezTo>
                <a:cubicBezTo>
                  <a:pt x="534" y="652"/>
                  <a:pt x="534" y="652"/>
                  <a:pt x="535" y="654"/>
                </a:cubicBezTo>
                <a:cubicBezTo>
                  <a:pt x="535" y="654"/>
                  <a:pt x="535" y="654"/>
                  <a:pt x="534" y="656"/>
                </a:cubicBezTo>
                <a:cubicBezTo>
                  <a:pt x="534" y="656"/>
                  <a:pt x="534" y="656"/>
                  <a:pt x="534" y="658"/>
                </a:cubicBezTo>
                <a:cubicBezTo>
                  <a:pt x="534" y="658"/>
                  <a:pt x="534" y="658"/>
                  <a:pt x="535" y="659"/>
                </a:cubicBezTo>
                <a:cubicBezTo>
                  <a:pt x="535" y="659"/>
                  <a:pt x="535" y="659"/>
                  <a:pt x="536" y="661"/>
                </a:cubicBezTo>
                <a:cubicBezTo>
                  <a:pt x="536" y="661"/>
                  <a:pt x="536" y="661"/>
                  <a:pt x="536" y="662"/>
                </a:cubicBezTo>
                <a:cubicBezTo>
                  <a:pt x="536" y="662"/>
                  <a:pt x="536" y="662"/>
                  <a:pt x="536" y="663"/>
                </a:cubicBezTo>
                <a:cubicBezTo>
                  <a:pt x="536" y="663"/>
                  <a:pt x="536" y="663"/>
                  <a:pt x="536" y="664"/>
                </a:cubicBezTo>
                <a:cubicBezTo>
                  <a:pt x="536" y="664"/>
                  <a:pt x="536" y="664"/>
                  <a:pt x="537" y="665"/>
                </a:cubicBezTo>
                <a:cubicBezTo>
                  <a:pt x="537" y="665"/>
                  <a:pt x="537" y="665"/>
                  <a:pt x="540" y="669"/>
                </a:cubicBezTo>
                <a:cubicBezTo>
                  <a:pt x="540" y="669"/>
                  <a:pt x="540" y="669"/>
                  <a:pt x="541" y="670"/>
                </a:cubicBezTo>
                <a:cubicBezTo>
                  <a:pt x="541" y="670"/>
                  <a:pt x="541" y="670"/>
                  <a:pt x="542" y="672"/>
                </a:cubicBezTo>
                <a:cubicBezTo>
                  <a:pt x="542" y="672"/>
                  <a:pt x="542" y="672"/>
                  <a:pt x="542" y="673"/>
                </a:cubicBezTo>
                <a:cubicBezTo>
                  <a:pt x="542" y="673"/>
                  <a:pt x="542" y="673"/>
                  <a:pt x="542" y="674"/>
                </a:cubicBezTo>
                <a:cubicBezTo>
                  <a:pt x="542" y="674"/>
                  <a:pt x="542" y="674"/>
                  <a:pt x="545" y="677"/>
                </a:cubicBezTo>
                <a:cubicBezTo>
                  <a:pt x="545" y="677"/>
                  <a:pt x="545" y="677"/>
                  <a:pt x="545" y="678"/>
                </a:cubicBezTo>
                <a:cubicBezTo>
                  <a:pt x="545" y="678"/>
                  <a:pt x="545" y="678"/>
                  <a:pt x="546" y="678"/>
                </a:cubicBezTo>
                <a:cubicBezTo>
                  <a:pt x="546" y="678"/>
                  <a:pt x="546" y="678"/>
                  <a:pt x="548" y="678"/>
                </a:cubicBezTo>
                <a:cubicBezTo>
                  <a:pt x="548" y="678"/>
                  <a:pt x="548" y="678"/>
                  <a:pt x="550" y="679"/>
                </a:cubicBezTo>
                <a:cubicBezTo>
                  <a:pt x="550" y="679"/>
                  <a:pt x="550" y="679"/>
                  <a:pt x="551" y="681"/>
                </a:cubicBezTo>
                <a:cubicBezTo>
                  <a:pt x="551" y="681"/>
                  <a:pt x="551" y="681"/>
                  <a:pt x="552" y="683"/>
                </a:cubicBezTo>
                <a:cubicBezTo>
                  <a:pt x="552" y="683"/>
                  <a:pt x="552" y="683"/>
                  <a:pt x="553" y="682"/>
                </a:cubicBezTo>
                <a:cubicBezTo>
                  <a:pt x="553" y="682"/>
                  <a:pt x="553" y="682"/>
                  <a:pt x="555" y="682"/>
                </a:cubicBezTo>
                <a:cubicBezTo>
                  <a:pt x="555" y="682"/>
                  <a:pt x="555" y="682"/>
                  <a:pt x="556" y="682"/>
                </a:cubicBezTo>
                <a:cubicBezTo>
                  <a:pt x="556" y="682"/>
                  <a:pt x="556" y="682"/>
                  <a:pt x="557" y="682"/>
                </a:cubicBezTo>
                <a:cubicBezTo>
                  <a:pt x="557" y="682"/>
                  <a:pt x="557" y="682"/>
                  <a:pt x="559" y="681"/>
                </a:cubicBezTo>
                <a:cubicBezTo>
                  <a:pt x="559" y="681"/>
                  <a:pt x="559" y="681"/>
                  <a:pt x="560" y="680"/>
                </a:cubicBezTo>
                <a:cubicBezTo>
                  <a:pt x="560" y="680"/>
                  <a:pt x="560" y="680"/>
                  <a:pt x="562" y="680"/>
                </a:cubicBezTo>
                <a:cubicBezTo>
                  <a:pt x="562" y="680"/>
                  <a:pt x="562" y="680"/>
                  <a:pt x="563" y="680"/>
                </a:cubicBezTo>
                <a:cubicBezTo>
                  <a:pt x="563" y="680"/>
                  <a:pt x="563" y="680"/>
                  <a:pt x="565" y="679"/>
                </a:cubicBezTo>
                <a:cubicBezTo>
                  <a:pt x="565" y="679"/>
                  <a:pt x="565" y="679"/>
                  <a:pt x="566" y="679"/>
                </a:cubicBezTo>
                <a:cubicBezTo>
                  <a:pt x="566" y="679"/>
                  <a:pt x="566" y="679"/>
                  <a:pt x="568" y="679"/>
                </a:cubicBezTo>
                <a:cubicBezTo>
                  <a:pt x="568" y="679"/>
                  <a:pt x="568" y="679"/>
                  <a:pt x="570" y="679"/>
                </a:cubicBezTo>
                <a:cubicBezTo>
                  <a:pt x="570" y="679"/>
                  <a:pt x="570" y="679"/>
                  <a:pt x="569" y="680"/>
                </a:cubicBezTo>
                <a:cubicBezTo>
                  <a:pt x="569" y="680"/>
                  <a:pt x="569" y="680"/>
                  <a:pt x="568" y="681"/>
                </a:cubicBezTo>
                <a:cubicBezTo>
                  <a:pt x="568" y="681"/>
                  <a:pt x="568" y="681"/>
                  <a:pt x="570" y="681"/>
                </a:cubicBezTo>
                <a:cubicBezTo>
                  <a:pt x="570" y="681"/>
                  <a:pt x="570" y="681"/>
                  <a:pt x="571" y="682"/>
                </a:cubicBezTo>
                <a:cubicBezTo>
                  <a:pt x="571" y="682"/>
                  <a:pt x="571" y="682"/>
                  <a:pt x="571" y="681"/>
                </a:cubicBezTo>
                <a:cubicBezTo>
                  <a:pt x="571" y="681"/>
                  <a:pt x="571" y="681"/>
                  <a:pt x="572" y="681"/>
                </a:cubicBezTo>
                <a:cubicBezTo>
                  <a:pt x="572" y="681"/>
                  <a:pt x="572" y="681"/>
                  <a:pt x="573" y="680"/>
                </a:cubicBezTo>
                <a:cubicBezTo>
                  <a:pt x="573" y="680"/>
                  <a:pt x="573" y="680"/>
                  <a:pt x="573" y="678"/>
                </a:cubicBezTo>
                <a:cubicBezTo>
                  <a:pt x="573" y="678"/>
                  <a:pt x="573" y="678"/>
                  <a:pt x="573" y="677"/>
                </a:cubicBezTo>
                <a:cubicBezTo>
                  <a:pt x="573" y="677"/>
                  <a:pt x="573" y="677"/>
                  <a:pt x="572" y="678"/>
                </a:cubicBezTo>
                <a:cubicBezTo>
                  <a:pt x="572" y="678"/>
                  <a:pt x="572" y="678"/>
                  <a:pt x="572" y="677"/>
                </a:cubicBezTo>
                <a:cubicBezTo>
                  <a:pt x="572" y="677"/>
                  <a:pt x="572" y="677"/>
                  <a:pt x="574" y="676"/>
                </a:cubicBezTo>
                <a:cubicBezTo>
                  <a:pt x="574" y="676"/>
                  <a:pt x="574" y="676"/>
                  <a:pt x="575" y="676"/>
                </a:cubicBezTo>
                <a:cubicBezTo>
                  <a:pt x="575" y="676"/>
                  <a:pt x="575" y="676"/>
                  <a:pt x="577" y="674"/>
                </a:cubicBezTo>
                <a:cubicBezTo>
                  <a:pt x="577" y="674"/>
                  <a:pt x="577" y="674"/>
                  <a:pt x="577" y="672"/>
                </a:cubicBezTo>
                <a:cubicBezTo>
                  <a:pt x="577" y="672"/>
                  <a:pt x="577" y="672"/>
                  <a:pt x="579" y="670"/>
                </a:cubicBezTo>
                <a:cubicBezTo>
                  <a:pt x="579" y="670"/>
                  <a:pt x="579" y="670"/>
                  <a:pt x="579" y="669"/>
                </a:cubicBezTo>
                <a:cubicBezTo>
                  <a:pt x="579" y="669"/>
                  <a:pt x="579" y="669"/>
                  <a:pt x="579" y="665"/>
                </a:cubicBezTo>
                <a:cubicBezTo>
                  <a:pt x="579" y="665"/>
                  <a:pt x="579" y="665"/>
                  <a:pt x="581" y="663"/>
                </a:cubicBezTo>
                <a:cubicBezTo>
                  <a:pt x="581" y="663"/>
                  <a:pt x="581" y="663"/>
                  <a:pt x="580" y="663"/>
                </a:cubicBezTo>
                <a:cubicBezTo>
                  <a:pt x="580" y="663"/>
                  <a:pt x="580" y="663"/>
                  <a:pt x="580" y="662"/>
                </a:cubicBezTo>
                <a:cubicBezTo>
                  <a:pt x="580" y="662"/>
                  <a:pt x="580" y="662"/>
                  <a:pt x="584" y="661"/>
                </a:cubicBezTo>
                <a:cubicBezTo>
                  <a:pt x="584" y="661"/>
                  <a:pt x="584" y="661"/>
                  <a:pt x="590" y="661"/>
                </a:cubicBezTo>
                <a:cubicBezTo>
                  <a:pt x="590" y="661"/>
                  <a:pt x="590" y="661"/>
                  <a:pt x="591" y="659"/>
                </a:cubicBezTo>
                <a:cubicBezTo>
                  <a:pt x="591" y="659"/>
                  <a:pt x="591" y="659"/>
                  <a:pt x="592" y="659"/>
                </a:cubicBezTo>
                <a:cubicBezTo>
                  <a:pt x="592" y="659"/>
                  <a:pt x="592" y="659"/>
                  <a:pt x="593" y="660"/>
                </a:cubicBezTo>
                <a:cubicBezTo>
                  <a:pt x="593" y="660"/>
                  <a:pt x="593" y="660"/>
                  <a:pt x="594" y="659"/>
                </a:cubicBezTo>
                <a:cubicBezTo>
                  <a:pt x="594" y="659"/>
                  <a:pt x="594" y="659"/>
                  <a:pt x="594" y="658"/>
                </a:cubicBezTo>
                <a:cubicBezTo>
                  <a:pt x="594" y="658"/>
                  <a:pt x="594" y="658"/>
                  <a:pt x="597" y="658"/>
                </a:cubicBezTo>
                <a:cubicBezTo>
                  <a:pt x="597" y="658"/>
                  <a:pt x="597" y="658"/>
                  <a:pt x="599" y="659"/>
                </a:cubicBezTo>
                <a:cubicBezTo>
                  <a:pt x="599" y="659"/>
                  <a:pt x="599" y="659"/>
                  <a:pt x="600" y="659"/>
                </a:cubicBezTo>
                <a:cubicBezTo>
                  <a:pt x="600" y="659"/>
                  <a:pt x="600" y="659"/>
                  <a:pt x="600" y="658"/>
                </a:cubicBezTo>
                <a:cubicBezTo>
                  <a:pt x="600" y="658"/>
                  <a:pt x="600" y="658"/>
                  <a:pt x="601" y="658"/>
                </a:cubicBezTo>
                <a:cubicBezTo>
                  <a:pt x="601" y="658"/>
                  <a:pt x="601" y="658"/>
                  <a:pt x="603" y="660"/>
                </a:cubicBezTo>
                <a:cubicBezTo>
                  <a:pt x="603" y="660"/>
                  <a:pt x="603" y="660"/>
                  <a:pt x="603" y="662"/>
                </a:cubicBezTo>
                <a:cubicBezTo>
                  <a:pt x="603" y="662"/>
                  <a:pt x="603" y="662"/>
                  <a:pt x="602" y="663"/>
                </a:cubicBezTo>
                <a:cubicBezTo>
                  <a:pt x="602" y="663"/>
                  <a:pt x="602" y="663"/>
                  <a:pt x="601" y="666"/>
                </a:cubicBezTo>
                <a:cubicBezTo>
                  <a:pt x="601" y="666"/>
                  <a:pt x="601" y="666"/>
                  <a:pt x="598" y="668"/>
                </a:cubicBezTo>
                <a:cubicBezTo>
                  <a:pt x="598" y="668"/>
                  <a:pt x="598" y="668"/>
                  <a:pt x="597" y="669"/>
                </a:cubicBezTo>
                <a:cubicBezTo>
                  <a:pt x="597" y="669"/>
                  <a:pt x="597" y="669"/>
                  <a:pt x="597" y="671"/>
                </a:cubicBezTo>
                <a:cubicBezTo>
                  <a:pt x="597" y="671"/>
                  <a:pt x="597" y="671"/>
                  <a:pt x="596" y="671"/>
                </a:cubicBezTo>
                <a:cubicBezTo>
                  <a:pt x="596" y="671"/>
                  <a:pt x="596" y="671"/>
                  <a:pt x="596" y="672"/>
                </a:cubicBezTo>
                <a:cubicBezTo>
                  <a:pt x="596" y="672"/>
                  <a:pt x="596" y="672"/>
                  <a:pt x="596" y="673"/>
                </a:cubicBezTo>
                <a:cubicBezTo>
                  <a:pt x="596" y="673"/>
                  <a:pt x="596" y="673"/>
                  <a:pt x="597" y="673"/>
                </a:cubicBezTo>
                <a:cubicBezTo>
                  <a:pt x="597" y="673"/>
                  <a:pt x="597" y="673"/>
                  <a:pt x="597" y="674"/>
                </a:cubicBezTo>
                <a:cubicBezTo>
                  <a:pt x="597" y="674"/>
                  <a:pt x="597" y="674"/>
                  <a:pt x="596" y="675"/>
                </a:cubicBezTo>
                <a:cubicBezTo>
                  <a:pt x="596" y="675"/>
                  <a:pt x="596" y="675"/>
                  <a:pt x="596" y="676"/>
                </a:cubicBezTo>
                <a:cubicBezTo>
                  <a:pt x="596" y="676"/>
                  <a:pt x="596" y="676"/>
                  <a:pt x="597" y="675"/>
                </a:cubicBezTo>
                <a:cubicBezTo>
                  <a:pt x="597" y="675"/>
                  <a:pt x="597" y="675"/>
                  <a:pt x="598" y="675"/>
                </a:cubicBezTo>
                <a:cubicBezTo>
                  <a:pt x="598" y="675"/>
                  <a:pt x="598" y="675"/>
                  <a:pt x="597" y="676"/>
                </a:cubicBezTo>
                <a:cubicBezTo>
                  <a:pt x="597" y="676"/>
                  <a:pt x="597" y="676"/>
                  <a:pt x="596" y="680"/>
                </a:cubicBezTo>
                <a:cubicBezTo>
                  <a:pt x="596" y="680"/>
                  <a:pt x="596" y="680"/>
                  <a:pt x="595" y="682"/>
                </a:cubicBezTo>
                <a:cubicBezTo>
                  <a:pt x="595" y="682"/>
                  <a:pt x="595" y="682"/>
                  <a:pt x="594" y="682"/>
                </a:cubicBezTo>
                <a:cubicBezTo>
                  <a:pt x="594" y="682"/>
                  <a:pt x="594" y="682"/>
                  <a:pt x="594" y="681"/>
                </a:cubicBezTo>
                <a:cubicBezTo>
                  <a:pt x="594" y="681"/>
                  <a:pt x="594" y="681"/>
                  <a:pt x="593" y="680"/>
                </a:cubicBezTo>
                <a:cubicBezTo>
                  <a:pt x="593" y="680"/>
                  <a:pt x="593" y="680"/>
                  <a:pt x="592" y="680"/>
                </a:cubicBezTo>
                <a:cubicBezTo>
                  <a:pt x="592" y="680"/>
                  <a:pt x="592" y="680"/>
                  <a:pt x="593" y="679"/>
                </a:cubicBezTo>
                <a:cubicBezTo>
                  <a:pt x="593" y="679"/>
                  <a:pt x="593" y="679"/>
                  <a:pt x="593" y="678"/>
                </a:cubicBezTo>
                <a:cubicBezTo>
                  <a:pt x="593" y="678"/>
                  <a:pt x="593" y="678"/>
                  <a:pt x="592" y="678"/>
                </a:cubicBezTo>
                <a:cubicBezTo>
                  <a:pt x="592" y="678"/>
                  <a:pt x="592" y="678"/>
                  <a:pt x="591" y="680"/>
                </a:cubicBezTo>
                <a:cubicBezTo>
                  <a:pt x="591" y="680"/>
                  <a:pt x="591" y="680"/>
                  <a:pt x="590" y="681"/>
                </a:cubicBezTo>
                <a:cubicBezTo>
                  <a:pt x="590" y="681"/>
                  <a:pt x="590" y="681"/>
                  <a:pt x="591" y="681"/>
                </a:cubicBezTo>
                <a:cubicBezTo>
                  <a:pt x="591" y="681"/>
                  <a:pt x="591" y="681"/>
                  <a:pt x="592" y="681"/>
                </a:cubicBezTo>
                <a:cubicBezTo>
                  <a:pt x="592" y="681"/>
                  <a:pt x="592" y="681"/>
                  <a:pt x="592" y="682"/>
                </a:cubicBezTo>
                <a:cubicBezTo>
                  <a:pt x="592" y="682"/>
                  <a:pt x="592" y="682"/>
                  <a:pt x="592" y="685"/>
                </a:cubicBezTo>
                <a:cubicBezTo>
                  <a:pt x="592" y="685"/>
                  <a:pt x="592" y="685"/>
                  <a:pt x="591" y="686"/>
                </a:cubicBezTo>
                <a:cubicBezTo>
                  <a:pt x="591" y="686"/>
                  <a:pt x="591" y="686"/>
                  <a:pt x="591" y="688"/>
                </a:cubicBezTo>
                <a:cubicBezTo>
                  <a:pt x="591" y="688"/>
                  <a:pt x="591" y="688"/>
                  <a:pt x="591" y="689"/>
                </a:cubicBezTo>
                <a:cubicBezTo>
                  <a:pt x="591" y="689"/>
                  <a:pt x="591" y="689"/>
                  <a:pt x="591" y="691"/>
                </a:cubicBezTo>
                <a:cubicBezTo>
                  <a:pt x="591" y="691"/>
                  <a:pt x="591" y="691"/>
                  <a:pt x="591" y="693"/>
                </a:cubicBezTo>
                <a:cubicBezTo>
                  <a:pt x="591" y="693"/>
                  <a:pt x="591" y="693"/>
                  <a:pt x="589" y="695"/>
                </a:cubicBezTo>
                <a:cubicBezTo>
                  <a:pt x="589" y="695"/>
                  <a:pt x="589" y="695"/>
                  <a:pt x="588" y="695"/>
                </a:cubicBezTo>
                <a:cubicBezTo>
                  <a:pt x="588" y="695"/>
                  <a:pt x="588" y="695"/>
                  <a:pt x="587" y="696"/>
                </a:cubicBezTo>
                <a:cubicBezTo>
                  <a:pt x="587" y="696"/>
                  <a:pt x="587" y="696"/>
                  <a:pt x="587" y="697"/>
                </a:cubicBezTo>
                <a:cubicBezTo>
                  <a:pt x="587" y="697"/>
                  <a:pt x="587" y="697"/>
                  <a:pt x="587" y="698"/>
                </a:cubicBezTo>
                <a:cubicBezTo>
                  <a:pt x="587" y="698"/>
                  <a:pt x="587" y="698"/>
                  <a:pt x="588" y="698"/>
                </a:cubicBezTo>
                <a:cubicBezTo>
                  <a:pt x="588" y="698"/>
                  <a:pt x="588" y="698"/>
                  <a:pt x="589" y="698"/>
                </a:cubicBezTo>
                <a:cubicBezTo>
                  <a:pt x="589" y="698"/>
                  <a:pt x="589" y="698"/>
                  <a:pt x="590" y="698"/>
                </a:cubicBezTo>
                <a:cubicBezTo>
                  <a:pt x="590" y="698"/>
                  <a:pt x="590" y="698"/>
                  <a:pt x="591" y="698"/>
                </a:cubicBezTo>
                <a:cubicBezTo>
                  <a:pt x="591" y="698"/>
                  <a:pt x="591" y="698"/>
                  <a:pt x="592" y="699"/>
                </a:cubicBezTo>
                <a:cubicBezTo>
                  <a:pt x="592" y="699"/>
                  <a:pt x="592" y="699"/>
                  <a:pt x="593" y="698"/>
                </a:cubicBezTo>
                <a:cubicBezTo>
                  <a:pt x="593" y="698"/>
                  <a:pt x="593" y="698"/>
                  <a:pt x="597" y="698"/>
                </a:cubicBezTo>
                <a:cubicBezTo>
                  <a:pt x="597" y="698"/>
                  <a:pt x="597" y="698"/>
                  <a:pt x="600" y="698"/>
                </a:cubicBezTo>
                <a:cubicBezTo>
                  <a:pt x="600" y="698"/>
                  <a:pt x="600" y="698"/>
                  <a:pt x="602" y="697"/>
                </a:cubicBezTo>
                <a:cubicBezTo>
                  <a:pt x="602" y="697"/>
                  <a:pt x="602" y="697"/>
                  <a:pt x="603" y="698"/>
                </a:cubicBezTo>
                <a:cubicBezTo>
                  <a:pt x="603" y="698"/>
                  <a:pt x="603" y="698"/>
                  <a:pt x="603" y="697"/>
                </a:cubicBezTo>
                <a:cubicBezTo>
                  <a:pt x="603" y="697"/>
                  <a:pt x="603" y="697"/>
                  <a:pt x="604" y="697"/>
                </a:cubicBezTo>
                <a:cubicBezTo>
                  <a:pt x="604" y="697"/>
                  <a:pt x="604" y="697"/>
                  <a:pt x="604" y="696"/>
                </a:cubicBezTo>
                <a:cubicBezTo>
                  <a:pt x="604" y="696"/>
                  <a:pt x="604" y="696"/>
                  <a:pt x="605" y="696"/>
                </a:cubicBezTo>
                <a:cubicBezTo>
                  <a:pt x="605" y="696"/>
                  <a:pt x="605" y="696"/>
                  <a:pt x="607" y="698"/>
                </a:cubicBezTo>
                <a:cubicBezTo>
                  <a:pt x="607" y="698"/>
                  <a:pt x="607" y="698"/>
                  <a:pt x="610" y="698"/>
                </a:cubicBezTo>
                <a:cubicBezTo>
                  <a:pt x="610" y="698"/>
                  <a:pt x="610" y="698"/>
                  <a:pt x="612" y="698"/>
                </a:cubicBezTo>
                <a:cubicBezTo>
                  <a:pt x="612" y="698"/>
                  <a:pt x="612" y="698"/>
                  <a:pt x="613" y="699"/>
                </a:cubicBezTo>
                <a:cubicBezTo>
                  <a:pt x="613" y="699"/>
                  <a:pt x="613" y="699"/>
                  <a:pt x="613" y="698"/>
                </a:cubicBezTo>
                <a:cubicBezTo>
                  <a:pt x="613" y="698"/>
                  <a:pt x="613" y="698"/>
                  <a:pt x="614" y="698"/>
                </a:cubicBezTo>
                <a:cubicBezTo>
                  <a:pt x="614" y="698"/>
                  <a:pt x="614" y="698"/>
                  <a:pt x="615" y="698"/>
                </a:cubicBezTo>
                <a:cubicBezTo>
                  <a:pt x="615" y="698"/>
                  <a:pt x="615" y="698"/>
                  <a:pt x="616" y="698"/>
                </a:cubicBezTo>
                <a:cubicBezTo>
                  <a:pt x="616" y="698"/>
                  <a:pt x="616" y="698"/>
                  <a:pt x="618" y="699"/>
                </a:cubicBezTo>
                <a:cubicBezTo>
                  <a:pt x="618" y="699"/>
                  <a:pt x="618" y="699"/>
                  <a:pt x="619" y="700"/>
                </a:cubicBezTo>
                <a:cubicBezTo>
                  <a:pt x="619" y="700"/>
                  <a:pt x="619" y="700"/>
                  <a:pt x="617" y="699"/>
                </a:cubicBezTo>
                <a:cubicBezTo>
                  <a:pt x="617" y="699"/>
                  <a:pt x="617" y="699"/>
                  <a:pt x="616" y="699"/>
                </a:cubicBezTo>
                <a:cubicBezTo>
                  <a:pt x="616" y="699"/>
                  <a:pt x="616" y="699"/>
                  <a:pt x="615" y="699"/>
                </a:cubicBezTo>
                <a:cubicBezTo>
                  <a:pt x="615" y="699"/>
                  <a:pt x="615" y="699"/>
                  <a:pt x="615" y="700"/>
                </a:cubicBezTo>
                <a:cubicBezTo>
                  <a:pt x="615" y="700"/>
                  <a:pt x="615" y="700"/>
                  <a:pt x="614" y="701"/>
                </a:cubicBezTo>
                <a:cubicBezTo>
                  <a:pt x="614" y="701"/>
                  <a:pt x="614" y="701"/>
                  <a:pt x="615" y="701"/>
                </a:cubicBezTo>
                <a:cubicBezTo>
                  <a:pt x="615" y="701"/>
                  <a:pt x="615" y="701"/>
                  <a:pt x="617" y="701"/>
                </a:cubicBezTo>
                <a:cubicBezTo>
                  <a:pt x="617" y="701"/>
                  <a:pt x="617" y="701"/>
                  <a:pt x="619" y="701"/>
                </a:cubicBezTo>
                <a:cubicBezTo>
                  <a:pt x="619" y="701"/>
                  <a:pt x="619" y="701"/>
                  <a:pt x="620" y="702"/>
                </a:cubicBezTo>
                <a:cubicBezTo>
                  <a:pt x="620" y="702"/>
                  <a:pt x="620" y="702"/>
                  <a:pt x="620" y="700"/>
                </a:cubicBezTo>
                <a:cubicBezTo>
                  <a:pt x="620" y="700"/>
                  <a:pt x="620" y="700"/>
                  <a:pt x="621" y="701"/>
                </a:cubicBezTo>
                <a:cubicBezTo>
                  <a:pt x="621" y="701"/>
                  <a:pt x="621" y="701"/>
                  <a:pt x="623" y="702"/>
                </a:cubicBezTo>
                <a:cubicBezTo>
                  <a:pt x="623" y="702"/>
                  <a:pt x="623" y="702"/>
                  <a:pt x="623" y="703"/>
                </a:cubicBezTo>
                <a:cubicBezTo>
                  <a:pt x="623" y="703"/>
                  <a:pt x="623" y="703"/>
                  <a:pt x="622" y="703"/>
                </a:cubicBezTo>
                <a:cubicBezTo>
                  <a:pt x="622" y="703"/>
                  <a:pt x="622" y="703"/>
                  <a:pt x="622" y="704"/>
                </a:cubicBezTo>
                <a:cubicBezTo>
                  <a:pt x="622" y="704"/>
                  <a:pt x="622" y="704"/>
                  <a:pt x="622" y="706"/>
                </a:cubicBezTo>
                <a:cubicBezTo>
                  <a:pt x="622" y="706"/>
                  <a:pt x="622" y="706"/>
                  <a:pt x="622" y="707"/>
                </a:cubicBezTo>
                <a:cubicBezTo>
                  <a:pt x="622" y="707"/>
                  <a:pt x="622" y="707"/>
                  <a:pt x="622" y="708"/>
                </a:cubicBezTo>
                <a:cubicBezTo>
                  <a:pt x="622" y="708"/>
                  <a:pt x="622" y="708"/>
                  <a:pt x="622" y="709"/>
                </a:cubicBezTo>
                <a:cubicBezTo>
                  <a:pt x="622" y="709"/>
                  <a:pt x="622" y="709"/>
                  <a:pt x="622" y="710"/>
                </a:cubicBezTo>
                <a:cubicBezTo>
                  <a:pt x="622" y="710"/>
                  <a:pt x="622" y="710"/>
                  <a:pt x="621" y="711"/>
                </a:cubicBezTo>
                <a:cubicBezTo>
                  <a:pt x="621" y="711"/>
                  <a:pt x="621" y="711"/>
                  <a:pt x="620" y="713"/>
                </a:cubicBezTo>
                <a:cubicBezTo>
                  <a:pt x="620" y="713"/>
                  <a:pt x="620" y="713"/>
                  <a:pt x="619" y="713"/>
                </a:cubicBezTo>
                <a:cubicBezTo>
                  <a:pt x="619" y="713"/>
                  <a:pt x="619" y="713"/>
                  <a:pt x="619" y="714"/>
                </a:cubicBezTo>
                <a:cubicBezTo>
                  <a:pt x="619" y="714"/>
                  <a:pt x="619" y="714"/>
                  <a:pt x="620" y="714"/>
                </a:cubicBezTo>
                <a:cubicBezTo>
                  <a:pt x="620" y="714"/>
                  <a:pt x="620" y="714"/>
                  <a:pt x="620" y="715"/>
                </a:cubicBezTo>
                <a:cubicBezTo>
                  <a:pt x="620" y="715"/>
                  <a:pt x="620" y="715"/>
                  <a:pt x="620" y="718"/>
                </a:cubicBezTo>
                <a:cubicBezTo>
                  <a:pt x="620" y="718"/>
                  <a:pt x="620" y="718"/>
                  <a:pt x="620" y="721"/>
                </a:cubicBezTo>
                <a:cubicBezTo>
                  <a:pt x="620" y="721"/>
                  <a:pt x="620" y="721"/>
                  <a:pt x="619" y="721"/>
                </a:cubicBezTo>
                <a:cubicBezTo>
                  <a:pt x="619" y="721"/>
                  <a:pt x="619" y="721"/>
                  <a:pt x="619" y="720"/>
                </a:cubicBezTo>
                <a:cubicBezTo>
                  <a:pt x="619" y="720"/>
                  <a:pt x="619" y="720"/>
                  <a:pt x="619" y="719"/>
                </a:cubicBezTo>
                <a:cubicBezTo>
                  <a:pt x="619" y="719"/>
                  <a:pt x="619" y="719"/>
                  <a:pt x="619" y="718"/>
                </a:cubicBezTo>
                <a:cubicBezTo>
                  <a:pt x="619" y="718"/>
                  <a:pt x="619" y="718"/>
                  <a:pt x="618" y="718"/>
                </a:cubicBezTo>
                <a:cubicBezTo>
                  <a:pt x="618" y="718"/>
                  <a:pt x="618" y="718"/>
                  <a:pt x="618" y="720"/>
                </a:cubicBezTo>
                <a:cubicBezTo>
                  <a:pt x="618" y="720"/>
                  <a:pt x="618" y="720"/>
                  <a:pt x="618" y="721"/>
                </a:cubicBezTo>
                <a:cubicBezTo>
                  <a:pt x="618" y="721"/>
                  <a:pt x="618" y="721"/>
                  <a:pt x="618" y="722"/>
                </a:cubicBezTo>
                <a:cubicBezTo>
                  <a:pt x="618" y="722"/>
                  <a:pt x="618" y="722"/>
                  <a:pt x="617" y="723"/>
                </a:cubicBezTo>
                <a:cubicBezTo>
                  <a:pt x="617" y="723"/>
                  <a:pt x="617" y="723"/>
                  <a:pt x="617" y="724"/>
                </a:cubicBezTo>
                <a:cubicBezTo>
                  <a:pt x="617" y="724"/>
                  <a:pt x="617" y="724"/>
                  <a:pt x="617" y="725"/>
                </a:cubicBezTo>
                <a:cubicBezTo>
                  <a:pt x="617" y="725"/>
                  <a:pt x="617" y="725"/>
                  <a:pt x="618" y="725"/>
                </a:cubicBezTo>
                <a:cubicBezTo>
                  <a:pt x="618" y="725"/>
                  <a:pt x="618" y="725"/>
                  <a:pt x="618" y="726"/>
                </a:cubicBezTo>
                <a:cubicBezTo>
                  <a:pt x="618" y="726"/>
                  <a:pt x="618" y="726"/>
                  <a:pt x="617" y="727"/>
                </a:cubicBezTo>
                <a:cubicBezTo>
                  <a:pt x="617" y="727"/>
                  <a:pt x="617" y="727"/>
                  <a:pt x="617" y="729"/>
                </a:cubicBezTo>
                <a:cubicBezTo>
                  <a:pt x="617" y="729"/>
                  <a:pt x="617" y="729"/>
                  <a:pt x="618" y="729"/>
                </a:cubicBezTo>
                <a:cubicBezTo>
                  <a:pt x="618" y="729"/>
                  <a:pt x="618" y="729"/>
                  <a:pt x="618" y="730"/>
                </a:cubicBezTo>
                <a:cubicBezTo>
                  <a:pt x="618" y="730"/>
                  <a:pt x="618" y="730"/>
                  <a:pt x="617" y="731"/>
                </a:cubicBezTo>
                <a:cubicBezTo>
                  <a:pt x="617" y="731"/>
                  <a:pt x="617" y="731"/>
                  <a:pt x="618" y="731"/>
                </a:cubicBezTo>
                <a:cubicBezTo>
                  <a:pt x="618" y="731"/>
                  <a:pt x="618" y="731"/>
                  <a:pt x="619" y="731"/>
                </a:cubicBezTo>
                <a:cubicBezTo>
                  <a:pt x="619" y="731"/>
                  <a:pt x="619" y="731"/>
                  <a:pt x="620" y="732"/>
                </a:cubicBezTo>
                <a:cubicBezTo>
                  <a:pt x="620" y="732"/>
                  <a:pt x="620" y="732"/>
                  <a:pt x="620" y="733"/>
                </a:cubicBezTo>
                <a:cubicBezTo>
                  <a:pt x="620" y="733"/>
                  <a:pt x="620" y="733"/>
                  <a:pt x="621" y="734"/>
                </a:cubicBezTo>
                <a:cubicBezTo>
                  <a:pt x="621" y="734"/>
                  <a:pt x="621" y="734"/>
                  <a:pt x="622" y="736"/>
                </a:cubicBezTo>
                <a:cubicBezTo>
                  <a:pt x="622" y="736"/>
                  <a:pt x="622" y="736"/>
                  <a:pt x="622" y="737"/>
                </a:cubicBezTo>
                <a:cubicBezTo>
                  <a:pt x="622" y="737"/>
                  <a:pt x="622" y="737"/>
                  <a:pt x="623" y="737"/>
                </a:cubicBezTo>
                <a:cubicBezTo>
                  <a:pt x="623" y="737"/>
                  <a:pt x="623" y="737"/>
                  <a:pt x="624" y="738"/>
                </a:cubicBezTo>
                <a:cubicBezTo>
                  <a:pt x="624" y="738"/>
                  <a:pt x="624" y="738"/>
                  <a:pt x="625" y="738"/>
                </a:cubicBezTo>
                <a:cubicBezTo>
                  <a:pt x="625" y="738"/>
                  <a:pt x="625" y="738"/>
                  <a:pt x="625" y="739"/>
                </a:cubicBezTo>
                <a:cubicBezTo>
                  <a:pt x="625" y="739"/>
                  <a:pt x="625" y="739"/>
                  <a:pt x="626" y="740"/>
                </a:cubicBezTo>
                <a:cubicBezTo>
                  <a:pt x="626" y="740"/>
                  <a:pt x="626" y="740"/>
                  <a:pt x="627" y="740"/>
                </a:cubicBezTo>
                <a:cubicBezTo>
                  <a:pt x="627" y="740"/>
                  <a:pt x="627" y="740"/>
                  <a:pt x="627" y="741"/>
                </a:cubicBezTo>
                <a:cubicBezTo>
                  <a:pt x="627" y="741"/>
                  <a:pt x="627" y="741"/>
                  <a:pt x="627" y="742"/>
                </a:cubicBezTo>
                <a:cubicBezTo>
                  <a:pt x="627" y="742"/>
                  <a:pt x="627" y="742"/>
                  <a:pt x="628" y="742"/>
                </a:cubicBezTo>
                <a:cubicBezTo>
                  <a:pt x="628" y="742"/>
                  <a:pt x="628" y="742"/>
                  <a:pt x="629" y="742"/>
                </a:cubicBezTo>
                <a:cubicBezTo>
                  <a:pt x="629" y="742"/>
                  <a:pt x="629" y="742"/>
                  <a:pt x="629" y="741"/>
                </a:cubicBezTo>
                <a:cubicBezTo>
                  <a:pt x="629" y="741"/>
                  <a:pt x="629" y="741"/>
                  <a:pt x="630" y="741"/>
                </a:cubicBezTo>
                <a:cubicBezTo>
                  <a:pt x="630" y="741"/>
                  <a:pt x="630" y="741"/>
                  <a:pt x="632" y="743"/>
                </a:cubicBezTo>
                <a:cubicBezTo>
                  <a:pt x="632" y="743"/>
                  <a:pt x="632" y="743"/>
                  <a:pt x="634" y="743"/>
                </a:cubicBezTo>
                <a:cubicBezTo>
                  <a:pt x="634" y="743"/>
                  <a:pt x="634" y="743"/>
                  <a:pt x="636" y="743"/>
                </a:cubicBezTo>
                <a:cubicBezTo>
                  <a:pt x="636" y="743"/>
                  <a:pt x="636" y="743"/>
                  <a:pt x="637" y="742"/>
                </a:cubicBezTo>
                <a:cubicBezTo>
                  <a:pt x="637" y="742"/>
                  <a:pt x="637" y="742"/>
                  <a:pt x="640" y="740"/>
                </a:cubicBezTo>
                <a:cubicBezTo>
                  <a:pt x="640" y="740"/>
                  <a:pt x="640" y="740"/>
                  <a:pt x="642" y="739"/>
                </a:cubicBezTo>
                <a:cubicBezTo>
                  <a:pt x="642" y="739"/>
                  <a:pt x="642" y="739"/>
                  <a:pt x="644" y="738"/>
                </a:cubicBezTo>
                <a:cubicBezTo>
                  <a:pt x="644" y="738"/>
                  <a:pt x="644" y="738"/>
                  <a:pt x="645" y="738"/>
                </a:cubicBezTo>
                <a:cubicBezTo>
                  <a:pt x="645" y="738"/>
                  <a:pt x="645" y="738"/>
                  <a:pt x="646" y="738"/>
                </a:cubicBezTo>
                <a:cubicBezTo>
                  <a:pt x="646" y="738"/>
                  <a:pt x="646" y="738"/>
                  <a:pt x="646" y="739"/>
                </a:cubicBezTo>
                <a:cubicBezTo>
                  <a:pt x="646" y="739"/>
                  <a:pt x="646" y="739"/>
                  <a:pt x="647" y="739"/>
                </a:cubicBezTo>
                <a:cubicBezTo>
                  <a:pt x="647" y="739"/>
                  <a:pt x="647" y="739"/>
                  <a:pt x="650" y="739"/>
                </a:cubicBezTo>
                <a:cubicBezTo>
                  <a:pt x="650" y="739"/>
                  <a:pt x="650" y="739"/>
                  <a:pt x="651" y="739"/>
                </a:cubicBezTo>
                <a:cubicBezTo>
                  <a:pt x="651" y="739"/>
                  <a:pt x="651" y="739"/>
                  <a:pt x="654" y="741"/>
                </a:cubicBezTo>
                <a:cubicBezTo>
                  <a:pt x="654" y="741"/>
                  <a:pt x="654" y="741"/>
                  <a:pt x="655" y="742"/>
                </a:cubicBezTo>
                <a:cubicBezTo>
                  <a:pt x="655" y="742"/>
                  <a:pt x="655" y="742"/>
                  <a:pt x="655" y="743"/>
                </a:cubicBezTo>
                <a:cubicBezTo>
                  <a:pt x="655" y="743"/>
                  <a:pt x="655" y="743"/>
                  <a:pt x="656" y="743"/>
                </a:cubicBezTo>
                <a:cubicBezTo>
                  <a:pt x="656" y="743"/>
                  <a:pt x="656" y="743"/>
                  <a:pt x="657" y="744"/>
                </a:cubicBezTo>
                <a:cubicBezTo>
                  <a:pt x="657" y="744"/>
                  <a:pt x="657" y="744"/>
                  <a:pt x="658" y="745"/>
                </a:cubicBezTo>
                <a:cubicBezTo>
                  <a:pt x="658" y="745"/>
                  <a:pt x="658" y="745"/>
                  <a:pt x="658" y="746"/>
                </a:cubicBezTo>
                <a:cubicBezTo>
                  <a:pt x="658" y="746"/>
                  <a:pt x="658" y="746"/>
                  <a:pt x="659" y="747"/>
                </a:cubicBezTo>
                <a:cubicBezTo>
                  <a:pt x="659" y="747"/>
                  <a:pt x="659" y="747"/>
                  <a:pt x="659" y="748"/>
                </a:cubicBezTo>
                <a:cubicBezTo>
                  <a:pt x="659" y="748"/>
                  <a:pt x="659" y="748"/>
                  <a:pt x="660" y="749"/>
                </a:cubicBezTo>
                <a:cubicBezTo>
                  <a:pt x="660" y="749"/>
                  <a:pt x="660" y="749"/>
                  <a:pt x="661" y="749"/>
                </a:cubicBezTo>
                <a:cubicBezTo>
                  <a:pt x="661" y="749"/>
                  <a:pt x="661" y="749"/>
                  <a:pt x="661" y="747"/>
                </a:cubicBezTo>
                <a:cubicBezTo>
                  <a:pt x="661" y="747"/>
                  <a:pt x="661" y="747"/>
                  <a:pt x="661" y="746"/>
                </a:cubicBezTo>
                <a:cubicBezTo>
                  <a:pt x="661" y="746"/>
                  <a:pt x="661" y="746"/>
                  <a:pt x="660" y="745"/>
                </a:cubicBezTo>
                <a:cubicBezTo>
                  <a:pt x="660" y="745"/>
                  <a:pt x="660" y="745"/>
                  <a:pt x="660" y="744"/>
                </a:cubicBezTo>
                <a:cubicBezTo>
                  <a:pt x="660" y="744"/>
                  <a:pt x="660" y="744"/>
                  <a:pt x="661" y="744"/>
                </a:cubicBezTo>
                <a:cubicBezTo>
                  <a:pt x="661" y="744"/>
                  <a:pt x="661" y="744"/>
                  <a:pt x="662" y="743"/>
                </a:cubicBezTo>
                <a:cubicBezTo>
                  <a:pt x="662" y="743"/>
                  <a:pt x="662" y="743"/>
                  <a:pt x="663" y="742"/>
                </a:cubicBezTo>
                <a:cubicBezTo>
                  <a:pt x="663" y="742"/>
                  <a:pt x="663" y="742"/>
                  <a:pt x="664" y="741"/>
                </a:cubicBezTo>
                <a:cubicBezTo>
                  <a:pt x="664" y="741"/>
                  <a:pt x="664" y="741"/>
                  <a:pt x="665" y="740"/>
                </a:cubicBezTo>
                <a:cubicBezTo>
                  <a:pt x="665" y="740"/>
                  <a:pt x="665" y="740"/>
                  <a:pt x="666" y="739"/>
                </a:cubicBezTo>
                <a:cubicBezTo>
                  <a:pt x="666" y="739"/>
                  <a:pt x="666" y="739"/>
                  <a:pt x="667" y="739"/>
                </a:cubicBezTo>
                <a:cubicBezTo>
                  <a:pt x="667" y="739"/>
                  <a:pt x="667" y="739"/>
                  <a:pt x="668" y="739"/>
                </a:cubicBezTo>
                <a:cubicBezTo>
                  <a:pt x="668" y="739"/>
                  <a:pt x="668" y="739"/>
                  <a:pt x="668" y="737"/>
                </a:cubicBezTo>
                <a:cubicBezTo>
                  <a:pt x="668" y="737"/>
                  <a:pt x="668" y="737"/>
                  <a:pt x="668" y="736"/>
                </a:cubicBezTo>
                <a:cubicBezTo>
                  <a:pt x="668" y="736"/>
                  <a:pt x="668" y="736"/>
                  <a:pt x="667" y="736"/>
                </a:cubicBezTo>
                <a:cubicBezTo>
                  <a:pt x="667" y="736"/>
                  <a:pt x="667" y="736"/>
                  <a:pt x="668" y="735"/>
                </a:cubicBezTo>
                <a:cubicBezTo>
                  <a:pt x="668" y="735"/>
                  <a:pt x="668" y="735"/>
                  <a:pt x="669" y="732"/>
                </a:cubicBezTo>
                <a:cubicBezTo>
                  <a:pt x="669" y="732"/>
                  <a:pt x="669" y="732"/>
                  <a:pt x="671" y="730"/>
                </a:cubicBezTo>
                <a:cubicBezTo>
                  <a:pt x="671" y="730"/>
                  <a:pt x="671" y="730"/>
                  <a:pt x="673" y="728"/>
                </a:cubicBezTo>
                <a:cubicBezTo>
                  <a:pt x="673" y="728"/>
                  <a:pt x="673" y="728"/>
                  <a:pt x="674" y="728"/>
                </a:cubicBezTo>
                <a:cubicBezTo>
                  <a:pt x="674" y="728"/>
                  <a:pt x="674" y="728"/>
                  <a:pt x="676" y="729"/>
                </a:cubicBezTo>
                <a:cubicBezTo>
                  <a:pt x="676" y="729"/>
                  <a:pt x="676" y="729"/>
                  <a:pt x="676" y="730"/>
                </a:cubicBezTo>
                <a:cubicBezTo>
                  <a:pt x="676" y="730"/>
                  <a:pt x="676" y="730"/>
                  <a:pt x="676" y="731"/>
                </a:cubicBezTo>
                <a:cubicBezTo>
                  <a:pt x="676" y="731"/>
                  <a:pt x="676" y="731"/>
                  <a:pt x="677" y="731"/>
                </a:cubicBezTo>
                <a:cubicBezTo>
                  <a:pt x="677" y="731"/>
                  <a:pt x="677" y="731"/>
                  <a:pt x="678" y="730"/>
                </a:cubicBezTo>
                <a:cubicBezTo>
                  <a:pt x="678" y="730"/>
                  <a:pt x="678" y="730"/>
                  <a:pt x="678" y="729"/>
                </a:cubicBezTo>
                <a:cubicBezTo>
                  <a:pt x="678" y="729"/>
                  <a:pt x="678" y="729"/>
                  <a:pt x="677" y="728"/>
                </a:cubicBezTo>
                <a:cubicBezTo>
                  <a:pt x="677" y="728"/>
                  <a:pt x="677" y="728"/>
                  <a:pt x="677" y="727"/>
                </a:cubicBezTo>
                <a:cubicBezTo>
                  <a:pt x="677" y="727"/>
                  <a:pt x="677" y="727"/>
                  <a:pt x="678" y="727"/>
                </a:cubicBezTo>
                <a:cubicBezTo>
                  <a:pt x="678" y="727"/>
                  <a:pt x="678" y="727"/>
                  <a:pt x="680" y="727"/>
                </a:cubicBezTo>
                <a:cubicBezTo>
                  <a:pt x="680" y="727"/>
                  <a:pt x="680" y="727"/>
                  <a:pt x="682" y="727"/>
                </a:cubicBezTo>
                <a:cubicBezTo>
                  <a:pt x="682" y="727"/>
                  <a:pt x="682" y="727"/>
                  <a:pt x="684" y="726"/>
                </a:cubicBezTo>
                <a:cubicBezTo>
                  <a:pt x="684" y="726"/>
                  <a:pt x="684" y="726"/>
                  <a:pt x="685" y="725"/>
                </a:cubicBezTo>
                <a:cubicBezTo>
                  <a:pt x="685" y="725"/>
                  <a:pt x="685" y="725"/>
                  <a:pt x="688" y="724"/>
                </a:cubicBezTo>
                <a:cubicBezTo>
                  <a:pt x="688" y="724"/>
                  <a:pt x="688" y="724"/>
                  <a:pt x="689" y="723"/>
                </a:cubicBezTo>
                <a:cubicBezTo>
                  <a:pt x="689" y="723"/>
                  <a:pt x="689" y="723"/>
                  <a:pt x="690" y="723"/>
                </a:cubicBezTo>
                <a:cubicBezTo>
                  <a:pt x="690" y="723"/>
                  <a:pt x="690" y="723"/>
                  <a:pt x="689" y="722"/>
                </a:cubicBezTo>
                <a:cubicBezTo>
                  <a:pt x="689" y="722"/>
                  <a:pt x="689" y="722"/>
                  <a:pt x="690" y="721"/>
                </a:cubicBezTo>
                <a:cubicBezTo>
                  <a:pt x="690" y="721"/>
                  <a:pt x="690" y="721"/>
                  <a:pt x="691" y="721"/>
                </a:cubicBezTo>
                <a:cubicBezTo>
                  <a:pt x="691" y="721"/>
                  <a:pt x="691" y="721"/>
                  <a:pt x="692" y="721"/>
                </a:cubicBezTo>
                <a:cubicBezTo>
                  <a:pt x="692" y="721"/>
                  <a:pt x="692" y="721"/>
                  <a:pt x="693" y="721"/>
                </a:cubicBezTo>
                <a:cubicBezTo>
                  <a:pt x="693" y="721"/>
                  <a:pt x="693" y="721"/>
                  <a:pt x="693" y="720"/>
                </a:cubicBezTo>
                <a:cubicBezTo>
                  <a:pt x="693" y="720"/>
                  <a:pt x="693" y="720"/>
                  <a:pt x="694" y="720"/>
                </a:cubicBezTo>
                <a:cubicBezTo>
                  <a:pt x="694" y="720"/>
                  <a:pt x="694" y="720"/>
                  <a:pt x="697" y="721"/>
                </a:cubicBezTo>
                <a:cubicBezTo>
                  <a:pt x="697" y="721"/>
                  <a:pt x="697" y="721"/>
                  <a:pt x="697" y="722"/>
                </a:cubicBezTo>
                <a:cubicBezTo>
                  <a:pt x="697" y="722"/>
                  <a:pt x="697" y="722"/>
                  <a:pt x="697" y="723"/>
                </a:cubicBezTo>
                <a:cubicBezTo>
                  <a:pt x="697" y="723"/>
                  <a:pt x="697" y="723"/>
                  <a:pt x="696" y="723"/>
                </a:cubicBezTo>
                <a:cubicBezTo>
                  <a:pt x="696" y="723"/>
                  <a:pt x="696" y="723"/>
                  <a:pt x="695" y="725"/>
                </a:cubicBezTo>
                <a:cubicBezTo>
                  <a:pt x="695" y="725"/>
                  <a:pt x="695" y="725"/>
                  <a:pt x="693" y="725"/>
                </a:cubicBezTo>
                <a:cubicBezTo>
                  <a:pt x="693" y="725"/>
                  <a:pt x="693" y="725"/>
                  <a:pt x="692" y="726"/>
                </a:cubicBezTo>
                <a:cubicBezTo>
                  <a:pt x="692" y="726"/>
                  <a:pt x="692" y="726"/>
                  <a:pt x="692" y="727"/>
                </a:cubicBezTo>
                <a:cubicBezTo>
                  <a:pt x="692" y="727"/>
                  <a:pt x="692" y="727"/>
                  <a:pt x="692" y="728"/>
                </a:cubicBezTo>
                <a:cubicBezTo>
                  <a:pt x="692" y="728"/>
                  <a:pt x="692" y="728"/>
                  <a:pt x="693" y="728"/>
                </a:cubicBezTo>
                <a:cubicBezTo>
                  <a:pt x="693" y="728"/>
                  <a:pt x="693" y="728"/>
                  <a:pt x="693" y="729"/>
                </a:cubicBezTo>
                <a:cubicBezTo>
                  <a:pt x="693" y="729"/>
                  <a:pt x="693" y="729"/>
                  <a:pt x="693" y="730"/>
                </a:cubicBezTo>
                <a:cubicBezTo>
                  <a:pt x="693" y="730"/>
                  <a:pt x="693" y="730"/>
                  <a:pt x="694" y="731"/>
                </a:cubicBezTo>
                <a:cubicBezTo>
                  <a:pt x="694" y="731"/>
                  <a:pt x="694" y="731"/>
                  <a:pt x="695" y="730"/>
                </a:cubicBezTo>
                <a:cubicBezTo>
                  <a:pt x="695" y="730"/>
                  <a:pt x="695" y="730"/>
                  <a:pt x="698" y="728"/>
                </a:cubicBezTo>
                <a:cubicBezTo>
                  <a:pt x="698" y="728"/>
                  <a:pt x="698" y="728"/>
                  <a:pt x="701" y="728"/>
                </a:cubicBezTo>
                <a:cubicBezTo>
                  <a:pt x="701" y="728"/>
                  <a:pt x="701" y="728"/>
                  <a:pt x="702" y="727"/>
                </a:cubicBezTo>
                <a:cubicBezTo>
                  <a:pt x="702" y="727"/>
                  <a:pt x="702" y="727"/>
                  <a:pt x="703" y="726"/>
                </a:cubicBezTo>
                <a:cubicBezTo>
                  <a:pt x="703" y="726"/>
                  <a:pt x="703" y="726"/>
                  <a:pt x="703" y="727"/>
                </a:cubicBezTo>
                <a:cubicBezTo>
                  <a:pt x="703" y="727"/>
                  <a:pt x="703" y="727"/>
                  <a:pt x="704" y="727"/>
                </a:cubicBezTo>
                <a:cubicBezTo>
                  <a:pt x="704" y="727"/>
                  <a:pt x="704" y="727"/>
                  <a:pt x="705" y="727"/>
                </a:cubicBezTo>
                <a:cubicBezTo>
                  <a:pt x="705" y="727"/>
                  <a:pt x="705" y="727"/>
                  <a:pt x="706" y="726"/>
                </a:cubicBezTo>
                <a:cubicBezTo>
                  <a:pt x="706" y="726"/>
                  <a:pt x="706" y="726"/>
                  <a:pt x="705" y="725"/>
                </a:cubicBezTo>
                <a:cubicBezTo>
                  <a:pt x="705" y="725"/>
                  <a:pt x="705" y="725"/>
                  <a:pt x="704" y="725"/>
                </a:cubicBezTo>
                <a:cubicBezTo>
                  <a:pt x="704" y="725"/>
                  <a:pt x="704" y="725"/>
                  <a:pt x="702" y="726"/>
                </a:cubicBezTo>
                <a:cubicBezTo>
                  <a:pt x="702" y="726"/>
                  <a:pt x="702" y="726"/>
                  <a:pt x="702" y="725"/>
                </a:cubicBezTo>
                <a:cubicBezTo>
                  <a:pt x="702" y="725"/>
                  <a:pt x="702" y="725"/>
                  <a:pt x="701" y="724"/>
                </a:cubicBezTo>
                <a:cubicBezTo>
                  <a:pt x="701" y="724"/>
                  <a:pt x="701" y="724"/>
                  <a:pt x="703" y="722"/>
                </a:cubicBezTo>
                <a:cubicBezTo>
                  <a:pt x="703" y="722"/>
                  <a:pt x="703" y="722"/>
                  <a:pt x="705" y="721"/>
                </a:cubicBezTo>
                <a:cubicBezTo>
                  <a:pt x="705" y="721"/>
                  <a:pt x="705" y="721"/>
                  <a:pt x="706" y="723"/>
                </a:cubicBezTo>
                <a:cubicBezTo>
                  <a:pt x="706" y="723"/>
                  <a:pt x="706" y="723"/>
                  <a:pt x="706" y="725"/>
                </a:cubicBezTo>
                <a:cubicBezTo>
                  <a:pt x="706" y="725"/>
                  <a:pt x="706" y="725"/>
                  <a:pt x="707" y="727"/>
                </a:cubicBezTo>
                <a:cubicBezTo>
                  <a:pt x="707" y="727"/>
                  <a:pt x="707" y="727"/>
                  <a:pt x="708" y="726"/>
                </a:cubicBezTo>
                <a:cubicBezTo>
                  <a:pt x="708" y="726"/>
                  <a:pt x="708" y="726"/>
                  <a:pt x="709" y="726"/>
                </a:cubicBezTo>
                <a:cubicBezTo>
                  <a:pt x="709" y="726"/>
                  <a:pt x="709" y="726"/>
                  <a:pt x="710" y="727"/>
                </a:cubicBezTo>
                <a:cubicBezTo>
                  <a:pt x="710" y="727"/>
                  <a:pt x="710" y="727"/>
                  <a:pt x="713" y="727"/>
                </a:cubicBezTo>
                <a:cubicBezTo>
                  <a:pt x="713" y="727"/>
                  <a:pt x="713" y="727"/>
                  <a:pt x="714" y="727"/>
                </a:cubicBezTo>
                <a:cubicBezTo>
                  <a:pt x="714" y="727"/>
                  <a:pt x="714" y="727"/>
                  <a:pt x="716" y="729"/>
                </a:cubicBezTo>
                <a:cubicBezTo>
                  <a:pt x="716" y="729"/>
                  <a:pt x="716" y="729"/>
                  <a:pt x="716" y="730"/>
                </a:cubicBezTo>
                <a:cubicBezTo>
                  <a:pt x="716" y="730"/>
                  <a:pt x="716" y="730"/>
                  <a:pt x="715" y="730"/>
                </a:cubicBezTo>
                <a:cubicBezTo>
                  <a:pt x="715" y="730"/>
                  <a:pt x="715" y="730"/>
                  <a:pt x="715" y="731"/>
                </a:cubicBezTo>
                <a:cubicBezTo>
                  <a:pt x="715" y="731"/>
                  <a:pt x="715" y="731"/>
                  <a:pt x="715" y="732"/>
                </a:cubicBezTo>
                <a:cubicBezTo>
                  <a:pt x="715" y="732"/>
                  <a:pt x="715" y="732"/>
                  <a:pt x="717" y="733"/>
                </a:cubicBezTo>
                <a:cubicBezTo>
                  <a:pt x="717" y="733"/>
                  <a:pt x="717" y="733"/>
                  <a:pt x="719" y="733"/>
                </a:cubicBezTo>
                <a:cubicBezTo>
                  <a:pt x="719" y="733"/>
                  <a:pt x="719" y="733"/>
                  <a:pt x="725" y="732"/>
                </a:cubicBezTo>
                <a:cubicBezTo>
                  <a:pt x="725" y="732"/>
                  <a:pt x="725" y="732"/>
                  <a:pt x="728" y="732"/>
                </a:cubicBezTo>
                <a:cubicBezTo>
                  <a:pt x="728" y="732"/>
                  <a:pt x="728" y="732"/>
                  <a:pt x="729" y="732"/>
                </a:cubicBezTo>
                <a:cubicBezTo>
                  <a:pt x="729" y="732"/>
                  <a:pt x="729" y="732"/>
                  <a:pt x="730" y="733"/>
                </a:cubicBezTo>
                <a:cubicBezTo>
                  <a:pt x="730" y="733"/>
                  <a:pt x="730" y="733"/>
                  <a:pt x="733" y="735"/>
                </a:cubicBezTo>
                <a:cubicBezTo>
                  <a:pt x="733" y="735"/>
                  <a:pt x="733" y="735"/>
                  <a:pt x="734" y="735"/>
                </a:cubicBezTo>
                <a:cubicBezTo>
                  <a:pt x="734" y="735"/>
                  <a:pt x="734" y="735"/>
                  <a:pt x="736" y="734"/>
                </a:cubicBezTo>
                <a:cubicBezTo>
                  <a:pt x="736" y="734"/>
                  <a:pt x="736" y="734"/>
                  <a:pt x="738" y="733"/>
                </a:cubicBezTo>
                <a:cubicBezTo>
                  <a:pt x="738" y="733"/>
                  <a:pt x="738" y="733"/>
                  <a:pt x="739" y="733"/>
                </a:cubicBezTo>
                <a:cubicBezTo>
                  <a:pt x="739" y="733"/>
                  <a:pt x="739" y="733"/>
                  <a:pt x="741" y="731"/>
                </a:cubicBezTo>
                <a:cubicBezTo>
                  <a:pt x="741" y="731"/>
                  <a:pt x="741" y="731"/>
                  <a:pt x="743" y="731"/>
                </a:cubicBezTo>
                <a:cubicBezTo>
                  <a:pt x="743" y="731"/>
                  <a:pt x="743" y="731"/>
                  <a:pt x="746" y="730"/>
                </a:cubicBezTo>
                <a:cubicBezTo>
                  <a:pt x="746" y="730"/>
                  <a:pt x="746" y="730"/>
                  <a:pt x="748" y="731"/>
                </a:cubicBezTo>
                <a:cubicBezTo>
                  <a:pt x="748" y="731"/>
                  <a:pt x="748" y="731"/>
                  <a:pt x="750" y="730"/>
                </a:cubicBezTo>
                <a:cubicBezTo>
                  <a:pt x="750" y="730"/>
                  <a:pt x="750" y="730"/>
                  <a:pt x="752" y="731"/>
                </a:cubicBezTo>
                <a:cubicBezTo>
                  <a:pt x="752" y="731"/>
                  <a:pt x="752" y="731"/>
                  <a:pt x="754" y="731"/>
                </a:cubicBezTo>
                <a:cubicBezTo>
                  <a:pt x="754" y="731"/>
                  <a:pt x="754" y="731"/>
                  <a:pt x="754" y="732"/>
                </a:cubicBezTo>
                <a:cubicBezTo>
                  <a:pt x="754" y="732"/>
                  <a:pt x="754" y="732"/>
                  <a:pt x="752" y="732"/>
                </a:cubicBezTo>
                <a:cubicBezTo>
                  <a:pt x="752" y="732"/>
                  <a:pt x="752" y="732"/>
                  <a:pt x="751" y="732"/>
                </a:cubicBezTo>
                <a:cubicBezTo>
                  <a:pt x="751" y="732"/>
                  <a:pt x="751" y="732"/>
                  <a:pt x="748" y="732"/>
                </a:cubicBezTo>
                <a:cubicBezTo>
                  <a:pt x="748" y="732"/>
                  <a:pt x="748" y="732"/>
                  <a:pt x="748" y="733"/>
                </a:cubicBezTo>
                <a:cubicBezTo>
                  <a:pt x="748" y="733"/>
                  <a:pt x="748" y="733"/>
                  <a:pt x="748" y="734"/>
                </a:cubicBezTo>
                <a:cubicBezTo>
                  <a:pt x="748" y="734"/>
                  <a:pt x="748" y="734"/>
                  <a:pt x="749" y="734"/>
                </a:cubicBezTo>
                <a:cubicBezTo>
                  <a:pt x="749" y="734"/>
                  <a:pt x="749" y="734"/>
                  <a:pt x="750" y="735"/>
                </a:cubicBezTo>
                <a:cubicBezTo>
                  <a:pt x="750" y="735"/>
                  <a:pt x="750" y="735"/>
                  <a:pt x="751" y="735"/>
                </a:cubicBezTo>
                <a:cubicBezTo>
                  <a:pt x="751" y="735"/>
                  <a:pt x="751" y="735"/>
                  <a:pt x="752" y="736"/>
                </a:cubicBezTo>
                <a:cubicBezTo>
                  <a:pt x="752" y="736"/>
                  <a:pt x="752" y="736"/>
                  <a:pt x="753" y="737"/>
                </a:cubicBezTo>
                <a:cubicBezTo>
                  <a:pt x="753" y="737"/>
                  <a:pt x="753" y="737"/>
                  <a:pt x="754" y="737"/>
                </a:cubicBezTo>
                <a:cubicBezTo>
                  <a:pt x="754" y="737"/>
                  <a:pt x="754" y="737"/>
                  <a:pt x="755" y="737"/>
                </a:cubicBezTo>
                <a:cubicBezTo>
                  <a:pt x="755" y="737"/>
                  <a:pt x="755" y="737"/>
                  <a:pt x="755" y="738"/>
                </a:cubicBezTo>
                <a:cubicBezTo>
                  <a:pt x="755" y="738"/>
                  <a:pt x="755" y="738"/>
                  <a:pt x="758" y="738"/>
                </a:cubicBezTo>
                <a:cubicBezTo>
                  <a:pt x="758" y="738"/>
                  <a:pt x="758" y="738"/>
                  <a:pt x="759" y="739"/>
                </a:cubicBezTo>
                <a:cubicBezTo>
                  <a:pt x="759" y="739"/>
                  <a:pt x="759" y="739"/>
                  <a:pt x="760" y="740"/>
                </a:cubicBezTo>
                <a:cubicBezTo>
                  <a:pt x="760" y="740"/>
                  <a:pt x="760" y="740"/>
                  <a:pt x="760" y="741"/>
                </a:cubicBezTo>
                <a:cubicBezTo>
                  <a:pt x="760" y="741"/>
                  <a:pt x="760" y="741"/>
                  <a:pt x="760" y="742"/>
                </a:cubicBezTo>
                <a:cubicBezTo>
                  <a:pt x="760" y="742"/>
                  <a:pt x="760" y="742"/>
                  <a:pt x="759" y="743"/>
                </a:cubicBezTo>
                <a:cubicBezTo>
                  <a:pt x="759" y="743"/>
                  <a:pt x="759" y="743"/>
                  <a:pt x="758" y="744"/>
                </a:cubicBezTo>
                <a:cubicBezTo>
                  <a:pt x="758" y="744"/>
                  <a:pt x="758" y="744"/>
                  <a:pt x="757" y="744"/>
                </a:cubicBezTo>
                <a:cubicBezTo>
                  <a:pt x="757" y="744"/>
                  <a:pt x="757" y="744"/>
                  <a:pt x="755" y="745"/>
                </a:cubicBezTo>
                <a:cubicBezTo>
                  <a:pt x="755" y="745"/>
                  <a:pt x="755" y="745"/>
                  <a:pt x="756" y="745"/>
                </a:cubicBezTo>
                <a:cubicBezTo>
                  <a:pt x="756" y="745"/>
                  <a:pt x="756" y="745"/>
                  <a:pt x="758" y="745"/>
                </a:cubicBezTo>
                <a:cubicBezTo>
                  <a:pt x="758" y="745"/>
                  <a:pt x="758" y="745"/>
                  <a:pt x="760" y="744"/>
                </a:cubicBezTo>
                <a:cubicBezTo>
                  <a:pt x="760" y="744"/>
                  <a:pt x="760" y="744"/>
                  <a:pt x="761" y="744"/>
                </a:cubicBezTo>
                <a:cubicBezTo>
                  <a:pt x="761" y="744"/>
                  <a:pt x="761" y="744"/>
                  <a:pt x="763" y="744"/>
                </a:cubicBezTo>
                <a:cubicBezTo>
                  <a:pt x="763" y="744"/>
                  <a:pt x="763" y="744"/>
                  <a:pt x="764" y="744"/>
                </a:cubicBezTo>
                <a:cubicBezTo>
                  <a:pt x="764" y="744"/>
                  <a:pt x="764" y="744"/>
                  <a:pt x="767" y="745"/>
                </a:cubicBezTo>
                <a:cubicBezTo>
                  <a:pt x="767" y="745"/>
                  <a:pt x="767" y="745"/>
                  <a:pt x="768" y="746"/>
                </a:cubicBezTo>
                <a:cubicBezTo>
                  <a:pt x="768" y="746"/>
                  <a:pt x="768" y="746"/>
                  <a:pt x="770" y="747"/>
                </a:cubicBezTo>
                <a:cubicBezTo>
                  <a:pt x="770" y="747"/>
                  <a:pt x="770" y="747"/>
                  <a:pt x="770" y="748"/>
                </a:cubicBezTo>
                <a:cubicBezTo>
                  <a:pt x="770" y="748"/>
                  <a:pt x="770" y="748"/>
                  <a:pt x="771" y="750"/>
                </a:cubicBezTo>
                <a:cubicBezTo>
                  <a:pt x="771" y="750"/>
                  <a:pt x="771" y="750"/>
                  <a:pt x="774" y="751"/>
                </a:cubicBezTo>
                <a:cubicBezTo>
                  <a:pt x="774" y="751"/>
                  <a:pt x="774" y="751"/>
                  <a:pt x="775" y="752"/>
                </a:cubicBezTo>
                <a:cubicBezTo>
                  <a:pt x="775" y="752"/>
                  <a:pt x="775" y="752"/>
                  <a:pt x="776" y="754"/>
                </a:cubicBezTo>
                <a:cubicBezTo>
                  <a:pt x="776" y="754"/>
                  <a:pt x="776" y="754"/>
                  <a:pt x="775" y="755"/>
                </a:cubicBezTo>
                <a:cubicBezTo>
                  <a:pt x="775" y="755"/>
                  <a:pt x="775" y="755"/>
                  <a:pt x="775" y="757"/>
                </a:cubicBezTo>
                <a:cubicBezTo>
                  <a:pt x="775" y="757"/>
                  <a:pt x="775" y="757"/>
                  <a:pt x="776" y="756"/>
                </a:cubicBezTo>
                <a:cubicBezTo>
                  <a:pt x="776" y="756"/>
                  <a:pt x="776" y="756"/>
                  <a:pt x="777" y="756"/>
                </a:cubicBezTo>
                <a:cubicBezTo>
                  <a:pt x="777" y="756"/>
                  <a:pt x="777" y="756"/>
                  <a:pt x="778" y="756"/>
                </a:cubicBezTo>
                <a:cubicBezTo>
                  <a:pt x="778" y="756"/>
                  <a:pt x="778" y="756"/>
                  <a:pt x="779" y="757"/>
                </a:cubicBezTo>
                <a:cubicBezTo>
                  <a:pt x="779" y="757"/>
                  <a:pt x="779" y="757"/>
                  <a:pt x="781" y="759"/>
                </a:cubicBezTo>
                <a:cubicBezTo>
                  <a:pt x="781" y="759"/>
                  <a:pt x="781" y="759"/>
                  <a:pt x="784" y="759"/>
                </a:cubicBezTo>
                <a:cubicBezTo>
                  <a:pt x="784" y="759"/>
                  <a:pt x="784" y="759"/>
                  <a:pt x="784" y="760"/>
                </a:cubicBezTo>
                <a:cubicBezTo>
                  <a:pt x="784" y="760"/>
                  <a:pt x="784" y="760"/>
                  <a:pt x="784" y="762"/>
                </a:cubicBezTo>
                <a:cubicBezTo>
                  <a:pt x="784" y="762"/>
                  <a:pt x="784" y="762"/>
                  <a:pt x="785" y="763"/>
                </a:cubicBezTo>
                <a:cubicBezTo>
                  <a:pt x="785" y="763"/>
                  <a:pt x="785" y="763"/>
                  <a:pt x="785" y="762"/>
                </a:cubicBezTo>
                <a:cubicBezTo>
                  <a:pt x="785" y="762"/>
                  <a:pt x="785" y="762"/>
                  <a:pt x="786" y="761"/>
                </a:cubicBezTo>
                <a:cubicBezTo>
                  <a:pt x="786" y="761"/>
                  <a:pt x="786" y="761"/>
                  <a:pt x="789" y="761"/>
                </a:cubicBezTo>
                <a:cubicBezTo>
                  <a:pt x="789" y="761"/>
                  <a:pt x="789" y="761"/>
                  <a:pt x="791" y="762"/>
                </a:cubicBezTo>
                <a:cubicBezTo>
                  <a:pt x="791" y="762"/>
                  <a:pt x="791" y="762"/>
                  <a:pt x="794" y="761"/>
                </a:cubicBezTo>
                <a:cubicBezTo>
                  <a:pt x="794" y="761"/>
                  <a:pt x="794" y="761"/>
                  <a:pt x="796" y="761"/>
                </a:cubicBezTo>
                <a:cubicBezTo>
                  <a:pt x="796" y="761"/>
                  <a:pt x="796" y="761"/>
                  <a:pt x="797" y="761"/>
                </a:cubicBezTo>
                <a:cubicBezTo>
                  <a:pt x="797" y="761"/>
                  <a:pt x="797" y="761"/>
                  <a:pt x="798" y="761"/>
                </a:cubicBezTo>
                <a:cubicBezTo>
                  <a:pt x="798" y="761"/>
                  <a:pt x="798" y="761"/>
                  <a:pt x="800" y="762"/>
                </a:cubicBezTo>
                <a:cubicBezTo>
                  <a:pt x="800" y="762"/>
                  <a:pt x="800" y="762"/>
                  <a:pt x="802" y="762"/>
                </a:cubicBezTo>
                <a:cubicBezTo>
                  <a:pt x="802" y="762"/>
                  <a:pt x="802" y="762"/>
                  <a:pt x="804" y="763"/>
                </a:cubicBezTo>
                <a:cubicBezTo>
                  <a:pt x="804" y="763"/>
                  <a:pt x="804" y="763"/>
                  <a:pt x="802" y="765"/>
                </a:cubicBezTo>
                <a:cubicBezTo>
                  <a:pt x="802" y="765"/>
                  <a:pt x="802" y="765"/>
                  <a:pt x="804" y="764"/>
                </a:cubicBezTo>
                <a:cubicBezTo>
                  <a:pt x="804" y="764"/>
                  <a:pt x="804" y="764"/>
                  <a:pt x="805" y="763"/>
                </a:cubicBezTo>
                <a:cubicBezTo>
                  <a:pt x="805" y="763"/>
                  <a:pt x="805" y="763"/>
                  <a:pt x="807" y="764"/>
                </a:cubicBezTo>
                <a:cubicBezTo>
                  <a:pt x="807" y="764"/>
                  <a:pt x="807" y="764"/>
                  <a:pt x="808" y="765"/>
                </a:cubicBezTo>
                <a:cubicBezTo>
                  <a:pt x="808" y="765"/>
                  <a:pt x="808" y="765"/>
                  <a:pt x="812" y="766"/>
                </a:cubicBezTo>
                <a:cubicBezTo>
                  <a:pt x="812" y="766"/>
                  <a:pt x="812" y="766"/>
                  <a:pt x="813" y="767"/>
                </a:cubicBezTo>
                <a:cubicBezTo>
                  <a:pt x="813" y="767"/>
                  <a:pt x="813" y="767"/>
                  <a:pt x="814" y="767"/>
                </a:cubicBezTo>
                <a:cubicBezTo>
                  <a:pt x="814" y="767"/>
                  <a:pt x="814" y="767"/>
                  <a:pt x="816" y="769"/>
                </a:cubicBezTo>
                <a:cubicBezTo>
                  <a:pt x="816" y="769"/>
                  <a:pt x="816" y="769"/>
                  <a:pt x="816" y="770"/>
                </a:cubicBezTo>
                <a:cubicBezTo>
                  <a:pt x="816" y="770"/>
                  <a:pt x="816" y="770"/>
                  <a:pt x="817" y="771"/>
                </a:cubicBezTo>
                <a:cubicBezTo>
                  <a:pt x="817" y="771"/>
                  <a:pt x="817" y="771"/>
                  <a:pt x="818" y="772"/>
                </a:cubicBezTo>
                <a:cubicBezTo>
                  <a:pt x="818" y="772"/>
                  <a:pt x="818" y="772"/>
                  <a:pt x="819" y="773"/>
                </a:cubicBezTo>
                <a:cubicBezTo>
                  <a:pt x="819" y="773"/>
                  <a:pt x="819" y="773"/>
                  <a:pt x="817" y="775"/>
                </a:cubicBezTo>
                <a:cubicBezTo>
                  <a:pt x="817" y="775"/>
                  <a:pt x="817" y="775"/>
                  <a:pt x="819" y="774"/>
                </a:cubicBezTo>
                <a:cubicBezTo>
                  <a:pt x="819" y="774"/>
                  <a:pt x="819" y="774"/>
                  <a:pt x="819" y="773"/>
                </a:cubicBezTo>
                <a:cubicBezTo>
                  <a:pt x="819" y="773"/>
                  <a:pt x="819" y="773"/>
                  <a:pt x="819" y="772"/>
                </a:cubicBezTo>
                <a:cubicBezTo>
                  <a:pt x="819" y="772"/>
                  <a:pt x="819" y="772"/>
                  <a:pt x="820" y="772"/>
                </a:cubicBezTo>
                <a:cubicBezTo>
                  <a:pt x="820" y="772"/>
                  <a:pt x="820" y="772"/>
                  <a:pt x="820" y="773"/>
                </a:cubicBezTo>
                <a:cubicBezTo>
                  <a:pt x="820" y="773"/>
                  <a:pt x="820" y="773"/>
                  <a:pt x="821" y="775"/>
                </a:cubicBezTo>
                <a:cubicBezTo>
                  <a:pt x="821" y="775"/>
                  <a:pt x="821" y="775"/>
                  <a:pt x="821" y="776"/>
                </a:cubicBezTo>
                <a:cubicBezTo>
                  <a:pt x="821" y="776"/>
                  <a:pt x="821" y="776"/>
                  <a:pt x="821" y="778"/>
                </a:cubicBezTo>
                <a:cubicBezTo>
                  <a:pt x="821" y="778"/>
                  <a:pt x="821" y="778"/>
                  <a:pt x="822" y="780"/>
                </a:cubicBezTo>
                <a:cubicBezTo>
                  <a:pt x="822" y="780"/>
                  <a:pt x="822" y="780"/>
                  <a:pt x="824" y="782"/>
                </a:cubicBezTo>
                <a:cubicBezTo>
                  <a:pt x="824" y="782"/>
                  <a:pt x="824" y="782"/>
                  <a:pt x="825" y="785"/>
                </a:cubicBezTo>
                <a:cubicBezTo>
                  <a:pt x="825" y="785"/>
                  <a:pt x="825" y="785"/>
                  <a:pt x="826" y="788"/>
                </a:cubicBezTo>
                <a:cubicBezTo>
                  <a:pt x="826" y="788"/>
                  <a:pt x="826" y="788"/>
                  <a:pt x="826" y="789"/>
                </a:cubicBezTo>
                <a:cubicBezTo>
                  <a:pt x="826" y="789"/>
                  <a:pt x="826" y="789"/>
                  <a:pt x="827" y="788"/>
                </a:cubicBezTo>
                <a:cubicBezTo>
                  <a:pt x="827" y="788"/>
                  <a:pt x="827" y="788"/>
                  <a:pt x="828" y="788"/>
                </a:cubicBezTo>
                <a:cubicBezTo>
                  <a:pt x="828" y="788"/>
                  <a:pt x="828" y="788"/>
                  <a:pt x="829" y="789"/>
                </a:cubicBezTo>
                <a:cubicBezTo>
                  <a:pt x="829" y="789"/>
                  <a:pt x="829" y="789"/>
                  <a:pt x="829" y="790"/>
                </a:cubicBezTo>
                <a:cubicBezTo>
                  <a:pt x="829" y="790"/>
                  <a:pt x="829" y="790"/>
                  <a:pt x="829" y="791"/>
                </a:cubicBezTo>
                <a:cubicBezTo>
                  <a:pt x="829" y="791"/>
                  <a:pt x="829" y="791"/>
                  <a:pt x="829" y="792"/>
                </a:cubicBezTo>
                <a:cubicBezTo>
                  <a:pt x="829" y="792"/>
                  <a:pt x="829" y="792"/>
                  <a:pt x="829" y="793"/>
                </a:cubicBezTo>
                <a:cubicBezTo>
                  <a:pt x="829" y="793"/>
                  <a:pt x="829" y="793"/>
                  <a:pt x="828" y="794"/>
                </a:cubicBezTo>
                <a:cubicBezTo>
                  <a:pt x="828" y="794"/>
                  <a:pt x="828" y="794"/>
                  <a:pt x="826" y="797"/>
                </a:cubicBezTo>
                <a:cubicBezTo>
                  <a:pt x="826" y="797"/>
                  <a:pt x="826" y="797"/>
                  <a:pt x="824" y="798"/>
                </a:cubicBezTo>
                <a:cubicBezTo>
                  <a:pt x="824" y="798"/>
                  <a:pt x="824" y="798"/>
                  <a:pt x="823" y="799"/>
                </a:cubicBezTo>
                <a:cubicBezTo>
                  <a:pt x="823" y="799"/>
                  <a:pt x="823" y="799"/>
                  <a:pt x="822" y="800"/>
                </a:cubicBezTo>
                <a:cubicBezTo>
                  <a:pt x="822" y="800"/>
                  <a:pt x="822" y="800"/>
                  <a:pt x="821" y="800"/>
                </a:cubicBezTo>
                <a:cubicBezTo>
                  <a:pt x="821" y="800"/>
                  <a:pt x="821" y="800"/>
                  <a:pt x="820" y="801"/>
                </a:cubicBezTo>
                <a:cubicBezTo>
                  <a:pt x="820" y="801"/>
                  <a:pt x="820" y="801"/>
                  <a:pt x="820" y="803"/>
                </a:cubicBezTo>
                <a:cubicBezTo>
                  <a:pt x="820" y="803"/>
                  <a:pt x="820" y="803"/>
                  <a:pt x="817" y="806"/>
                </a:cubicBezTo>
                <a:cubicBezTo>
                  <a:pt x="817" y="806"/>
                  <a:pt x="817" y="806"/>
                  <a:pt x="817" y="808"/>
                </a:cubicBezTo>
                <a:cubicBezTo>
                  <a:pt x="817" y="808"/>
                  <a:pt x="817" y="808"/>
                  <a:pt x="816" y="809"/>
                </a:cubicBezTo>
                <a:cubicBezTo>
                  <a:pt x="816" y="809"/>
                  <a:pt x="816" y="809"/>
                  <a:pt x="817" y="809"/>
                </a:cubicBezTo>
                <a:cubicBezTo>
                  <a:pt x="817" y="809"/>
                  <a:pt x="817" y="809"/>
                  <a:pt x="818" y="807"/>
                </a:cubicBezTo>
                <a:cubicBezTo>
                  <a:pt x="818" y="807"/>
                  <a:pt x="818" y="807"/>
                  <a:pt x="818" y="806"/>
                </a:cubicBezTo>
                <a:cubicBezTo>
                  <a:pt x="818" y="806"/>
                  <a:pt x="818" y="806"/>
                  <a:pt x="820" y="805"/>
                </a:cubicBezTo>
                <a:cubicBezTo>
                  <a:pt x="820" y="805"/>
                  <a:pt x="820" y="805"/>
                  <a:pt x="820" y="806"/>
                </a:cubicBezTo>
                <a:cubicBezTo>
                  <a:pt x="820" y="806"/>
                  <a:pt x="820" y="806"/>
                  <a:pt x="820" y="807"/>
                </a:cubicBezTo>
                <a:cubicBezTo>
                  <a:pt x="818" y="810"/>
                  <a:pt x="818" y="810"/>
                  <a:pt x="818" y="810"/>
                </a:cubicBezTo>
                <a:cubicBezTo>
                  <a:pt x="820" y="808"/>
                  <a:pt x="820" y="808"/>
                  <a:pt x="820" y="808"/>
                </a:cubicBezTo>
                <a:cubicBezTo>
                  <a:pt x="820" y="807"/>
                  <a:pt x="820" y="807"/>
                  <a:pt x="820" y="807"/>
                </a:cubicBezTo>
                <a:cubicBezTo>
                  <a:pt x="820" y="807"/>
                  <a:pt x="820" y="807"/>
                  <a:pt x="822" y="805"/>
                </a:cubicBezTo>
                <a:cubicBezTo>
                  <a:pt x="822" y="805"/>
                  <a:pt x="822" y="805"/>
                  <a:pt x="823" y="805"/>
                </a:cubicBezTo>
                <a:cubicBezTo>
                  <a:pt x="823" y="805"/>
                  <a:pt x="823" y="805"/>
                  <a:pt x="824" y="805"/>
                </a:cubicBezTo>
                <a:cubicBezTo>
                  <a:pt x="824" y="805"/>
                  <a:pt x="824" y="805"/>
                  <a:pt x="824" y="806"/>
                </a:cubicBezTo>
                <a:cubicBezTo>
                  <a:pt x="824" y="806"/>
                  <a:pt x="824" y="806"/>
                  <a:pt x="825" y="805"/>
                </a:cubicBezTo>
                <a:cubicBezTo>
                  <a:pt x="825" y="805"/>
                  <a:pt x="825" y="805"/>
                  <a:pt x="826" y="805"/>
                </a:cubicBezTo>
                <a:cubicBezTo>
                  <a:pt x="826" y="805"/>
                  <a:pt x="826" y="805"/>
                  <a:pt x="826" y="804"/>
                </a:cubicBezTo>
                <a:cubicBezTo>
                  <a:pt x="826" y="804"/>
                  <a:pt x="826" y="804"/>
                  <a:pt x="825" y="804"/>
                </a:cubicBezTo>
                <a:cubicBezTo>
                  <a:pt x="825" y="804"/>
                  <a:pt x="825" y="804"/>
                  <a:pt x="825" y="803"/>
                </a:cubicBezTo>
                <a:cubicBezTo>
                  <a:pt x="825" y="803"/>
                  <a:pt x="825" y="803"/>
                  <a:pt x="827" y="801"/>
                </a:cubicBezTo>
                <a:cubicBezTo>
                  <a:pt x="827" y="801"/>
                  <a:pt x="827" y="801"/>
                  <a:pt x="829" y="801"/>
                </a:cubicBezTo>
                <a:cubicBezTo>
                  <a:pt x="829" y="801"/>
                  <a:pt x="829" y="801"/>
                  <a:pt x="831" y="802"/>
                </a:cubicBezTo>
                <a:cubicBezTo>
                  <a:pt x="831" y="802"/>
                  <a:pt x="831" y="802"/>
                  <a:pt x="833" y="802"/>
                </a:cubicBezTo>
                <a:cubicBezTo>
                  <a:pt x="833" y="802"/>
                  <a:pt x="833" y="802"/>
                  <a:pt x="834" y="801"/>
                </a:cubicBezTo>
                <a:cubicBezTo>
                  <a:pt x="834" y="801"/>
                  <a:pt x="834" y="801"/>
                  <a:pt x="836" y="801"/>
                </a:cubicBezTo>
                <a:cubicBezTo>
                  <a:pt x="836" y="801"/>
                  <a:pt x="836" y="801"/>
                  <a:pt x="837" y="802"/>
                </a:cubicBezTo>
                <a:cubicBezTo>
                  <a:pt x="837" y="802"/>
                  <a:pt x="837" y="802"/>
                  <a:pt x="839" y="802"/>
                </a:cubicBezTo>
                <a:cubicBezTo>
                  <a:pt x="839" y="802"/>
                  <a:pt x="839" y="802"/>
                  <a:pt x="839" y="803"/>
                </a:cubicBezTo>
                <a:cubicBezTo>
                  <a:pt x="839" y="803"/>
                  <a:pt x="839" y="803"/>
                  <a:pt x="838" y="804"/>
                </a:cubicBezTo>
                <a:cubicBezTo>
                  <a:pt x="838" y="804"/>
                  <a:pt x="838" y="804"/>
                  <a:pt x="838" y="806"/>
                </a:cubicBezTo>
                <a:cubicBezTo>
                  <a:pt x="838" y="806"/>
                  <a:pt x="838" y="806"/>
                  <a:pt x="836" y="808"/>
                </a:cubicBezTo>
                <a:cubicBezTo>
                  <a:pt x="836" y="808"/>
                  <a:pt x="836" y="808"/>
                  <a:pt x="836" y="809"/>
                </a:cubicBezTo>
                <a:cubicBezTo>
                  <a:pt x="836" y="809"/>
                  <a:pt x="836" y="809"/>
                  <a:pt x="835" y="810"/>
                </a:cubicBezTo>
                <a:cubicBezTo>
                  <a:pt x="835" y="810"/>
                  <a:pt x="835" y="810"/>
                  <a:pt x="834" y="810"/>
                </a:cubicBezTo>
                <a:cubicBezTo>
                  <a:pt x="834" y="810"/>
                  <a:pt x="834" y="810"/>
                  <a:pt x="833" y="811"/>
                </a:cubicBezTo>
                <a:cubicBezTo>
                  <a:pt x="833" y="811"/>
                  <a:pt x="833" y="811"/>
                  <a:pt x="832" y="810"/>
                </a:cubicBezTo>
                <a:cubicBezTo>
                  <a:pt x="832" y="810"/>
                  <a:pt x="832" y="810"/>
                  <a:pt x="831" y="811"/>
                </a:cubicBezTo>
                <a:cubicBezTo>
                  <a:pt x="831" y="811"/>
                  <a:pt x="831" y="811"/>
                  <a:pt x="830" y="812"/>
                </a:cubicBezTo>
                <a:cubicBezTo>
                  <a:pt x="830" y="812"/>
                  <a:pt x="830" y="812"/>
                  <a:pt x="828" y="811"/>
                </a:cubicBezTo>
                <a:cubicBezTo>
                  <a:pt x="828" y="811"/>
                  <a:pt x="828" y="811"/>
                  <a:pt x="827" y="812"/>
                </a:cubicBezTo>
                <a:cubicBezTo>
                  <a:pt x="827" y="812"/>
                  <a:pt x="827" y="812"/>
                  <a:pt x="826" y="812"/>
                </a:cubicBezTo>
                <a:cubicBezTo>
                  <a:pt x="826" y="812"/>
                  <a:pt x="826" y="812"/>
                  <a:pt x="825" y="812"/>
                </a:cubicBezTo>
                <a:cubicBezTo>
                  <a:pt x="825" y="812"/>
                  <a:pt x="825" y="812"/>
                  <a:pt x="826" y="813"/>
                </a:cubicBezTo>
                <a:cubicBezTo>
                  <a:pt x="826" y="813"/>
                  <a:pt x="826" y="813"/>
                  <a:pt x="827" y="813"/>
                </a:cubicBezTo>
                <a:cubicBezTo>
                  <a:pt x="827" y="813"/>
                  <a:pt x="827" y="813"/>
                  <a:pt x="828" y="813"/>
                </a:cubicBezTo>
                <a:cubicBezTo>
                  <a:pt x="828" y="813"/>
                  <a:pt x="828" y="813"/>
                  <a:pt x="830" y="813"/>
                </a:cubicBezTo>
                <a:cubicBezTo>
                  <a:pt x="830" y="813"/>
                  <a:pt x="830" y="813"/>
                  <a:pt x="831" y="812"/>
                </a:cubicBezTo>
                <a:cubicBezTo>
                  <a:pt x="831" y="812"/>
                  <a:pt x="831" y="812"/>
                  <a:pt x="832" y="812"/>
                </a:cubicBezTo>
                <a:cubicBezTo>
                  <a:pt x="832" y="812"/>
                  <a:pt x="832" y="812"/>
                  <a:pt x="832" y="813"/>
                </a:cubicBezTo>
                <a:cubicBezTo>
                  <a:pt x="832" y="813"/>
                  <a:pt x="832" y="813"/>
                  <a:pt x="832" y="815"/>
                </a:cubicBezTo>
                <a:cubicBezTo>
                  <a:pt x="832" y="815"/>
                  <a:pt x="832" y="815"/>
                  <a:pt x="832" y="816"/>
                </a:cubicBezTo>
                <a:cubicBezTo>
                  <a:pt x="832" y="816"/>
                  <a:pt x="832" y="816"/>
                  <a:pt x="831" y="817"/>
                </a:cubicBezTo>
                <a:cubicBezTo>
                  <a:pt x="831" y="817"/>
                  <a:pt x="831" y="817"/>
                  <a:pt x="830" y="818"/>
                </a:cubicBezTo>
                <a:cubicBezTo>
                  <a:pt x="830" y="818"/>
                  <a:pt x="830" y="818"/>
                  <a:pt x="830" y="819"/>
                </a:cubicBezTo>
                <a:cubicBezTo>
                  <a:pt x="830" y="819"/>
                  <a:pt x="830" y="819"/>
                  <a:pt x="831" y="821"/>
                </a:cubicBezTo>
                <a:cubicBezTo>
                  <a:pt x="831" y="820"/>
                  <a:pt x="831" y="820"/>
                  <a:pt x="831" y="820"/>
                </a:cubicBezTo>
                <a:cubicBezTo>
                  <a:pt x="831" y="820"/>
                  <a:pt x="831" y="820"/>
                  <a:pt x="831" y="819"/>
                </a:cubicBezTo>
                <a:cubicBezTo>
                  <a:pt x="831" y="819"/>
                  <a:pt x="831" y="819"/>
                  <a:pt x="831" y="818"/>
                </a:cubicBezTo>
                <a:cubicBezTo>
                  <a:pt x="831" y="818"/>
                  <a:pt x="831" y="818"/>
                  <a:pt x="832" y="817"/>
                </a:cubicBezTo>
                <a:cubicBezTo>
                  <a:pt x="832" y="817"/>
                  <a:pt x="832" y="817"/>
                  <a:pt x="833" y="816"/>
                </a:cubicBezTo>
                <a:cubicBezTo>
                  <a:pt x="833" y="816"/>
                  <a:pt x="833" y="816"/>
                  <a:pt x="833" y="814"/>
                </a:cubicBezTo>
                <a:cubicBezTo>
                  <a:pt x="833" y="814"/>
                  <a:pt x="833" y="814"/>
                  <a:pt x="834" y="812"/>
                </a:cubicBezTo>
                <a:cubicBezTo>
                  <a:pt x="834" y="812"/>
                  <a:pt x="834" y="812"/>
                  <a:pt x="835" y="811"/>
                </a:cubicBezTo>
                <a:cubicBezTo>
                  <a:pt x="835" y="811"/>
                  <a:pt x="835" y="811"/>
                  <a:pt x="837" y="810"/>
                </a:cubicBezTo>
                <a:cubicBezTo>
                  <a:pt x="837" y="810"/>
                  <a:pt x="837" y="810"/>
                  <a:pt x="839" y="809"/>
                </a:cubicBezTo>
                <a:cubicBezTo>
                  <a:pt x="839" y="809"/>
                  <a:pt x="839" y="809"/>
                  <a:pt x="840" y="807"/>
                </a:cubicBezTo>
                <a:cubicBezTo>
                  <a:pt x="840" y="807"/>
                  <a:pt x="840" y="807"/>
                  <a:pt x="841" y="805"/>
                </a:cubicBezTo>
                <a:cubicBezTo>
                  <a:pt x="841" y="805"/>
                  <a:pt x="841" y="805"/>
                  <a:pt x="842" y="805"/>
                </a:cubicBezTo>
                <a:cubicBezTo>
                  <a:pt x="842" y="805"/>
                  <a:pt x="842" y="805"/>
                  <a:pt x="843" y="805"/>
                </a:cubicBezTo>
                <a:cubicBezTo>
                  <a:pt x="843" y="805"/>
                  <a:pt x="843" y="805"/>
                  <a:pt x="844" y="806"/>
                </a:cubicBezTo>
                <a:cubicBezTo>
                  <a:pt x="844" y="806"/>
                  <a:pt x="844" y="806"/>
                  <a:pt x="844" y="805"/>
                </a:cubicBezTo>
                <a:cubicBezTo>
                  <a:pt x="844" y="805"/>
                  <a:pt x="844" y="805"/>
                  <a:pt x="845" y="805"/>
                </a:cubicBezTo>
                <a:cubicBezTo>
                  <a:pt x="845" y="805"/>
                  <a:pt x="845" y="805"/>
                  <a:pt x="846" y="805"/>
                </a:cubicBezTo>
                <a:cubicBezTo>
                  <a:pt x="846" y="805"/>
                  <a:pt x="846" y="805"/>
                  <a:pt x="847" y="805"/>
                </a:cubicBezTo>
                <a:cubicBezTo>
                  <a:pt x="847" y="805"/>
                  <a:pt x="847" y="805"/>
                  <a:pt x="849" y="806"/>
                </a:cubicBezTo>
                <a:cubicBezTo>
                  <a:pt x="849" y="806"/>
                  <a:pt x="849" y="806"/>
                  <a:pt x="850" y="806"/>
                </a:cubicBezTo>
                <a:cubicBezTo>
                  <a:pt x="850" y="806"/>
                  <a:pt x="850" y="806"/>
                  <a:pt x="851" y="806"/>
                </a:cubicBezTo>
                <a:cubicBezTo>
                  <a:pt x="851" y="806"/>
                  <a:pt x="851" y="806"/>
                  <a:pt x="852" y="807"/>
                </a:cubicBezTo>
                <a:cubicBezTo>
                  <a:pt x="852" y="807"/>
                  <a:pt x="852" y="807"/>
                  <a:pt x="852" y="808"/>
                </a:cubicBezTo>
                <a:cubicBezTo>
                  <a:pt x="852" y="808"/>
                  <a:pt x="852" y="808"/>
                  <a:pt x="853" y="807"/>
                </a:cubicBezTo>
                <a:cubicBezTo>
                  <a:pt x="853" y="807"/>
                  <a:pt x="853" y="807"/>
                  <a:pt x="854" y="808"/>
                </a:cubicBezTo>
                <a:cubicBezTo>
                  <a:pt x="854" y="808"/>
                  <a:pt x="854" y="808"/>
                  <a:pt x="855" y="808"/>
                </a:cubicBezTo>
                <a:cubicBezTo>
                  <a:pt x="855" y="808"/>
                  <a:pt x="855" y="808"/>
                  <a:pt x="856" y="809"/>
                </a:cubicBezTo>
                <a:cubicBezTo>
                  <a:pt x="856" y="809"/>
                  <a:pt x="856" y="809"/>
                  <a:pt x="856" y="810"/>
                </a:cubicBezTo>
                <a:cubicBezTo>
                  <a:pt x="856" y="810"/>
                  <a:pt x="856" y="810"/>
                  <a:pt x="857" y="810"/>
                </a:cubicBezTo>
                <a:cubicBezTo>
                  <a:pt x="857" y="810"/>
                  <a:pt x="857" y="810"/>
                  <a:pt x="857" y="811"/>
                </a:cubicBezTo>
                <a:cubicBezTo>
                  <a:pt x="857" y="811"/>
                  <a:pt x="857" y="811"/>
                  <a:pt x="858" y="811"/>
                </a:cubicBezTo>
                <a:cubicBezTo>
                  <a:pt x="858" y="811"/>
                  <a:pt x="858" y="811"/>
                  <a:pt x="859" y="810"/>
                </a:cubicBezTo>
                <a:cubicBezTo>
                  <a:pt x="859" y="810"/>
                  <a:pt x="859" y="810"/>
                  <a:pt x="860" y="810"/>
                </a:cubicBezTo>
                <a:cubicBezTo>
                  <a:pt x="860" y="810"/>
                  <a:pt x="860" y="810"/>
                  <a:pt x="861" y="810"/>
                </a:cubicBezTo>
                <a:cubicBezTo>
                  <a:pt x="861" y="810"/>
                  <a:pt x="861" y="810"/>
                  <a:pt x="862" y="811"/>
                </a:cubicBezTo>
                <a:cubicBezTo>
                  <a:pt x="862" y="811"/>
                  <a:pt x="862" y="811"/>
                  <a:pt x="864" y="813"/>
                </a:cubicBezTo>
                <a:cubicBezTo>
                  <a:pt x="864" y="813"/>
                  <a:pt x="864" y="813"/>
                  <a:pt x="863" y="815"/>
                </a:cubicBezTo>
                <a:cubicBezTo>
                  <a:pt x="863" y="815"/>
                  <a:pt x="863" y="815"/>
                  <a:pt x="864" y="815"/>
                </a:cubicBezTo>
                <a:cubicBezTo>
                  <a:pt x="864" y="815"/>
                  <a:pt x="864" y="815"/>
                  <a:pt x="863" y="816"/>
                </a:cubicBezTo>
                <a:cubicBezTo>
                  <a:pt x="863" y="816"/>
                  <a:pt x="863" y="816"/>
                  <a:pt x="863" y="818"/>
                </a:cubicBezTo>
                <a:cubicBezTo>
                  <a:pt x="863" y="818"/>
                  <a:pt x="863" y="818"/>
                  <a:pt x="863" y="819"/>
                </a:cubicBezTo>
                <a:cubicBezTo>
                  <a:pt x="863" y="819"/>
                  <a:pt x="863" y="819"/>
                  <a:pt x="863" y="821"/>
                </a:cubicBezTo>
                <a:cubicBezTo>
                  <a:pt x="863" y="821"/>
                  <a:pt x="863" y="821"/>
                  <a:pt x="864" y="819"/>
                </a:cubicBezTo>
                <a:cubicBezTo>
                  <a:pt x="864" y="819"/>
                  <a:pt x="864" y="819"/>
                  <a:pt x="864" y="817"/>
                </a:cubicBezTo>
                <a:cubicBezTo>
                  <a:pt x="864" y="817"/>
                  <a:pt x="864" y="817"/>
                  <a:pt x="865" y="817"/>
                </a:cubicBezTo>
                <a:cubicBezTo>
                  <a:pt x="865" y="817"/>
                  <a:pt x="865" y="817"/>
                  <a:pt x="865" y="818"/>
                </a:cubicBezTo>
                <a:cubicBezTo>
                  <a:pt x="865" y="818"/>
                  <a:pt x="865" y="818"/>
                  <a:pt x="866" y="819"/>
                </a:cubicBezTo>
                <a:cubicBezTo>
                  <a:pt x="866" y="819"/>
                  <a:pt x="866" y="819"/>
                  <a:pt x="866" y="818"/>
                </a:cubicBezTo>
                <a:cubicBezTo>
                  <a:pt x="866" y="818"/>
                  <a:pt x="866" y="818"/>
                  <a:pt x="866" y="817"/>
                </a:cubicBezTo>
                <a:cubicBezTo>
                  <a:pt x="866" y="817"/>
                  <a:pt x="866" y="817"/>
                  <a:pt x="867" y="816"/>
                </a:cubicBezTo>
                <a:cubicBezTo>
                  <a:pt x="867" y="816"/>
                  <a:pt x="867" y="816"/>
                  <a:pt x="868" y="816"/>
                </a:cubicBezTo>
                <a:cubicBezTo>
                  <a:pt x="868" y="816"/>
                  <a:pt x="868" y="816"/>
                  <a:pt x="869" y="816"/>
                </a:cubicBezTo>
                <a:cubicBezTo>
                  <a:pt x="869" y="816"/>
                  <a:pt x="869" y="816"/>
                  <a:pt x="869" y="815"/>
                </a:cubicBezTo>
                <a:cubicBezTo>
                  <a:pt x="869" y="815"/>
                  <a:pt x="869" y="815"/>
                  <a:pt x="870" y="815"/>
                </a:cubicBezTo>
                <a:cubicBezTo>
                  <a:pt x="870" y="815"/>
                  <a:pt x="870" y="815"/>
                  <a:pt x="874" y="816"/>
                </a:cubicBezTo>
                <a:cubicBezTo>
                  <a:pt x="874" y="816"/>
                  <a:pt x="874" y="816"/>
                  <a:pt x="875" y="817"/>
                </a:cubicBezTo>
                <a:cubicBezTo>
                  <a:pt x="875" y="817"/>
                  <a:pt x="875" y="817"/>
                  <a:pt x="876" y="816"/>
                </a:cubicBezTo>
                <a:cubicBezTo>
                  <a:pt x="876" y="816"/>
                  <a:pt x="876" y="816"/>
                  <a:pt x="878" y="817"/>
                </a:cubicBezTo>
                <a:cubicBezTo>
                  <a:pt x="878" y="817"/>
                  <a:pt x="878" y="817"/>
                  <a:pt x="879" y="817"/>
                </a:cubicBezTo>
                <a:cubicBezTo>
                  <a:pt x="879" y="817"/>
                  <a:pt x="879" y="817"/>
                  <a:pt x="880" y="818"/>
                </a:cubicBezTo>
                <a:cubicBezTo>
                  <a:pt x="880" y="818"/>
                  <a:pt x="880" y="818"/>
                  <a:pt x="880" y="817"/>
                </a:cubicBezTo>
                <a:cubicBezTo>
                  <a:pt x="880" y="817"/>
                  <a:pt x="880" y="817"/>
                  <a:pt x="881" y="817"/>
                </a:cubicBezTo>
                <a:cubicBezTo>
                  <a:pt x="881" y="817"/>
                  <a:pt x="881" y="817"/>
                  <a:pt x="883" y="818"/>
                </a:cubicBezTo>
                <a:cubicBezTo>
                  <a:pt x="883" y="818"/>
                  <a:pt x="883" y="818"/>
                  <a:pt x="883" y="819"/>
                </a:cubicBezTo>
                <a:cubicBezTo>
                  <a:pt x="883" y="819"/>
                  <a:pt x="883" y="819"/>
                  <a:pt x="884" y="818"/>
                </a:cubicBezTo>
                <a:cubicBezTo>
                  <a:pt x="884" y="818"/>
                  <a:pt x="884" y="818"/>
                  <a:pt x="885" y="817"/>
                </a:cubicBezTo>
                <a:cubicBezTo>
                  <a:pt x="885" y="817"/>
                  <a:pt x="885" y="817"/>
                  <a:pt x="886" y="818"/>
                </a:cubicBezTo>
                <a:cubicBezTo>
                  <a:pt x="886" y="818"/>
                  <a:pt x="886" y="818"/>
                  <a:pt x="888" y="818"/>
                </a:cubicBezTo>
                <a:cubicBezTo>
                  <a:pt x="888" y="818"/>
                  <a:pt x="888" y="818"/>
                  <a:pt x="889" y="817"/>
                </a:cubicBezTo>
                <a:cubicBezTo>
                  <a:pt x="889" y="817"/>
                  <a:pt x="889" y="817"/>
                  <a:pt x="891" y="818"/>
                </a:cubicBezTo>
                <a:cubicBezTo>
                  <a:pt x="891" y="818"/>
                  <a:pt x="891" y="818"/>
                  <a:pt x="893" y="818"/>
                </a:cubicBezTo>
                <a:cubicBezTo>
                  <a:pt x="893" y="818"/>
                  <a:pt x="893" y="818"/>
                  <a:pt x="897" y="821"/>
                </a:cubicBezTo>
                <a:cubicBezTo>
                  <a:pt x="897" y="821"/>
                  <a:pt x="897" y="821"/>
                  <a:pt x="898" y="821"/>
                </a:cubicBezTo>
                <a:cubicBezTo>
                  <a:pt x="898" y="821"/>
                  <a:pt x="898" y="821"/>
                  <a:pt x="899" y="822"/>
                </a:cubicBezTo>
                <a:cubicBezTo>
                  <a:pt x="899" y="822"/>
                  <a:pt x="899" y="822"/>
                  <a:pt x="901" y="822"/>
                </a:cubicBezTo>
                <a:cubicBezTo>
                  <a:pt x="901" y="822"/>
                  <a:pt x="901" y="822"/>
                  <a:pt x="903" y="825"/>
                </a:cubicBezTo>
                <a:cubicBezTo>
                  <a:pt x="903" y="825"/>
                  <a:pt x="903" y="825"/>
                  <a:pt x="906" y="828"/>
                </a:cubicBezTo>
                <a:cubicBezTo>
                  <a:pt x="906" y="828"/>
                  <a:pt x="906" y="828"/>
                  <a:pt x="907" y="829"/>
                </a:cubicBezTo>
                <a:cubicBezTo>
                  <a:pt x="907" y="829"/>
                  <a:pt x="907" y="829"/>
                  <a:pt x="909" y="830"/>
                </a:cubicBezTo>
                <a:cubicBezTo>
                  <a:pt x="909" y="830"/>
                  <a:pt x="909" y="830"/>
                  <a:pt x="910" y="831"/>
                </a:cubicBezTo>
                <a:cubicBezTo>
                  <a:pt x="910" y="831"/>
                  <a:pt x="910" y="831"/>
                  <a:pt x="911" y="831"/>
                </a:cubicBezTo>
                <a:cubicBezTo>
                  <a:pt x="911" y="831"/>
                  <a:pt x="911" y="831"/>
                  <a:pt x="913" y="833"/>
                </a:cubicBezTo>
                <a:cubicBezTo>
                  <a:pt x="913" y="833"/>
                  <a:pt x="913" y="833"/>
                  <a:pt x="914" y="832"/>
                </a:cubicBezTo>
                <a:cubicBezTo>
                  <a:pt x="914" y="832"/>
                  <a:pt x="914" y="832"/>
                  <a:pt x="917" y="832"/>
                </a:cubicBezTo>
                <a:cubicBezTo>
                  <a:pt x="917" y="832"/>
                  <a:pt x="917" y="832"/>
                  <a:pt x="921" y="834"/>
                </a:cubicBezTo>
                <a:cubicBezTo>
                  <a:pt x="921" y="834"/>
                  <a:pt x="921" y="834"/>
                  <a:pt x="921" y="836"/>
                </a:cubicBezTo>
                <a:cubicBezTo>
                  <a:pt x="921" y="836"/>
                  <a:pt x="921" y="836"/>
                  <a:pt x="921" y="838"/>
                </a:cubicBezTo>
                <a:close/>
                <a:moveTo>
                  <a:pt x="803" y="409"/>
                </a:moveTo>
                <a:cubicBezTo>
                  <a:pt x="803" y="410"/>
                  <a:pt x="803" y="410"/>
                  <a:pt x="803" y="410"/>
                </a:cubicBezTo>
                <a:cubicBezTo>
                  <a:pt x="805" y="410"/>
                  <a:pt x="805" y="410"/>
                  <a:pt x="805" y="410"/>
                </a:cubicBezTo>
                <a:cubicBezTo>
                  <a:pt x="808" y="409"/>
                  <a:pt x="808" y="409"/>
                  <a:pt x="808" y="409"/>
                </a:cubicBezTo>
                <a:cubicBezTo>
                  <a:pt x="806" y="409"/>
                  <a:pt x="806" y="409"/>
                  <a:pt x="806" y="409"/>
                </a:cubicBezTo>
                <a:cubicBezTo>
                  <a:pt x="803" y="409"/>
                  <a:pt x="803" y="409"/>
                  <a:pt x="803" y="409"/>
                </a:cubicBezTo>
                <a:close/>
                <a:moveTo>
                  <a:pt x="649" y="293"/>
                </a:moveTo>
                <a:cubicBezTo>
                  <a:pt x="649" y="294"/>
                  <a:pt x="649" y="294"/>
                  <a:pt x="649" y="294"/>
                </a:cubicBezTo>
                <a:cubicBezTo>
                  <a:pt x="650" y="293"/>
                  <a:pt x="650" y="293"/>
                  <a:pt x="650" y="293"/>
                </a:cubicBezTo>
                <a:cubicBezTo>
                  <a:pt x="649" y="293"/>
                  <a:pt x="649" y="293"/>
                  <a:pt x="649" y="293"/>
                </a:cubicBezTo>
                <a:close/>
                <a:moveTo>
                  <a:pt x="614" y="352"/>
                </a:moveTo>
                <a:cubicBezTo>
                  <a:pt x="614" y="354"/>
                  <a:pt x="614" y="354"/>
                  <a:pt x="614" y="354"/>
                </a:cubicBezTo>
                <a:cubicBezTo>
                  <a:pt x="615" y="352"/>
                  <a:pt x="615" y="352"/>
                  <a:pt x="615" y="352"/>
                </a:cubicBezTo>
                <a:cubicBezTo>
                  <a:pt x="614" y="352"/>
                  <a:pt x="614" y="352"/>
                  <a:pt x="614" y="352"/>
                </a:cubicBezTo>
                <a:close/>
                <a:moveTo>
                  <a:pt x="250" y="242"/>
                </a:moveTo>
                <a:cubicBezTo>
                  <a:pt x="250" y="242"/>
                  <a:pt x="250" y="242"/>
                  <a:pt x="252" y="240"/>
                </a:cubicBezTo>
                <a:cubicBezTo>
                  <a:pt x="251" y="240"/>
                  <a:pt x="251" y="240"/>
                  <a:pt x="251" y="240"/>
                </a:cubicBezTo>
                <a:cubicBezTo>
                  <a:pt x="251" y="240"/>
                  <a:pt x="251" y="240"/>
                  <a:pt x="250" y="241"/>
                </a:cubicBezTo>
                <a:cubicBezTo>
                  <a:pt x="250" y="241"/>
                  <a:pt x="250" y="241"/>
                  <a:pt x="250" y="242"/>
                </a:cubicBezTo>
                <a:close/>
                <a:moveTo>
                  <a:pt x="345" y="270"/>
                </a:moveTo>
                <a:cubicBezTo>
                  <a:pt x="345" y="270"/>
                  <a:pt x="345" y="270"/>
                  <a:pt x="345" y="269"/>
                </a:cubicBezTo>
                <a:cubicBezTo>
                  <a:pt x="345" y="269"/>
                  <a:pt x="345" y="269"/>
                  <a:pt x="344" y="269"/>
                </a:cubicBezTo>
                <a:cubicBezTo>
                  <a:pt x="344" y="269"/>
                  <a:pt x="344" y="269"/>
                  <a:pt x="345" y="270"/>
                </a:cubicBezTo>
                <a:close/>
                <a:moveTo>
                  <a:pt x="407" y="349"/>
                </a:moveTo>
                <a:cubicBezTo>
                  <a:pt x="408" y="347"/>
                  <a:pt x="408" y="347"/>
                  <a:pt x="408" y="347"/>
                </a:cubicBezTo>
                <a:cubicBezTo>
                  <a:pt x="407" y="347"/>
                  <a:pt x="407" y="347"/>
                  <a:pt x="407" y="347"/>
                </a:cubicBezTo>
                <a:cubicBezTo>
                  <a:pt x="407" y="347"/>
                  <a:pt x="407" y="347"/>
                  <a:pt x="407" y="348"/>
                </a:cubicBezTo>
                <a:cubicBezTo>
                  <a:pt x="407" y="348"/>
                  <a:pt x="407" y="348"/>
                  <a:pt x="405" y="351"/>
                </a:cubicBezTo>
                <a:cubicBezTo>
                  <a:pt x="405" y="351"/>
                  <a:pt x="405" y="351"/>
                  <a:pt x="405" y="352"/>
                </a:cubicBezTo>
                <a:cubicBezTo>
                  <a:pt x="407" y="349"/>
                  <a:pt x="407" y="349"/>
                  <a:pt x="407" y="349"/>
                </a:cubicBezTo>
                <a:close/>
                <a:moveTo>
                  <a:pt x="694" y="733"/>
                </a:moveTo>
                <a:cubicBezTo>
                  <a:pt x="694" y="733"/>
                  <a:pt x="694" y="733"/>
                  <a:pt x="691" y="735"/>
                </a:cubicBezTo>
                <a:cubicBezTo>
                  <a:pt x="691" y="735"/>
                  <a:pt x="691" y="735"/>
                  <a:pt x="691" y="736"/>
                </a:cubicBezTo>
                <a:cubicBezTo>
                  <a:pt x="691" y="736"/>
                  <a:pt x="691" y="736"/>
                  <a:pt x="690" y="737"/>
                </a:cubicBezTo>
                <a:cubicBezTo>
                  <a:pt x="690" y="737"/>
                  <a:pt x="690" y="737"/>
                  <a:pt x="690" y="738"/>
                </a:cubicBezTo>
                <a:cubicBezTo>
                  <a:pt x="690" y="738"/>
                  <a:pt x="690" y="738"/>
                  <a:pt x="692" y="740"/>
                </a:cubicBezTo>
                <a:cubicBezTo>
                  <a:pt x="692" y="740"/>
                  <a:pt x="692" y="740"/>
                  <a:pt x="692" y="742"/>
                </a:cubicBezTo>
                <a:cubicBezTo>
                  <a:pt x="692" y="742"/>
                  <a:pt x="692" y="742"/>
                  <a:pt x="693" y="742"/>
                </a:cubicBezTo>
                <a:cubicBezTo>
                  <a:pt x="693" y="742"/>
                  <a:pt x="693" y="742"/>
                  <a:pt x="695" y="741"/>
                </a:cubicBezTo>
                <a:cubicBezTo>
                  <a:pt x="695" y="741"/>
                  <a:pt x="695" y="741"/>
                  <a:pt x="696" y="739"/>
                </a:cubicBezTo>
                <a:cubicBezTo>
                  <a:pt x="696" y="739"/>
                  <a:pt x="696" y="739"/>
                  <a:pt x="695" y="737"/>
                </a:cubicBezTo>
                <a:cubicBezTo>
                  <a:pt x="695" y="737"/>
                  <a:pt x="695" y="737"/>
                  <a:pt x="695" y="736"/>
                </a:cubicBezTo>
                <a:cubicBezTo>
                  <a:pt x="695" y="736"/>
                  <a:pt x="695" y="736"/>
                  <a:pt x="695" y="733"/>
                </a:cubicBezTo>
                <a:cubicBezTo>
                  <a:pt x="695" y="733"/>
                  <a:pt x="695" y="733"/>
                  <a:pt x="694" y="732"/>
                </a:cubicBezTo>
                <a:cubicBezTo>
                  <a:pt x="694" y="733"/>
                  <a:pt x="694" y="733"/>
                  <a:pt x="694" y="733"/>
                </a:cubicBezTo>
                <a:close/>
                <a:moveTo>
                  <a:pt x="828" y="797"/>
                </a:moveTo>
                <a:cubicBezTo>
                  <a:pt x="828" y="797"/>
                  <a:pt x="828" y="797"/>
                  <a:pt x="829" y="796"/>
                </a:cubicBezTo>
                <a:cubicBezTo>
                  <a:pt x="829" y="796"/>
                  <a:pt x="829" y="796"/>
                  <a:pt x="829" y="795"/>
                </a:cubicBezTo>
                <a:cubicBezTo>
                  <a:pt x="829" y="795"/>
                  <a:pt x="829" y="795"/>
                  <a:pt x="828" y="796"/>
                </a:cubicBezTo>
                <a:cubicBezTo>
                  <a:pt x="828" y="796"/>
                  <a:pt x="828" y="796"/>
                  <a:pt x="827" y="796"/>
                </a:cubicBezTo>
                <a:cubicBezTo>
                  <a:pt x="827" y="796"/>
                  <a:pt x="827" y="796"/>
                  <a:pt x="826" y="797"/>
                </a:cubicBezTo>
                <a:cubicBezTo>
                  <a:pt x="826" y="797"/>
                  <a:pt x="826" y="797"/>
                  <a:pt x="827" y="798"/>
                </a:cubicBezTo>
                <a:cubicBezTo>
                  <a:pt x="827" y="798"/>
                  <a:pt x="827" y="798"/>
                  <a:pt x="828" y="797"/>
                </a:cubicBezTo>
                <a:close/>
                <a:moveTo>
                  <a:pt x="833" y="801"/>
                </a:moveTo>
                <a:cubicBezTo>
                  <a:pt x="833" y="801"/>
                  <a:pt x="833" y="801"/>
                  <a:pt x="833" y="800"/>
                </a:cubicBezTo>
                <a:cubicBezTo>
                  <a:pt x="833" y="800"/>
                  <a:pt x="833" y="800"/>
                  <a:pt x="832" y="800"/>
                </a:cubicBezTo>
                <a:cubicBezTo>
                  <a:pt x="832" y="800"/>
                  <a:pt x="832" y="800"/>
                  <a:pt x="831" y="801"/>
                </a:cubicBezTo>
                <a:cubicBezTo>
                  <a:pt x="831" y="801"/>
                  <a:pt x="831" y="801"/>
                  <a:pt x="832" y="801"/>
                </a:cubicBezTo>
                <a:cubicBezTo>
                  <a:pt x="832" y="801"/>
                  <a:pt x="832" y="801"/>
                  <a:pt x="833" y="801"/>
                </a:cubicBezTo>
                <a:close/>
                <a:moveTo>
                  <a:pt x="823" y="802"/>
                </a:moveTo>
                <a:cubicBezTo>
                  <a:pt x="824" y="802"/>
                  <a:pt x="824" y="802"/>
                  <a:pt x="824" y="802"/>
                </a:cubicBezTo>
                <a:cubicBezTo>
                  <a:pt x="825" y="801"/>
                  <a:pt x="825" y="801"/>
                  <a:pt x="825" y="801"/>
                </a:cubicBezTo>
                <a:cubicBezTo>
                  <a:pt x="824" y="801"/>
                  <a:pt x="824" y="801"/>
                  <a:pt x="824" y="801"/>
                </a:cubicBezTo>
                <a:cubicBezTo>
                  <a:pt x="823" y="801"/>
                  <a:pt x="823" y="801"/>
                  <a:pt x="823" y="801"/>
                </a:cubicBezTo>
                <a:cubicBezTo>
                  <a:pt x="822" y="802"/>
                  <a:pt x="822" y="802"/>
                  <a:pt x="822" y="802"/>
                </a:cubicBezTo>
                <a:cubicBezTo>
                  <a:pt x="821" y="804"/>
                  <a:pt x="821" y="804"/>
                  <a:pt x="821" y="804"/>
                </a:cubicBezTo>
                <a:cubicBezTo>
                  <a:pt x="822" y="804"/>
                  <a:pt x="822" y="804"/>
                  <a:pt x="822" y="804"/>
                </a:cubicBezTo>
                <a:cubicBezTo>
                  <a:pt x="822" y="803"/>
                  <a:pt x="822" y="803"/>
                  <a:pt x="822" y="803"/>
                </a:cubicBezTo>
                <a:cubicBezTo>
                  <a:pt x="823" y="802"/>
                  <a:pt x="823" y="802"/>
                  <a:pt x="823" y="802"/>
                </a:cubicBezTo>
                <a:close/>
                <a:moveTo>
                  <a:pt x="828" y="799"/>
                </a:moveTo>
                <a:cubicBezTo>
                  <a:pt x="829" y="800"/>
                  <a:pt x="829" y="800"/>
                  <a:pt x="829" y="800"/>
                </a:cubicBezTo>
                <a:cubicBezTo>
                  <a:pt x="830" y="800"/>
                  <a:pt x="830" y="800"/>
                  <a:pt x="830" y="800"/>
                </a:cubicBezTo>
                <a:cubicBezTo>
                  <a:pt x="830" y="799"/>
                  <a:pt x="830" y="799"/>
                  <a:pt x="830" y="799"/>
                </a:cubicBezTo>
                <a:cubicBezTo>
                  <a:pt x="831" y="799"/>
                  <a:pt x="831" y="799"/>
                  <a:pt x="831" y="799"/>
                </a:cubicBezTo>
                <a:cubicBezTo>
                  <a:pt x="830" y="798"/>
                  <a:pt x="830" y="798"/>
                  <a:pt x="830" y="798"/>
                </a:cubicBezTo>
                <a:cubicBezTo>
                  <a:pt x="828" y="799"/>
                  <a:pt x="828" y="799"/>
                  <a:pt x="828" y="799"/>
                </a:cubicBezTo>
                <a:close/>
                <a:moveTo>
                  <a:pt x="827" y="1008"/>
                </a:moveTo>
                <a:cubicBezTo>
                  <a:pt x="826" y="1009"/>
                  <a:pt x="826" y="1009"/>
                  <a:pt x="826" y="1009"/>
                </a:cubicBezTo>
                <a:cubicBezTo>
                  <a:pt x="826" y="1010"/>
                  <a:pt x="826" y="1010"/>
                  <a:pt x="826" y="1010"/>
                </a:cubicBezTo>
                <a:cubicBezTo>
                  <a:pt x="825" y="1010"/>
                  <a:pt x="825" y="1010"/>
                  <a:pt x="825" y="1010"/>
                </a:cubicBezTo>
                <a:cubicBezTo>
                  <a:pt x="824" y="1011"/>
                  <a:pt x="824" y="1011"/>
                  <a:pt x="824" y="1011"/>
                </a:cubicBezTo>
                <a:cubicBezTo>
                  <a:pt x="826" y="1012"/>
                  <a:pt x="826" y="1012"/>
                  <a:pt x="826" y="1012"/>
                </a:cubicBezTo>
                <a:cubicBezTo>
                  <a:pt x="829" y="1008"/>
                  <a:pt x="829" y="1008"/>
                  <a:pt x="829" y="1008"/>
                </a:cubicBezTo>
                <a:cubicBezTo>
                  <a:pt x="828" y="1008"/>
                  <a:pt x="828" y="1008"/>
                  <a:pt x="828" y="1008"/>
                </a:cubicBezTo>
                <a:cubicBezTo>
                  <a:pt x="827" y="1008"/>
                  <a:pt x="827" y="1008"/>
                  <a:pt x="827" y="1008"/>
                </a:cubicBezTo>
                <a:close/>
                <a:moveTo>
                  <a:pt x="826" y="800"/>
                </a:moveTo>
                <a:cubicBezTo>
                  <a:pt x="827" y="800"/>
                  <a:pt x="827" y="800"/>
                  <a:pt x="827" y="800"/>
                </a:cubicBezTo>
                <a:cubicBezTo>
                  <a:pt x="826" y="799"/>
                  <a:pt x="826" y="799"/>
                  <a:pt x="826" y="799"/>
                </a:cubicBezTo>
                <a:cubicBezTo>
                  <a:pt x="826" y="800"/>
                  <a:pt x="826" y="800"/>
                  <a:pt x="826" y="800"/>
                </a:cubicBezTo>
                <a:close/>
                <a:moveTo>
                  <a:pt x="824" y="804"/>
                </a:moveTo>
                <a:cubicBezTo>
                  <a:pt x="824" y="804"/>
                  <a:pt x="824" y="804"/>
                  <a:pt x="824" y="803"/>
                </a:cubicBezTo>
                <a:cubicBezTo>
                  <a:pt x="824" y="803"/>
                  <a:pt x="824" y="803"/>
                  <a:pt x="823" y="803"/>
                </a:cubicBezTo>
                <a:cubicBezTo>
                  <a:pt x="823" y="803"/>
                  <a:pt x="823" y="803"/>
                  <a:pt x="822" y="804"/>
                </a:cubicBezTo>
                <a:cubicBezTo>
                  <a:pt x="822" y="804"/>
                  <a:pt x="822" y="804"/>
                  <a:pt x="823" y="804"/>
                </a:cubicBezTo>
                <a:cubicBezTo>
                  <a:pt x="823" y="804"/>
                  <a:pt x="823" y="804"/>
                  <a:pt x="824" y="804"/>
                </a:cubicBezTo>
                <a:close/>
                <a:moveTo>
                  <a:pt x="703" y="719"/>
                </a:moveTo>
                <a:cubicBezTo>
                  <a:pt x="704" y="720"/>
                  <a:pt x="704" y="720"/>
                  <a:pt x="704" y="720"/>
                </a:cubicBezTo>
                <a:cubicBezTo>
                  <a:pt x="705" y="720"/>
                  <a:pt x="705" y="720"/>
                  <a:pt x="705" y="720"/>
                </a:cubicBezTo>
                <a:cubicBezTo>
                  <a:pt x="704" y="719"/>
                  <a:pt x="704" y="719"/>
                  <a:pt x="704" y="719"/>
                </a:cubicBezTo>
                <a:cubicBezTo>
                  <a:pt x="703" y="719"/>
                  <a:pt x="703" y="719"/>
                  <a:pt x="703" y="719"/>
                </a:cubicBezTo>
                <a:close/>
                <a:moveTo>
                  <a:pt x="716" y="722"/>
                </a:moveTo>
                <a:cubicBezTo>
                  <a:pt x="716" y="722"/>
                  <a:pt x="716" y="722"/>
                  <a:pt x="715" y="721"/>
                </a:cubicBezTo>
                <a:cubicBezTo>
                  <a:pt x="715" y="721"/>
                  <a:pt x="715" y="721"/>
                  <a:pt x="713" y="721"/>
                </a:cubicBezTo>
                <a:cubicBezTo>
                  <a:pt x="713" y="721"/>
                  <a:pt x="713" y="721"/>
                  <a:pt x="714" y="722"/>
                </a:cubicBezTo>
                <a:cubicBezTo>
                  <a:pt x="714" y="722"/>
                  <a:pt x="714" y="722"/>
                  <a:pt x="715" y="722"/>
                </a:cubicBezTo>
                <a:cubicBezTo>
                  <a:pt x="715" y="722"/>
                  <a:pt x="715" y="722"/>
                  <a:pt x="715" y="723"/>
                </a:cubicBezTo>
                <a:cubicBezTo>
                  <a:pt x="715" y="723"/>
                  <a:pt x="715" y="723"/>
                  <a:pt x="716" y="722"/>
                </a:cubicBezTo>
                <a:close/>
                <a:moveTo>
                  <a:pt x="742" y="730"/>
                </a:moveTo>
                <a:cubicBezTo>
                  <a:pt x="742" y="730"/>
                  <a:pt x="742" y="730"/>
                  <a:pt x="743" y="729"/>
                </a:cubicBezTo>
                <a:cubicBezTo>
                  <a:pt x="743" y="729"/>
                  <a:pt x="743" y="729"/>
                  <a:pt x="742" y="728"/>
                </a:cubicBezTo>
                <a:cubicBezTo>
                  <a:pt x="742" y="728"/>
                  <a:pt x="742" y="728"/>
                  <a:pt x="740" y="729"/>
                </a:cubicBezTo>
                <a:cubicBezTo>
                  <a:pt x="740" y="729"/>
                  <a:pt x="740" y="729"/>
                  <a:pt x="740" y="728"/>
                </a:cubicBezTo>
                <a:cubicBezTo>
                  <a:pt x="740" y="728"/>
                  <a:pt x="740" y="728"/>
                  <a:pt x="739" y="729"/>
                </a:cubicBezTo>
                <a:cubicBezTo>
                  <a:pt x="739" y="730"/>
                  <a:pt x="739" y="730"/>
                  <a:pt x="739" y="730"/>
                </a:cubicBezTo>
                <a:cubicBezTo>
                  <a:pt x="739" y="730"/>
                  <a:pt x="739" y="730"/>
                  <a:pt x="741" y="730"/>
                </a:cubicBezTo>
                <a:cubicBezTo>
                  <a:pt x="741" y="730"/>
                  <a:pt x="741" y="730"/>
                  <a:pt x="742" y="730"/>
                </a:cubicBezTo>
                <a:close/>
                <a:moveTo>
                  <a:pt x="709" y="720"/>
                </a:moveTo>
                <a:cubicBezTo>
                  <a:pt x="709" y="720"/>
                  <a:pt x="709" y="720"/>
                  <a:pt x="709" y="721"/>
                </a:cubicBezTo>
                <a:cubicBezTo>
                  <a:pt x="709" y="721"/>
                  <a:pt x="709" y="721"/>
                  <a:pt x="709" y="722"/>
                </a:cubicBezTo>
                <a:cubicBezTo>
                  <a:pt x="709" y="722"/>
                  <a:pt x="709" y="722"/>
                  <a:pt x="711" y="722"/>
                </a:cubicBezTo>
                <a:cubicBezTo>
                  <a:pt x="711" y="722"/>
                  <a:pt x="711" y="722"/>
                  <a:pt x="710" y="721"/>
                </a:cubicBezTo>
                <a:cubicBezTo>
                  <a:pt x="710" y="721"/>
                  <a:pt x="710" y="721"/>
                  <a:pt x="709" y="720"/>
                </a:cubicBezTo>
                <a:close/>
                <a:moveTo>
                  <a:pt x="638" y="821"/>
                </a:moveTo>
                <a:cubicBezTo>
                  <a:pt x="639" y="821"/>
                  <a:pt x="639" y="821"/>
                  <a:pt x="639" y="821"/>
                </a:cubicBezTo>
                <a:cubicBezTo>
                  <a:pt x="639" y="820"/>
                  <a:pt x="639" y="820"/>
                  <a:pt x="639" y="820"/>
                </a:cubicBezTo>
                <a:cubicBezTo>
                  <a:pt x="639" y="819"/>
                  <a:pt x="639" y="819"/>
                  <a:pt x="639" y="819"/>
                </a:cubicBezTo>
                <a:cubicBezTo>
                  <a:pt x="639" y="818"/>
                  <a:pt x="639" y="818"/>
                  <a:pt x="639" y="818"/>
                </a:cubicBezTo>
                <a:cubicBezTo>
                  <a:pt x="638" y="819"/>
                  <a:pt x="638" y="819"/>
                  <a:pt x="638" y="819"/>
                </a:cubicBezTo>
                <a:cubicBezTo>
                  <a:pt x="638" y="820"/>
                  <a:pt x="638" y="820"/>
                  <a:pt x="638" y="820"/>
                </a:cubicBezTo>
                <a:cubicBezTo>
                  <a:pt x="638" y="821"/>
                  <a:pt x="638" y="821"/>
                  <a:pt x="638" y="821"/>
                </a:cubicBezTo>
                <a:close/>
                <a:moveTo>
                  <a:pt x="781" y="1199"/>
                </a:moveTo>
                <a:cubicBezTo>
                  <a:pt x="779" y="1199"/>
                  <a:pt x="779" y="1199"/>
                  <a:pt x="779" y="1199"/>
                </a:cubicBezTo>
                <a:cubicBezTo>
                  <a:pt x="778" y="1200"/>
                  <a:pt x="778" y="1200"/>
                  <a:pt x="778" y="1200"/>
                </a:cubicBezTo>
                <a:cubicBezTo>
                  <a:pt x="779" y="1201"/>
                  <a:pt x="779" y="1201"/>
                  <a:pt x="779" y="1201"/>
                </a:cubicBezTo>
                <a:cubicBezTo>
                  <a:pt x="781" y="1200"/>
                  <a:pt x="781" y="1200"/>
                  <a:pt x="781" y="1200"/>
                </a:cubicBezTo>
                <a:cubicBezTo>
                  <a:pt x="782" y="1200"/>
                  <a:pt x="782" y="1200"/>
                  <a:pt x="782" y="1200"/>
                </a:cubicBezTo>
                <a:cubicBezTo>
                  <a:pt x="783" y="1198"/>
                  <a:pt x="783" y="1198"/>
                  <a:pt x="783" y="1198"/>
                </a:cubicBezTo>
                <a:cubicBezTo>
                  <a:pt x="782" y="1198"/>
                  <a:pt x="782" y="1198"/>
                  <a:pt x="782" y="1198"/>
                </a:cubicBezTo>
                <a:cubicBezTo>
                  <a:pt x="781" y="1199"/>
                  <a:pt x="781" y="1199"/>
                  <a:pt x="781" y="1199"/>
                </a:cubicBezTo>
                <a:close/>
                <a:moveTo>
                  <a:pt x="706" y="1111"/>
                </a:moveTo>
                <a:cubicBezTo>
                  <a:pt x="706" y="1111"/>
                  <a:pt x="706" y="1111"/>
                  <a:pt x="705" y="1112"/>
                </a:cubicBezTo>
                <a:cubicBezTo>
                  <a:pt x="705" y="1112"/>
                  <a:pt x="705" y="1112"/>
                  <a:pt x="706" y="1113"/>
                </a:cubicBezTo>
                <a:cubicBezTo>
                  <a:pt x="706" y="1113"/>
                  <a:pt x="706" y="1113"/>
                  <a:pt x="706" y="1111"/>
                </a:cubicBezTo>
                <a:close/>
                <a:moveTo>
                  <a:pt x="704" y="1110"/>
                </a:moveTo>
                <a:cubicBezTo>
                  <a:pt x="704" y="1110"/>
                  <a:pt x="704" y="1110"/>
                  <a:pt x="705" y="1109"/>
                </a:cubicBezTo>
                <a:cubicBezTo>
                  <a:pt x="705" y="1109"/>
                  <a:pt x="705" y="1109"/>
                  <a:pt x="704" y="1109"/>
                </a:cubicBezTo>
                <a:cubicBezTo>
                  <a:pt x="704" y="1109"/>
                  <a:pt x="704" y="1109"/>
                  <a:pt x="704" y="1110"/>
                </a:cubicBezTo>
                <a:close/>
                <a:moveTo>
                  <a:pt x="704" y="1106"/>
                </a:moveTo>
                <a:cubicBezTo>
                  <a:pt x="704" y="1106"/>
                  <a:pt x="704" y="1106"/>
                  <a:pt x="703" y="1107"/>
                </a:cubicBezTo>
                <a:cubicBezTo>
                  <a:pt x="703" y="1107"/>
                  <a:pt x="703" y="1107"/>
                  <a:pt x="704" y="1107"/>
                </a:cubicBezTo>
                <a:cubicBezTo>
                  <a:pt x="704" y="1107"/>
                  <a:pt x="704" y="1107"/>
                  <a:pt x="705" y="1107"/>
                </a:cubicBezTo>
                <a:cubicBezTo>
                  <a:pt x="705" y="1107"/>
                  <a:pt x="705" y="1107"/>
                  <a:pt x="704" y="1106"/>
                </a:cubicBezTo>
                <a:close/>
                <a:moveTo>
                  <a:pt x="702" y="1111"/>
                </a:moveTo>
                <a:cubicBezTo>
                  <a:pt x="702" y="1111"/>
                  <a:pt x="702" y="1111"/>
                  <a:pt x="703" y="1111"/>
                </a:cubicBezTo>
                <a:cubicBezTo>
                  <a:pt x="703" y="1111"/>
                  <a:pt x="703" y="1111"/>
                  <a:pt x="704" y="1111"/>
                </a:cubicBezTo>
                <a:cubicBezTo>
                  <a:pt x="704" y="1111"/>
                  <a:pt x="704" y="1111"/>
                  <a:pt x="703" y="1110"/>
                </a:cubicBezTo>
                <a:cubicBezTo>
                  <a:pt x="703" y="1110"/>
                  <a:pt x="703" y="1110"/>
                  <a:pt x="702" y="1111"/>
                </a:cubicBezTo>
                <a:close/>
                <a:moveTo>
                  <a:pt x="703" y="1115"/>
                </a:moveTo>
                <a:cubicBezTo>
                  <a:pt x="704" y="1116"/>
                  <a:pt x="704" y="1116"/>
                  <a:pt x="704" y="1116"/>
                </a:cubicBezTo>
                <a:cubicBezTo>
                  <a:pt x="704" y="1116"/>
                  <a:pt x="704" y="1116"/>
                  <a:pt x="704" y="1115"/>
                </a:cubicBezTo>
                <a:cubicBezTo>
                  <a:pt x="704" y="1115"/>
                  <a:pt x="704" y="1115"/>
                  <a:pt x="706" y="1115"/>
                </a:cubicBezTo>
                <a:cubicBezTo>
                  <a:pt x="706" y="1115"/>
                  <a:pt x="706" y="1115"/>
                  <a:pt x="706" y="1114"/>
                </a:cubicBezTo>
                <a:cubicBezTo>
                  <a:pt x="706" y="1114"/>
                  <a:pt x="706" y="1114"/>
                  <a:pt x="704" y="1114"/>
                </a:cubicBezTo>
                <a:cubicBezTo>
                  <a:pt x="704" y="1114"/>
                  <a:pt x="704" y="1114"/>
                  <a:pt x="703" y="1115"/>
                </a:cubicBezTo>
                <a:close/>
                <a:moveTo>
                  <a:pt x="705" y="1118"/>
                </a:moveTo>
                <a:cubicBezTo>
                  <a:pt x="705" y="1118"/>
                  <a:pt x="705" y="1118"/>
                  <a:pt x="706" y="1119"/>
                </a:cubicBezTo>
                <a:cubicBezTo>
                  <a:pt x="706" y="1119"/>
                  <a:pt x="706" y="1119"/>
                  <a:pt x="706" y="1120"/>
                </a:cubicBezTo>
                <a:cubicBezTo>
                  <a:pt x="706" y="1120"/>
                  <a:pt x="706" y="1120"/>
                  <a:pt x="707" y="1121"/>
                </a:cubicBezTo>
                <a:cubicBezTo>
                  <a:pt x="707" y="1121"/>
                  <a:pt x="707" y="1121"/>
                  <a:pt x="708" y="1120"/>
                </a:cubicBezTo>
                <a:cubicBezTo>
                  <a:pt x="708" y="1120"/>
                  <a:pt x="708" y="1120"/>
                  <a:pt x="708" y="1118"/>
                </a:cubicBezTo>
                <a:cubicBezTo>
                  <a:pt x="708" y="1118"/>
                  <a:pt x="708" y="1118"/>
                  <a:pt x="706" y="1118"/>
                </a:cubicBezTo>
                <a:cubicBezTo>
                  <a:pt x="706" y="1118"/>
                  <a:pt x="706" y="1118"/>
                  <a:pt x="705" y="1118"/>
                </a:cubicBezTo>
                <a:close/>
                <a:moveTo>
                  <a:pt x="705" y="1092"/>
                </a:moveTo>
                <a:cubicBezTo>
                  <a:pt x="705" y="1092"/>
                  <a:pt x="705" y="1092"/>
                  <a:pt x="704" y="1091"/>
                </a:cubicBezTo>
                <a:cubicBezTo>
                  <a:pt x="704" y="1091"/>
                  <a:pt x="704" y="1091"/>
                  <a:pt x="703" y="1090"/>
                </a:cubicBezTo>
                <a:cubicBezTo>
                  <a:pt x="703" y="1090"/>
                  <a:pt x="703" y="1090"/>
                  <a:pt x="702" y="1090"/>
                </a:cubicBezTo>
                <a:cubicBezTo>
                  <a:pt x="702" y="1090"/>
                  <a:pt x="702" y="1090"/>
                  <a:pt x="701" y="1091"/>
                </a:cubicBezTo>
                <a:cubicBezTo>
                  <a:pt x="701" y="1091"/>
                  <a:pt x="701" y="1091"/>
                  <a:pt x="701" y="1092"/>
                </a:cubicBezTo>
                <a:cubicBezTo>
                  <a:pt x="701" y="1092"/>
                  <a:pt x="701" y="1092"/>
                  <a:pt x="701" y="1093"/>
                </a:cubicBezTo>
                <a:cubicBezTo>
                  <a:pt x="701" y="1093"/>
                  <a:pt x="701" y="1093"/>
                  <a:pt x="700" y="1094"/>
                </a:cubicBezTo>
                <a:cubicBezTo>
                  <a:pt x="700" y="1094"/>
                  <a:pt x="700" y="1094"/>
                  <a:pt x="700" y="1095"/>
                </a:cubicBezTo>
                <a:cubicBezTo>
                  <a:pt x="700" y="1095"/>
                  <a:pt x="700" y="1095"/>
                  <a:pt x="700" y="1096"/>
                </a:cubicBezTo>
                <a:cubicBezTo>
                  <a:pt x="700" y="1096"/>
                  <a:pt x="700" y="1096"/>
                  <a:pt x="701" y="1096"/>
                </a:cubicBezTo>
                <a:cubicBezTo>
                  <a:pt x="701" y="1096"/>
                  <a:pt x="701" y="1096"/>
                  <a:pt x="701" y="1097"/>
                </a:cubicBezTo>
                <a:cubicBezTo>
                  <a:pt x="701" y="1097"/>
                  <a:pt x="701" y="1097"/>
                  <a:pt x="701" y="1101"/>
                </a:cubicBezTo>
                <a:cubicBezTo>
                  <a:pt x="701" y="1101"/>
                  <a:pt x="701" y="1101"/>
                  <a:pt x="701" y="1103"/>
                </a:cubicBezTo>
                <a:cubicBezTo>
                  <a:pt x="701" y="1103"/>
                  <a:pt x="701" y="1103"/>
                  <a:pt x="702" y="1103"/>
                </a:cubicBezTo>
                <a:cubicBezTo>
                  <a:pt x="702" y="1103"/>
                  <a:pt x="702" y="1103"/>
                  <a:pt x="704" y="1103"/>
                </a:cubicBezTo>
                <a:cubicBezTo>
                  <a:pt x="704" y="1103"/>
                  <a:pt x="704" y="1103"/>
                  <a:pt x="704" y="1101"/>
                </a:cubicBezTo>
                <a:cubicBezTo>
                  <a:pt x="704" y="1101"/>
                  <a:pt x="704" y="1101"/>
                  <a:pt x="705" y="1100"/>
                </a:cubicBezTo>
                <a:cubicBezTo>
                  <a:pt x="705" y="1100"/>
                  <a:pt x="705" y="1100"/>
                  <a:pt x="706" y="1101"/>
                </a:cubicBezTo>
                <a:cubicBezTo>
                  <a:pt x="706" y="1101"/>
                  <a:pt x="706" y="1101"/>
                  <a:pt x="705" y="1099"/>
                </a:cubicBezTo>
                <a:cubicBezTo>
                  <a:pt x="705" y="1099"/>
                  <a:pt x="705" y="1099"/>
                  <a:pt x="704" y="1097"/>
                </a:cubicBezTo>
                <a:cubicBezTo>
                  <a:pt x="704" y="1097"/>
                  <a:pt x="704" y="1097"/>
                  <a:pt x="705" y="1097"/>
                </a:cubicBezTo>
                <a:cubicBezTo>
                  <a:pt x="705" y="1097"/>
                  <a:pt x="705" y="1097"/>
                  <a:pt x="706" y="1097"/>
                </a:cubicBezTo>
                <a:cubicBezTo>
                  <a:pt x="706" y="1097"/>
                  <a:pt x="706" y="1097"/>
                  <a:pt x="705" y="1096"/>
                </a:cubicBezTo>
                <a:cubicBezTo>
                  <a:pt x="705" y="1096"/>
                  <a:pt x="705" y="1096"/>
                  <a:pt x="705" y="1094"/>
                </a:cubicBezTo>
                <a:cubicBezTo>
                  <a:pt x="705" y="1094"/>
                  <a:pt x="705" y="1094"/>
                  <a:pt x="705" y="1092"/>
                </a:cubicBezTo>
                <a:close/>
                <a:moveTo>
                  <a:pt x="708" y="1095"/>
                </a:moveTo>
                <a:cubicBezTo>
                  <a:pt x="708" y="1095"/>
                  <a:pt x="708" y="1095"/>
                  <a:pt x="708" y="1094"/>
                </a:cubicBezTo>
                <a:cubicBezTo>
                  <a:pt x="708" y="1094"/>
                  <a:pt x="708" y="1094"/>
                  <a:pt x="707" y="1094"/>
                </a:cubicBezTo>
                <a:cubicBezTo>
                  <a:pt x="707" y="1094"/>
                  <a:pt x="707" y="1094"/>
                  <a:pt x="708" y="1095"/>
                </a:cubicBezTo>
                <a:close/>
                <a:moveTo>
                  <a:pt x="707" y="1143"/>
                </a:moveTo>
                <a:cubicBezTo>
                  <a:pt x="707" y="1143"/>
                  <a:pt x="707" y="1143"/>
                  <a:pt x="706" y="1141"/>
                </a:cubicBezTo>
                <a:cubicBezTo>
                  <a:pt x="706" y="1141"/>
                  <a:pt x="706" y="1141"/>
                  <a:pt x="705" y="1141"/>
                </a:cubicBezTo>
                <a:cubicBezTo>
                  <a:pt x="705" y="1141"/>
                  <a:pt x="705" y="1141"/>
                  <a:pt x="704" y="1141"/>
                </a:cubicBezTo>
                <a:cubicBezTo>
                  <a:pt x="704" y="1141"/>
                  <a:pt x="704" y="1141"/>
                  <a:pt x="704" y="1142"/>
                </a:cubicBezTo>
                <a:cubicBezTo>
                  <a:pt x="704" y="1142"/>
                  <a:pt x="704" y="1142"/>
                  <a:pt x="705" y="1143"/>
                </a:cubicBezTo>
                <a:cubicBezTo>
                  <a:pt x="705" y="1143"/>
                  <a:pt x="705" y="1143"/>
                  <a:pt x="707" y="1145"/>
                </a:cubicBezTo>
                <a:cubicBezTo>
                  <a:pt x="707" y="1145"/>
                  <a:pt x="707" y="1145"/>
                  <a:pt x="707" y="1146"/>
                </a:cubicBezTo>
                <a:cubicBezTo>
                  <a:pt x="707" y="1146"/>
                  <a:pt x="707" y="1146"/>
                  <a:pt x="707" y="1147"/>
                </a:cubicBezTo>
                <a:cubicBezTo>
                  <a:pt x="707" y="1147"/>
                  <a:pt x="707" y="1147"/>
                  <a:pt x="708" y="1147"/>
                </a:cubicBezTo>
                <a:cubicBezTo>
                  <a:pt x="708" y="1147"/>
                  <a:pt x="708" y="1147"/>
                  <a:pt x="710" y="1147"/>
                </a:cubicBezTo>
                <a:cubicBezTo>
                  <a:pt x="710" y="1147"/>
                  <a:pt x="710" y="1147"/>
                  <a:pt x="709" y="1145"/>
                </a:cubicBezTo>
                <a:cubicBezTo>
                  <a:pt x="709" y="1145"/>
                  <a:pt x="709" y="1145"/>
                  <a:pt x="708" y="1144"/>
                </a:cubicBezTo>
                <a:cubicBezTo>
                  <a:pt x="708" y="1144"/>
                  <a:pt x="708" y="1144"/>
                  <a:pt x="708" y="1143"/>
                </a:cubicBezTo>
                <a:cubicBezTo>
                  <a:pt x="708" y="1143"/>
                  <a:pt x="708" y="1143"/>
                  <a:pt x="707" y="1143"/>
                </a:cubicBezTo>
                <a:close/>
                <a:moveTo>
                  <a:pt x="706" y="1117"/>
                </a:moveTo>
                <a:cubicBezTo>
                  <a:pt x="706" y="1117"/>
                  <a:pt x="706" y="1117"/>
                  <a:pt x="706" y="1116"/>
                </a:cubicBezTo>
                <a:cubicBezTo>
                  <a:pt x="706" y="1116"/>
                  <a:pt x="706" y="1116"/>
                  <a:pt x="705" y="1116"/>
                </a:cubicBezTo>
                <a:cubicBezTo>
                  <a:pt x="705" y="1116"/>
                  <a:pt x="705" y="1116"/>
                  <a:pt x="704" y="1117"/>
                </a:cubicBezTo>
                <a:cubicBezTo>
                  <a:pt x="704" y="1117"/>
                  <a:pt x="704" y="1117"/>
                  <a:pt x="705" y="1117"/>
                </a:cubicBezTo>
                <a:cubicBezTo>
                  <a:pt x="705" y="1117"/>
                  <a:pt x="705" y="1117"/>
                  <a:pt x="706" y="1117"/>
                </a:cubicBezTo>
                <a:close/>
                <a:moveTo>
                  <a:pt x="715" y="1180"/>
                </a:moveTo>
                <a:cubicBezTo>
                  <a:pt x="715" y="1180"/>
                  <a:pt x="715" y="1180"/>
                  <a:pt x="715" y="1181"/>
                </a:cubicBezTo>
                <a:cubicBezTo>
                  <a:pt x="715" y="1181"/>
                  <a:pt x="715" y="1181"/>
                  <a:pt x="716" y="1181"/>
                </a:cubicBezTo>
                <a:cubicBezTo>
                  <a:pt x="716" y="1181"/>
                  <a:pt x="716" y="1181"/>
                  <a:pt x="716" y="1179"/>
                </a:cubicBezTo>
                <a:cubicBezTo>
                  <a:pt x="716" y="1179"/>
                  <a:pt x="716" y="1179"/>
                  <a:pt x="716" y="1178"/>
                </a:cubicBezTo>
                <a:cubicBezTo>
                  <a:pt x="716" y="1178"/>
                  <a:pt x="716" y="1178"/>
                  <a:pt x="715" y="1179"/>
                </a:cubicBezTo>
                <a:cubicBezTo>
                  <a:pt x="715" y="1179"/>
                  <a:pt x="715" y="1179"/>
                  <a:pt x="715" y="1180"/>
                </a:cubicBezTo>
                <a:close/>
                <a:moveTo>
                  <a:pt x="708" y="1108"/>
                </a:moveTo>
                <a:cubicBezTo>
                  <a:pt x="708" y="1108"/>
                  <a:pt x="708" y="1108"/>
                  <a:pt x="709" y="1107"/>
                </a:cubicBezTo>
                <a:cubicBezTo>
                  <a:pt x="709" y="1107"/>
                  <a:pt x="709" y="1107"/>
                  <a:pt x="708" y="1107"/>
                </a:cubicBezTo>
                <a:cubicBezTo>
                  <a:pt x="708" y="1107"/>
                  <a:pt x="708" y="1107"/>
                  <a:pt x="708" y="1108"/>
                </a:cubicBezTo>
                <a:close/>
                <a:moveTo>
                  <a:pt x="738" y="1198"/>
                </a:moveTo>
                <a:cubicBezTo>
                  <a:pt x="738" y="1198"/>
                  <a:pt x="738" y="1198"/>
                  <a:pt x="739" y="1197"/>
                </a:cubicBezTo>
                <a:cubicBezTo>
                  <a:pt x="739" y="1197"/>
                  <a:pt x="739" y="1197"/>
                  <a:pt x="739" y="1198"/>
                </a:cubicBezTo>
                <a:cubicBezTo>
                  <a:pt x="739" y="1198"/>
                  <a:pt x="739" y="1198"/>
                  <a:pt x="740" y="1198"/>
                </a:cubicBezTo>
                <a:cubicBezTo>
                  <a:pt x="740" y="1198"/>
                  <a:pt x="740" y="1198"/>
                  <a:pt x="741" y="1198"/>
                </a:cubicBezTo>
                <a:cubicBezTo>
                  <a:pt x="741" y="1198"/>
                  <a:pt x="741" y="1198"/>
                  <a:pt x="741" y="1197"/>
                </a:cubicBezTo>
                <a:cubicBezTo>
                  <a:pt x="741" y="1197"/>
                  <a:pt x="741" y="1197"/>
                  <a:pt x="741" y="1196"/>
                </a:cubicBezTo>
                <a:cubicBezTo>
                  <a:pt x="741" y="1196"/>
                  <a:pt x="741" y="1196"/>
                  <a:pt x="740" y="1196"/>
                </a:cubicBezTo>
                <a:cubicBezTo>
                  <a:pt x="740" y="1196"/>
                  <a:pt x="740" y="1196"/>
                  <a:pt x="739" y="1196"/>
                </a:cubicBezTo>
                <a:cubicBezTo>
                  <a:pt x="739" y="1196"/>
                  <a:pt x="739" y="1196"/>
                  <a:pt x="737" y="1195"/>
                </a:cubicBezTo>
                <a:cubicBezTo>
                  <a:pt x="737" y="1195"/>
                  <a:pt x="737" y="1195"/>
                  <a:pt x="736" y="1195"/>
                </a:cubicBezTo>
                <a:cubicBezTo>
                  <a:pt x="736" y="1195"/>
                  <a:pt x="736" y="1195"/>
                  <a:pt x="735" y="1196"/>
                </a:cubicBezTo>
                <a:cubicBezTo>
                  <a:pt x="735" y="1196"/>
                  <a:pt x="735" y="1196"/>
                  <a:pt x="735" y="1197"/>
                </a:cubicBezTo>
                <a:cubicBezTo>
                  <a:pt x="735" y="1197"/>
                  <a:pt x="735" y="1197"/>
                  <a:pt x="736" y="1198"/>
                </a:cubicBezTo>
                <a:cubicBezTo>
                  <a:pt x="736" y="1198"/>
                  <a:pt x="736" y="1198"/>
                  <a:pt x="736" y="1197"/>
                </a:cubicBezTo>
                <a:cubicBezTo>
                  <a:pt x="736" y="1197"/>
                  <a:pt x="736" y="1197"/>
                  <a:pt x="738" y="1197"/>
                </a:cubicBezTo>
                <a:cubicBezTo>
                  <a:pt x="738" y="1197"/>
                  <a:pt x="738" y="1197"/>
                  <a:pt x="738" y="1198"/>
                </a:cubicBezTo>
                <a:close/>
                <a:moveTo>
                  <a:pt x="727" y="1191"/>
                </a:moveTo>
                <a:cubicBezTo>
                  <a:pt x="727" y="1191"/>
                  <a:pt x="727" y="1191"/>
                  <a:pt x="727" y="1190"/>
                </a:cubicBezTo>
                <a:cubicBezTo>
                  <a:pt x="727" y="1190"/>
                  <a:pt x="727" y="1190"/>
                  <a:pt x="726" y="1190"/>
                </a:cubicBezTo>
                <a:cubicBezTo>
                  <a:pt x="726" y="1190"/>
                  <a:pt x="726" y="1190"/>
                  <a:pt x="725" y="1189"/>
                </a:cubicBezTo>
                <a:cubicBezTo>
                  <a:pt x="725" y="1189"/>
                  <a:pt x="725" y="1189"/>
                  <a:pt x="723" y="1189"/>
                </a:cubicBezTo>
                <a:cubicBezTo>
                  <a:pt x="723" y="1189"/>
                  <a:pt x="723" y="1189"/>
                  <a:pt x="722" y="1188"/>
                </a:cubicBezTo>
                <a:cubicBezTo>
                  <a:pt x="722" y="1188"/>
                  <a:pt x="722" y="1188"/>
                  <a:pt x="721" y="1188"/>
                </a:cubicBezTo>
                <a:cubicBezTo>
                  <a:pt x="721" y="1188"/>
                  <a:pt x="721" y="1188"/>
                  <a:pt x="720" y="1188"/>
                </a:cubicBezTo>
                <a:cubicBezTo>
                  <a:pt x="720" y="1188"/>
                  <a:pt x="720" y="1188"/>
                  <a:pt x="719" y="1187"/>
                </a:cubicBezTo>
                <a:cubicBezTo>
                  <a:pt x="719" y="1187"/>
                  <a:pt x="719" y="1187"/>
                  <a:pt x="718" y="1186"/>
                </a:cubicBezTo>
                <a:cubicBezTo>
                  <a:pt x="718" y="1186"/>
                  <a:pt x="718" y="1186"/>
                  <a:pt x="717" y="1185"/>
                </a:cubicBezTo>
                <a:cubicBezTo>
                  <a:pt x="717" y="1185"/>
                  <a:pt x="717" y="1185"/>
                  <a:pt x="717" y="1186"/>
                </a:cubicBezTo>
                <a:cubicBezTo>
                  <a:pt x="717" y="1186"/>
                  <a:pt x="717" y="1186"/>
                  <a:pt x="717" y="1187"/>
                </a:cubicBezTo>
                <a:cubicBezTo>
                  <a:pt x="717" y="1187"/>
                  <a:pt x="717" y="1187"/>
                  <a:pt x="718" y="1189"/>
                </a:cubicBezTo>
                <a:cubicBezTo>
                  <a:pt x="718" y="1189"/>
                  <a:pt x="718" y="1189"/>
                  <a:pt x="719" y="1189"/>
                </a:cubicBezTo>
                <a:cubicBezTo>
                  <a:pt x="719" y="1189"/>
                  <a:pt x="719" y="1189"/>
                  <a:pt x="721" y="1190"/>
                </a:cubicBezTo>
                <a:cubicBezTo>
                  <a:pt x="721" y="1190"/>
                  <a:pt x="721" y="1190"/>
                  <a:pt x="722" y="1190"/>
                </a:cubicBezTo>
                <a:cubicBezTo>
                  <a:pt x="722" y="1190"/>
                  <a:pt x="722" y="1190"/>
                  <a:pt x="723" y="1190"/>
                </a:cubicBezTo>
                <a:cubicBezTo>
                  <a:pt x="723" y="1190"/>
                  <a:pt x="723" y="1190"/>
                  <a:pt x="725" y="1191"/>
                </a:cubicBezTo>
                <a:cubicBezTo>
                  <a:pt x="725" y="1191"/>
                  <a:pt x="725" y="1191"/>
                  <a:pt x="726" y="1191"/>
                </a:cubicBezTo>
                <a:cubicBezTo>
                  <a:pt x="726" y="1191"/>
                  <a:pt x="726" y="1191"/>
                  <a:pt x="727" y="1191"/>
                </a:cubicBezTo>
                <a:close/>
                <a:moveTo>
                  <a:pt x="705" y="1121"/>
                </a:moveTo>
                <a:cubicBezTo>
                  <a:pt x="705" y="1121"/>
                  <a:pt x="705" y="1121"/>
                  <a:pt x="705" y="1120"/>
                </a:cubicBezTo>
                <a:cubicBezTo>
                  <a:pt x="705" y="1120"/>
                  <a:pt x="705" y="1120"/>
                  <a:pt x="704" y="1120"/>
                </a:cubicBezTo>
                <a:cubicBezTo>
                  <a:pt x="704" y="1120"/>
                  <a:pt x="704" y="1120"/>
                  <a:pt x="705" y="1121"/>
                </a:cubicBezTo>
                <a:close/>
                <a:moveTo>
                  <a:pt x="733" y="1198"/>
                </a:moveTo>
                <a:cubicBezTo>
                  <a:pt x="733" y="1199"/>
                  <a:pt x="733" y="1199"/>
                  <a:pt x="733" y="1199"/>
                </a:cubicBezTo>
                <a:cubicBezTo>
                  <a:pt x="734" y="1199"/>
                  <a:pt x="734" y="1199"/>
                  <a:pt x="734" y="1199"/>
                </a:cubicBezTo>
                <a:cubicBezTo>
                  <a:pt x="735" y="1198"/>
                  <a:pt x="735" y="1198"/>
                  <a:pt x="735" y="1198"/>
                </a:cubicBezTo>
                <a:cubicBezTo>
                  <a:pt x="735" y="1197"/>
                  <a:pt x="735" y="1197"/>
                  <a:pt x="735" y="1197"/>
                </a:cubicBezTo>
                <a:cubicBezTo>
                  <a:pt x="734" y="1197"/>
                  <a:pt x="734" y="1197"/>
                  <a:pt x="734" y="1197"/>
                </a:cubicBezTo>
                <a:cubicBezTo>
                  <a:pt x="733" y="1198"/>
                  <a:pt x="733" y="1198"/>
                  <a:pt x="733" y="1198"/>
                </a:cubicBezTo>
                <a:close/>
                <a:moveTo>
                  <a:pt x="733" y="1196"/>
                </a:moveTo>
                <a:cubicBezTo>
                  <a:pt x="733" y="1196"/>
                  <a:pt x="733" y="1196"/>
                  <a:pt x="733" y="1195"/>
                </a:cubicBezTo>
                <a:cubicBezTo>
                  <a:pt x="733" y="1195"/>
                  <a:pt x="733" y="1195"/>
                  <a:pt x="734" y="1195"/>
                </a:cubicBezTo>
                <a:cubicBezTo>
                  <a:pt x="734" y="1195"/>
                  <a:pt x="734" y="1195"/>
                  <a:pt x="734" y="1194"/>
                </a:cubicBezTo>
                <a:cubicBezTo>
                  <a:pt x="734" y="1194"/>
                  <a:pt x="734" y="1194"/>
                  <a:pt x="733" y="1194"/>
                </a:cubicBezTo>
                <a:cubicBezTo>
                  <a:pt x="733" y="1194"/>
                  <a:pt x="733" y="1194"/>
                  <a:pt x="732" y="1194"/>
                </a:cubicBezTo>
                <a:cubicBezTo>
                  <a:pt x="732" y="1194"/>
                  <a:pt x="732" y="1194"/>
                  <a:pt x="731" y="1193"/>
                </a:cubicBezTo>
                <a:cubicBezTo>
                  <a:pt x="731" y="1193"/>
                  <a:pt x="731" y="1193"/>
                  <a:pt x="730" y="1193"/>
                </a:cubicBezTo>
                <a:cubicBezTo>
                  <a:pt x="730" y="1193"/>
                  <a:pt x="730" y="1193"/>
                  <a:pt x="729" y="1192"/>
                </a:cubicBezTo>
                <a:cubicBezTo>
                  <a:pt x="729" y="1192"/>
                  <a:pt x="729" y="1192"/>
                  <a:pt x="727" y="1192"/>
                </a:cubicBezTo>
                <a:cubicBezTo>
                  <a:pt x="727" y="1192"/>
                  <a:pt x="727" y="1192"/>
                  <a:pt x="726" y="1192"/>
                </a:cubicBezTo>
                <a:cubicBezTo>
                  <a:pt x="726" y="1192"/>
                  <a:pt x="726" y="1192"/>
                  <a:pt x="725" y="1191"/>
                </a:cubicBezTo>
                <a:cubicBezTo>
                  <a:pt x="725" y="1191"/>
                  <a:pt x="725" y="1191"/>
                  <a:pt x="724" y="1191"/>
                </a:cubicBezTo>
                <a:cubicBezTo>
                  <a:pt x="724" y="1191"/>
                  <a:pt x="724" y="1191"/>
                  <a:pt x="724" y="1192"/>
                </a:cubicBezTo>
                <a:cubicBezTo>
                  <a:pt x="724" y="1192"/>
                  <a:pt x="724" y="1192"/>
                  <a:pt x="725" y="1193"/>
                </a:cubicBezTo>
                <a:cubicBezTo>
                  <a:pt x="725" y="1193"/>
                  <a:pt x="725" y="1193"/>
                  <a:pt x="725" y="1194"/>
                </a:cubicBezTo>
                <a:cubicBezTo>
                  <a:pt x="725" y="1194"/>
                  <a:pt x="725" y="1194"/>
                  <a:pt x="727" y="1195"/>
                </a:cubicBezTo>
                <a:cubicBezTo>
                  <a:pt x="727" y="1195"/>
                  <a:pt x="727" y="1195"/>
                  <a:pt x="728" y="1196"/>
                </a:cubicBezTo>
                <a:cubicBezTo>
                  <a:pt x="728" y="1196"/>
                  <a:pt x="728" y="1196"/>
                  <a:pt x="729" y="1196"/>
                </a:cubicBezTo>
                <a:cubicBezTo>
                  <a:pt x="729" y="1196"/>
                  <a:pt x="729" y="1196"/>
                  <a:pt x="730" y="1196"/>
                </a:cubicBezTo>
                <a:cubicBezTo>
                  <a:pt x="730" y="1196"/>
                  <a:pt x="730" y="1196"/>
                  <a:pt x="731" y="1196"/>
                </a:cubicBezTo>
                <a:cubicBezTo>
                  <a:pt x="731" y="1196"/>
                  <a:pt x="731" y="1196"/>
                  <a:pt x="731" y="1197"/>
                </a:cubicBezTo>
                <a:cubicBezTo>
                  <a:pt x="731" y="1197"/>
                  <a:pt x="731" y="1197"/>
                  <a:pt x="732" y="1198"/>
                </a:cubicBezTo>
                <a:cubicBezTo>
                  <a:pt x="732" y="1198"/>
                  <a:pt x="732" y="1198"/>
                  <a:pt x="733" y="1198"/>
                </a:cubicBezTo>
                <a:cubicBezTo>
                  <a:pt x="733" y="1198"/>
                  <a:pt x="733" y="1198"/>
                  <a:pt x="732" y="1197"/>
                </a:cubicBezTo>
                <a:cubicBezTo>
                  <a:pt x="732" y="1197"/>
                  <a:pt x="732" y="1197"/>
                  <a:pt x="733" y="1196"/>
                </a:cubicBezTo>
                <a:close/>
                <a:moveTo>
                  <a:pt x="730" y="1197"/>
                </a:moveTo>
                <a:cubicBezTo>
                  <a:pt x="730" y="1196"/>
                  <a:pt x="730" y="1196"/>
                  <a:pt x="730" y="1196"/>
                </a:cubicBezTo>
                <a:cubicBezTo>
                  <a:pt x="729" y="1197"/>
                  <a:pt x="729" y="1197"/>
                  <a:pt x="729" y="1197"/>
                </a:cubicBezTo>
                <a:cubicBezTo>
                  <a:pt x="730" y="1197"/>
                  <a:pt x="730" y="1197"/>
                  <a:pt x="730" y="1197"/>
                </a:cubicBezTo>
                <a:close/>
                <a:moveTo>
                  <a:pt x="720" y="1192"/>
                </a:moveTo>
                <a:cubicBezTo>
                  <a:pt x="720" y="1192"/>
                  <a:pt x="720" y="1192"/>
                  <a:pt x="722" y="1192"/>
                </a:cubicBezTo>
                <a:cubicBezTo>
                  <a:pt x="721" y="1191"/>
                  <a:pt x="721" y="1191"/>
                  <a:pt x="721" y="1191"/>
                </a:cubicBezTo>
                <a:cubicBezTo>
                  <a:pt x="721" y="1191"/>
                  <a:pt x="721" y="1191"/>
                  <a:pt x="720" y="1192"/>
                </a:cubicBezTo>
                <a:close/>
                <a:moveTo>
                  <a:pt x="710" y="1162"/>
                </a:moveTo>
                <a:cubicBezTo>
                  <a:pt x="710" y="1162"/>
                  <a:pt x="710" y="1162"/>
                  <a:pt x="710" y="1161"/>
                </a:cubicBezTo>
                <a:cubicBezTo>
                  <a:pt x="710" y="1161"/>
                  <a:pt x="710" y="1161"/>
                  <a:pt x="709" y="1161"/>
                </a:cubicBezTo>
                <a:cubicBezTo>
                  <a:pt x="709" y="1161"/>
                  <a:pt x="709" y="1161"/>
                  <a:pt x="708" y="1161"/>
                </a:cubicBezTo>
                <a:cubicBezTo>
                  <a:pt x="708" y="1161"/>
                  <a:pt x="708" y="1161"/>
                  <a:pt x="708" y="1162"/>
                </a:cubicBezTo>
                <a:cubicBezTo>
                  <a:pt x="708" y="1162"/>
                  <a:pt x="708" y="1162"/>
                  <a:pt x="707" y="1162"/>
                </a:cubicBezTo>
                <a:cubicBezTo>
                  <a:pt x="707" y="1162"/>
                  <a:pt x="707" y="1162"/>
                  <a:pt x="708" y="1163"/>
                </a:cubicBezTo>
                <a:cubicBezTo>
                  <a:pt x="708" y="1163"/>
                  <a:pt x="708" y="1163"/>
                  <a:pt x="708" y="1164"/>
                </a:cubicBezTo>
                <a:cubicBezTo>
                  <a:pt x="708" y="1164"/>
                  <a:pt x="708" y="1164"/>
                  <a:pt x="709" y="1164"/>
                </a:cubicBezTo>
                <a:cubicBezTo>
                  <a:pt x="709" y="1164"/>
                  <a:pt x="709" y="1164"/>
                  <a:pt x="710" y="1163"/>
                </a:cubicBezTo>
                <a:cubicBezTo>
                  <a:pt x="710" y="1163"/>
                  <a:pt x="710" y="1163"/>
                  <a:pt x="710" y="1162"/>
                </a:cubicBezTo>
                <a:close/>
                <a:moveTo>
                  <a:pt x="703" y="1113"/>
                </a:moveTo>
                <a:cubicBezTo>
                  <a:pt x="703" y="1113"/>
                  <a:pt x="703" y="1113"/>
                  <a:pt x="704" y="1113"/>
                </a:cubicBezTo>
                <a:cubicBezTo>
                  <a:pt x="704" y="1113"/>
                  <a:pt x="704" y="1113"/>
                  <a:pt x="703" y="1112"/>
                </a:cubicBezTo>
                <a:cubicBezTo>
                  <a:pt x="703" y="1112"/>
                  <a:pt x="703" y="1112"/>
                  <a:pt x="702" y="1112"/>
                </a:cubicBezTo>
                <a:cubicBezTo>
                  <a:pt x="702" y="1112"/>
                  <a:pt x="702" y="1112"/>
                  <a:pt x="702" y="1113"/>
                </a:cubicBezTo>
                <a:cubicBezTo>
                  <a:pt x="702" y="1113"/>
                  <a:pt x="702" y="1113"/>
                  <a:pt x="702" y="1114"/>
                </a:cubicBezTo>
                <a:cubicBezTo>
                  <a:pt x="702" y="1114"/>
                  <a:pt x="702" y="1114"/>
                  <a:pt x="703" y="1113"/>
                </a:cubicBezTo>
                <a:close/>
                <a:moveTo>
                  <a:pt x="699" y="1106"/>
                </a:moveTo>
                <a:cubicBezTo>
                  <a:pt x="699" y="1106"/>
                  <a:pt x="699" y="1106"/>
                  <a:pt x="700" y="1107"/>
                </a:cubicBezTo>
                <a:cubicBezTo>
                  <a:pt x="700" y="1107"/>
                  <a:pt x="700" y="1107"/>
                  <a:pt x="702" y="1106"/>
                </a:cubicBezTo>
                <a:cubicBezTo>
                  <a:pt x="702" y="1106"/>
                  <a:pt x="702" y="1106"/>
                  <a:pt x="701" y="1105"/>
                </a:cubicBezTo>
                <a:cubicBezTo>
                  <a:pt x="701" y="1105"/>
                  <a:pt x="701" y="1105"/>
                  <a:pt x="700" y="1105"/>
                </a:cubicBezTo>
                <a:cubicBezTo>
                  <a:pt x="700" y="1105"/>
                  <a:pt x="700" y="1105"/>
                  <a:pt x="699" y="1106"/>
                </a:cubicBezTo>
                <a:close/>
                <a:moveTo>
                  <a:pt x="705" y="1108"/>
                </a:moveTo>
                <a:cubicBezTo>
                  <a:pt x="705" y="1108"/>
                  <a:pt x="705" y="1108"/>
                  <a:pt x="706" y="1108"/>
                </a:cubicBezTo>
                <a:cubicBezTo>
                  <a:pt x="706" y="1108"/>
                  <a:pt x="706" y="1108"/>
                  <a:pt x="706" y="1109"/>
                </a:cubicBezTo>
                <a:cubicBezTo>
                  <a:pt x="706" y="1109"/>
                  <a:pt x="706" y="1109"/>
                  <a:pt x="707" y="1109"/>
                </a:cubicBezTo>
                <a:cubicBezTo>
                  <a:pt x="707" y="1109"/>
                  <a:pt x="707" y="1109"/>
                  <a:pt x="707" y="1107"/>
                </a:cubicBezTo>
                <a:cubicBezTo>
                  <a:pt x="707" y="1107"/>
                  <a:pt x="707" y="1107"/>
                  <a:pt x="706" y="1107"/>
                </a:cubicBezTo>
                <a:cubicBezTo>
                  <a:pt x="706" y="1107"/>
                  <a:pt x="706" y="1107"/>
                  <a:pt x="705" y="1108"/>
                </a:cubicBezTo>
                <a:close/>
                <a:moveTo>
                  <a:pt x="698" y="1115"/>
                </a:moveTo>
                <a:cubicBezTo>
                  <a:pt x="698" y="1115"/>
                  <a:pt x="698" y="1115"/>
                  <a:pt x="700" y="1116"/>
                </a:cubicBezTo>
                <a:cubicBezTo>
                  <a:pt x="700" y="1116"/>
                  <a:pt x="700" y="1116"/>
                  <a:pt x="700" y="1115"/>
                </a:cubicBezTo>
                <a:cubicBezTo>
                  <a:pt x="700" y="1115"/>
                  <a:pt x="700" y="1115"/>
                  <a:pt x="700" y="1114"/>
                </a:cubicBezTo>
                <a:cubicBezTo>
                  <a:pt x="700" y="1114"/>
                  <a:pt x="700" y="1114"/>
                  <a:pt x="698" y="1114"/>
                </a:cubicBezTo>
                <a:cubicBezTo>
                  <a:pt x="698" y="1114"/>
                  <a:pt x="698" y="1114"/>
                  <a:pt x="698" y="1115"/>
                </a:cubicBezTo>
                <a:close/>
                <a:moveTo>
                  <a:pt x="717" y="1174"/>
                </a:moveTo>
                <a:cubicBezTo>
                  <a:pt x="717" y="1174"/>
                  <a:pt x="717" y="1174"/>
                  <a:pt x="717" y="1176"/>
                </a:cubicBezTo>
                <a:cubicBezTo>
                  <a:pt x="717" y="1176"/>
                  <a:pt x="717" y="1176"/>
                  <a:pt x="718" y="1177"/>
                </a:cubicBezTo>
                <a:cubicBezTo>
                  <a:pt x="718" y="1177"/>
                  <a:pt x="718" y="1177"/>
                  <a:pt x="719" y="1177"/>
                </a:cubicBezTo>
                <a:cubicBezTo>
                  <a:pt x="719" y="1177"/>
                  <a:pt x="719" y="1177"/>
                  <a:pt x="718" y="1175"/>
                </a:cubicBezTo>
                <a:cubicBezTo>
                  <a:pt x="718" y="1175"/>
                  <a:pt x="718" y="1175"/>
                  <a:pt x="718" y="1174"/>
                </a:cubicBezTo>
                <a:cubicBezTo>
                  <a:pt x="718" y="1174"/>
                  <a:pt x="718" y="1174"/>
                  <a:pt x="717" y="1174"/>
                </a:cubicBezTo>
                <a:close/>
                <a:moveTo>
                  <a:pt x="702" y="1113"/>
                </a:moveTo>
                <a:cubicBezTo>
                  <a:pt x="702" y="1113"/>
                  <a:pt x="702" y="1113"/>
                  <a:pt x="701" y="1113"/>
                </a:cubicBezTo>
                <a:cubicBezTo>
                  <a:pt x="701" y="1113"/>
                  <a:pt x="701" y="1113"/>
                  <a:pt x="700" y="1114"/>
                </a:cubicBezTo>
                <a:cubicBezTo>
                  <a:pt x="700" y="1114"/>
                  <a:pt x="700" y="1114"/>
                  <a:pt x="701" y="1114"/>
                </a:cubicBezTo>
                <a:cubicBezTo>
                  <a:pt x="701" y="1114"/>
                  <a:pt x="701" y="1114"/>
                  <a:pt x="702" y="1113"/>
                </a:cubicBezTo>
                <a:close/>
                <a:moveTo>
                  <a:pt x="706" y="1122"/>
                </a:moveTo>
                <a:cubicBezTo>
                  <a:pt x="706" y="1122"/>
                  <a:pt x="706" y="1122"/>
                  <a:pt x="707" y="1121"/>
                </a:cubicBezTo>
                <a:cubicBezTo>
                  <a:pt x="707" y="1121"/>
                  <a:pt x="707" y="1121"/>
                  <a:pt x="706" y="1121"/>
                </a:cubicBezTo>
                <a:cubicBezTo>
                  <a:pt x="706" y="1121"/>
                  <a:pt x="706" y="1121"/>
                  <a:pt x="706" y="1122"/>
                </a:cubicBezTo>
                <a:close/>
                <a:moveTo>
                  <a:pt x="718" y="1178"/>
                </a:moveTo>
                <a:cubicBezTo>
                  <a:pt x="718" y="1178"/>
                  <a:pt x="718" y="1178"/>
                  <a:pt x="719" y="1179"/>
                </a:cubicBezTo>
                <a:cubicBezTo>
                  <a:pt x="719" y="1179"/>
                  <a:pt x="719" y="1179"/>
                  <a:pt x="720" y="1179"/>
                </a:cubicBezTo>
                <a:cubicBezTo>
                  <a:pt x="720" y="1179"/>
                  <a:pt x="720" y="1179"/>
                  <a:pt x="719" y="1178"/>
                </a:cubicBezTo>
                <a:cubicBezTo>
                  <a:pt x="719" y="1178"/>
                  <a:pt x="719" y="1178"/>
                  <a:pt x="718" y="1178"/>
                </a:cubicBezTo>
                <a:close/>
                <a:moveTo>
                  <a:pt x="704" y="1156"/>
                </a:moveTo>
                <a:cubicBezTo>
                  <a:pt x="704" y="1156"/>
                  <a:pt x="704" y="1156"/>
                  <a:pt x="705" y="1157"/>
                </a:cubicBezTo>
                <a:cubicBezTo>
                  <a:pt x="705" y="1157"/>
                  <a:pt x="705" y="1157"/>
                  <a:pt x="705" y="1158"/>
                </a:cubicBezTo>
                <a:cubicBezTo>
                  <a:pt x="705" y="1158"/>
                  <a:pt x="705" y="1158"/>
                  <a:pt x="706" y="1158"/>
                </a:cubicBezTo>
                <a:cubicBezTo>
                  <a:pt x="706" y="1158"/>
                  <a:pt x="706" y="1158"/>
                  <a:pt x="707" y="1157"/>
                </a:cubicBezTo>
                <a:cubicBezTo>
                  <a:pt x="707" y="1157"/>
                  <a:pt x="707" y="1157"/>
                  <a:pt x="706" y="1156"/>
                </a:cubicBezTo>
                <a:cubicBezTo>
                  <a:pt x="706" y="1156"/>
                  <a:pt x="706" y="1156"/>
                  <a:pt x="704" y="1156"/>
                </a:cubicBezTo>
                <a:close/>
                <a:moveTo>
                  <a:pt x="711" y="1169"/>
                </a:moveTo>
                <a:cubicBezTo>
                  <a:pt x="711" y="1169"/>
                  <a:pt x="711" y="1169"/>
                  <a:pt x="710" y="1170"/>
                </a:cubicBezTo>
                <a:cubicBezTo>
                  <a:pt x="710" y="1170"/>
                  <a:pt x="710" y="1170"/>
                  <a:pt x="711" y="1171"/>
                </a:cubicBezTo>
                <a:cubicBezTo>
                  <a:pt x="711" y="1171"/>
                  <a:pt x="711" y="1171"/>
                  <a:pt x="711" y="1172"/>
                </a:cubicBezTo>
                <a:cubicBezTo>
                  <a:pt x="711" y="1172"/>
                  <a:pt x="711" y="1172"/>
                  <a:pt x="710" y="1172"/>
                </a:cubicBezTo>
                <a:cubicBezTo>
                  <a:pt x="710" y="1172"/>
                  <a:pt x="710" y="1172"/>
                  <a:pt x="711" y="1173"/>
                </a:cubicBezTo>
                <a:cubicBezTo>
                  <a:pt x="711" y="1173"/>
                  <a:pt x="711" y="1173"/>
                  <a:pt x="712" y="1173"/>
                </a:cubicBezTo>
                <a:cubicBezTo>
                  <a:pt x="712" y="1173"/>
                  <a:pt x="712" y="1173"/>
                  <a:pt x="714" y="1172"/>
                </a:cubicBezTo>
                <a:cubicBezTo>
                  <a:pt x="714" y="1172"/>
                  <a:pt x="714" y="1172"/>
                  <a:pt x="715" y="1172"/>
                </a:cubicBezTo>
                <a:cubicBezTo>
                  <a:pt x="715" y="1172"/>
                  <a:pt x="715" y="1172"/>
                  <a:pt x="715" y="1171"/>
                </a:cubicBezTo>
                <a:cubicBezTo>
                  <a:pt x="715" y="1171"/>
                  <a:pt x="715" y="1171"/>
                  <a:pt x="713" y="1170"/>
                </a:cubicBezTo>
                <a:cubicBezTo>
                  <a:pt x="713" y="1170"/>
                  <a:pt x="713" y="1170"/>
                  <a:pt x="712" y="1170"/>
                </a:cubicBezTo>
                <a:cubicBezTo>
                  <a:pt x="712" y="1170"/>
                  <a:pt x="712" y="1170"/>
                  <a:pt x="711" y="1169"/>
                </a:cubicBezTo>
                <a:close/>
                <a:moveTo>
                  <a:pt x="749" y="1204"/>
                </a:moveTo>
                <a:cubicBezTo>
                  <a:pt x="750" y="1205"/>
                  <a:pt x="750" y="1205"/>
                  <a:pt x="750" y="1205"/>
                </a:cubicBezTo>
                <a:cubicBezTo>
                  <a:pt x="750" y="1205"/>
                  <a:pt x="750" y="1205"/>
                  <a:pt x="751" y="1204"/>
                </a:cubicBezTo>
                <a:cubicBezTo>
                  <a:pt x="751" y="1204"/>
                  <a:pt x="751" y="1204"/>
                  <a:pt x="750" y="1204"/>
                </a:cubicBezTo>
                <a:cubicBezTo>
                  <a:pt x="750" y="1204"/>
                  <a:pt x="750" y="1204"/>
                  <a:pt x="749" y="1204"/>
                </a:cubicBezTo>
                <a:close/>
                <a:moveTo>
                  <a:pt x="710" y="1165"/>
                </a:moveTo>
                <a:cubicBezTo>
                  <a:pt x="710" y="1165"/>
                  <a:pt x="710" y="1165"/>
                  <a:pt x="710" y="1166"/>
                </a:cubicBezTo>
                <a:cubicBezTo>
                  <a:pt x="710" y="1166"/>
                  <a:pt x="710" y="1166"/>
                  <a:pt x="710" y="1167"/>
                </a:cubicBezTo>
                <a:cubicBezTo>
                  <a:pt x="710" y="1167"/>
                  <a:pt x="710" y="1167"/>
                  <a:pt x="711" y="1167"/>
                </a:cubicBezTo>
                <a:cubicBezTo>
                  <a:pt x="711" y="1168"/>
                  <a:pt x="711" y="1168"/>
                  <a:pt x="711" y="1168"/>
                </a:cubicBezTo>
                <a:cubicBezTo>
                  <a:pt x="711" y="1168"/>
                  <a:pt x="711" y="1168"/>
                  <a:pt x="713" y="1170"/>
                </a:cubicBezTo>
                <a:cubicBezTo>
                  <a:pt x="713" y="1170"/>
                  <a:pt x="713" y="1170"/>
                  <a:pt x="714" y="1170"/>
                </a:cubicBezTo>
                <a:cubicBezTo>
                  <a:pt x="714" y="1170"/>
                  <a:pt x="714" y="1170"/>
                  <a:pt x="714" y="1169"/>
                </a:cubicBezTo>
                <a:cubicBezTo>
                  <a:pt x="714" y="1169"/>
                  <a:pt x="714" y="1169"/>
                  <a:pt x="713" y="1167"/>
                </a:cubicBezTo>
                <a:cubicBezTo>
                  <a:pt x="713" y="1167"/>
                  <a:pt x="713" y="1167"/>
                  <a:pt x="712" y="1166"/>
                </a:cubicBezTo>
                <a:cubicBezTo>
                  <a:pt x="712" y="1166"/>
                  <a:pt x="712" y="1166"/>
                  <a:pt x="711" y="1166"/>
                </a:cubicBezTo>
                <a:cubicBezTo>
                  <a:pt x="711" y="1166"/>
                  <a:pt x="711" y="1166"/>
                  <a:pt x="710" y="1165"/>
                </a:cubicBezTo>
                <a:close/>
                <a:moveTo>
                  <a:pt x="711" y="1164"/>
                </a:moveTo>
                <a:cubicBezTo>
                  <a:pt x="711" y="1164"/>
                  <a:pt x="711" y="1164"/>
                  <a:pt x="712" y="1166"/>
                </a:cubicBezTo>
                <a:cubicBezTo>
                  <a:pt x="712" y="1166"/>
                  <a:pt x="712" y="1166"/>
                  <a:pt x="713" y="1166"/>
                </a:cubicBezTo>
                <a:cubicBezTo>
                  <a:pt x="713" y="1166"/>
                  <a:pt x="713" y="1166"/>
                  <a:pt x="715" y="1168"/>
                </a:cubicBezTo>
                <a:cubicBezTo>
                  <a:pt x="715" y="1168"/>
                  <a:pt x="715" y="1168"/>
                  <a:pt x="714" y="1166"/>
                </a:cubicBezTo>
                <a:cubicBezTo>
                  <a:pt x="714" y="1166"/>
                  <a:pt x="714" y="1166"/>
                  <a:pt x="713" y="1164"/>
                </a:cubicBezTo>
                <a:cubicBezTo>
                  <a:pt x="713" y="1164"/>
                  <a:pt x="713" y="1164"/>
                  <a:pt x="712" y="1164"/>
                </a:cubicBezTo>
                <a:cubicBezTo>
                  <a:pt x="712" y="1164"/>
                  <a:pt x="712" y="1164"/>
                  <a:pt x="711" y="1164"/>
                </a:cubicBezTo>
                <a:close/>
                <a:moveTo>
                  <a:pt x="716" y="1176"/>
                </a:moveTo>
                <a:cubicBezTo>
                  <a:pt x="716" y="1176"/>
                  <a:pt x="716" y="1176"/>
                  <a:pt x="715" y="1175"/>
                </a:cubicBezTo>
                <a:cubicBezTo>
                  <a:pt x="715" y="1175"/>
                  <a:pt x="715" y="1175"/>
                  <a:pt x="714" y="1175"/>
                </a:cubicBezTo>
                <a:cubicBezTo>
                  <a:pt x="714" y="1175"/>
                  <a:pt x="714" y="1175"/>
                  <a:pt x="713" y="1174"/>
                </a:cubicBezTo>
                <a:cubicBezTo>
                  <a:pt x="713" y="1174"/>
                  <a:pt x="713" y="1174"/>
                  <a:pt x="712" y="1174"/>
                </a:cubicBezTo>
                <a:cubicBezTo>
                  <a:pt x="712" y="1174"/>
                  <a:pt x="712" y="1174"/>
                  <a:pt x="713" y="1175"/>
                </a:cubicBezTo>
                <a:cubicBezTo>
                  <a:pt x="713" y="1175"/>
                  <a:pt x="713" y="1175"/>
                  <a:pt x="712" y="1176"/>
                </a:cubicBezTo>
                <a:cubicBezTo>
                  <a:pt x="712" y="1176"/>
                  <a:pt x="712" y="1176"/>
                  <a:pt x="712" y="1177"/>
                </a:cubicBezTo>
                <a:cubicBezTo>
                  <a:pt x="712" y="1177"/>
                  <a:pt x="712" y="1177"/>
                  <a:pt x="713" y="1178"/>
                </a:cubicBezTo>
                <a:cubicBezTo>
                  <a:pt x="713" y="1178"/>
                  <a:pt x="713" y="1178"/>
                  <a:pt x="714" y="1178"/>
                </a:cubicBezTo>
                <a:cubicBezTo>
                  <a:pt x="714" y="1178"/>
                  <a:pt x="714" y="1178"/>
                  <a:pt x="713" y="1177"/>
                </a:cubicBezTo>
                <a:cubicBezTo>
                  <a:pt x="713" y="1177"/>
                  <a:pt x="713" y="1177"/>
                  <a:pt x="714" y="1176"/>
                </a:cubicBezTo>
                <a:cubicBezTo>
                  <a:pt x="714" y="1176"/>
                  <a:pt x="714" y="1176"/>
                  <a:pt x="714" y="1177"/>
                </a:cubicBezTo>
                <a:cubicBezTo>
                  <a:pt x="714" y="1177"/>
                  <a:pt x="714" y="1177"/>
                  <a:pt x="715" y="1178"/>
                </a:cubicBezTo>
                <a:cubicBezTo>
                  <a:pt x="715" y="1178"/>
                  <a:pt x="715" y="1178"/>
                  <a:pt x="716" y="1177"/>
                </a:cubicBezTo>
                <a:cubicBezTo>
                  <a:pt x="716" y="1177"/>
                  <a:pt x="716" y="1177"/>
                  <a:pt x="717" y="1178"/>
                </a:cubicBezTo>
                <a:cubicBezTo>
                  <a:pt x="717" y="1178"/>
                  <a:pt x="717" y="1178"/>
                  <a:pt x="718" y="1178"/>
                </a:cubicBezTo>
                <a:cubicBezTo>
                  <a:pt x="718" y="1178"/>
                  <a:pt x="718" y="1178"/>
                  <a:pt x="717" y="1177"/>
                </a:cubicBezTo>
                <a:cubicBezTo>
                  <a:pt x="717" y="1177"/>
                  <a:pt x="717" y="1177"/>
                  <a:pt x="716" y="1176"/>
                </a:cubicBezTo>
                <a:close/>
                <a:moveTo>
                  <a:pt x="758" y="1202"/>
                </a:moveTo>
                <a:cubicBezTo>
                  <a:pt x="758" y="1202"/>
                  <a:pt x="758" y="1202"/>
                  <a:pt x="756" y="1203"/>
                </a:cubicBezTo>
                <a:cubicBezTo>
                  <a:pt x="756" y="1203"/>
                  <a:pt x="756" y="1203"/>
                  <a:pt x="753" y="1204"/>
                </a:cubicBezTo>
                <a:cubicBezTo>
                  <a:pt x="753" y="1204"/>
                  <a:pt x="753" y="1204"/>
                  <a:pt x="752" y="1204"/>
                </a:cubicBezTo>
                <a:cubicBezTo>
                  <a:pt x="752" y="1204"/>
                  <a:pt x="752" y="1204"/>
                  <a:pt x="751" y="1204"/>
                </a:cubicBezTo>
                <a:cubicBezTo>
                  <a:pt x="751" y="1204"/>
                  <a:pt x="751" y="1204"/>
                  <a:pt x="752" y="1205"/>
                </a:cubicBezTo>
                <a:cubicBezTo>
                  <a:pt x="752" y="1205"/>
                  <a:pt x="752" y="1205"/>
                  <a:pt x="750" y="1206"/>
                </a:cubicBezTo>
                <a:cubicBezTo>
                  <a:pt x="750" y="1206"/>
                  <a:pt x="750" y="1206"/>
                  <a:pt x="749" y="1206"/>
                </a:cubicBezTo>
                <a:cubicBezTo>
                  <a:pt x="749" y="1206"/>
                  <a:pt x="749" y="1206"/>
                  <a:pt x="749" y="1207"/>
                </a:cubicBezTo>
                <a:cubicBezTo>
                  <a:pt x="749" y="1207"/>
                  <a:pt x="749" y="1207"/>
                  <a:pt x="750" y="1207"/>
                </a:cubicBezTo>
                <a:cubicBezTo>
                  <a:pt x="750" y="1207"/>
                  <a:pt x="750" y="1207"/>
                  <a:pt x="751" y="1207"/>
                </a:cubicBezTo>
                <a:cubicBezTo>
                  <a:pt x="751" y="1207"/>
                  <a:pt x="751" y="1207"/>
                  <a:pt x="750" y="1208"/>
                </a:cubicBezTo>
                <a:cubicBezTo>
                  <a:pt x="750" y="1208"/>
                  <a:pt x="750" y="1208"/>
                  <a:pt x="751" y="1208"/>
                </a:cubicBezTo>
                <a:cubicBezTo>
                  <a:pt x="751" y="1208"/>
                  <a:pt x="751" y="1208"/>
                  <a:pt x="752" y="1209"/>
                </a:cubicBezTo>
                <a:cubicBezTo>
                  <a:pt x="752" y="1209"/>
                  <a:pt x="752" y="1209"/>
                  <a:pt x="752" y="1208"/>
                </a:cubicBezTo>
                <a:cubicBezTo>
                  <a:pt x="752" y="1208"/>
                  <a:pt x="752" y="1208"/>
                  <a:pt x="754" y="1209"/>
                </a:cubicBezTo>
                <a:cubicBezTo>
                  <a:pt x="754" y="1209"/>
                  <a:pt x="754" y="1209"/>
                  <a:pt x="755" y="1208"/>
                </a:cubicBezTo>
                <a:cubicBezTo>
                  <a:pt x="755" y="1208"/>
                  <a:pt x="755" y="1208"/>
                  <a:pt x="754" y="1207"/>
                </a:cubicBezTo>
                <a:cubicBezTo>
                  <a:pt x="754" y="1207"/>
                  <a:pt x="754" y="1207"/>
                  <a:pt x="755" y="1207"/>
                </a:cubicBezTo>
                <a:cubicBezTo>
                  <a:pt x="755" y="1207"/>
                  <a:pt x="755" y="1207"/>
                  <a:pt x="755" y="1208"/>
                </a:cubicBezTo>
                <a:cubicBezTo>
                  <a:pt x="755" y="1208"/>
                  <a:pt x="755" y="1208"/>
                  <a:pt x="756" y="1208"/>
                </a:cubicBezTo>
                <a:cubicBezTo>
                  <a:pt x="756" y="1208"/>
                  <a:pt x="756" y="1208"/>
                  <a:pt x="757" y="1208"/>
                </a:cubicBezTo>
                <a:cubicBezTo>
                  <a:pt x="757" y="1208"/>
                  <a:pt x="757" y="1208"/>
                  <a:pt x="758" y="1208"/>
                </a:cubicBezTo>
                <a:cubicBezTo>
                  <a:pt x="758" y="1208"/>
                  <a:pt x="758" y="1208"/>
                  <a:pt x="760" y="1209"/>
                </a:cubicBezTo>
                <a:cubicBezTo>
                  <a:pt x="760" y="1209"/>
                  <a:pt x="760" y="1209"/>
                  <a:pt x="760" y="1208"/>
                </a:cubicBezTo>
                <a:cubicBezTo>
                  <a:pt x="760" y="1208"/>
                  <a:pt x="760" y="1208"/>
                  <a:pt x="759" y="1207"/>
                </a:cubicBezTo>
                <a:cubicBezTo>
                  <a:pt x="759" y="1207"/>
                  <a:pt x="759" y="1207"/>
                  <a:pt x="758" y="1207"/>
                </a:cubicBezTo>
                <a:cubicBezTo>
                  <a:pt x="758" y="1207"/>
                  <a:pt x="758" y="1207"/>
                  <a:pt x="758" y="1206"/>
                </a:cubicBezTo>
                <a:cubicBezTo>
                  <a:pt x="758" y="1206"/>
                  <a:pt x="758" y="1206"/>
                  <a:pt x="756" y="1206"/>
                </a:cubicBezTo>
                <a:cubicBezTo>
                  <a:pt x="756" y="1206"/>
                  <a:pt x="756" y="1206"/>
                  <a:pt x="755" y="1205"/>
                </a:cubicBezTo>
                <a:cubicBezTo>
                  <a:pt x="755" y="1205"/>
                  <a:pt x="755" y="1205"/>
                  <a:pt x="756" y="1205"/>
                </a:cubicBezTo>
                <a:cubicBezTo>
                  <a:pt x="756" y="1205"/>
                  <a:pt x="756" y="1205"/>
                  <a:pt x="757" y="1205"/>
                </a:cubicBezTo>
                <a:cubicBezTo>
                  <a:pt x="757" y="1205"/>
                  <a:pt x="757" y="1205"/>
                  <a:pt x="758" y="1204"/>
                </a:cubicBezTo>
                <a:cubicBezTo>
                  <a:pt x="758" y="1204"/>
                  <a:pt x="758" y="1204"/>
                  <a:pt x="759" y="1204"/>
                </a:cubicBezTo>
                <a:cubicBezTo>
                  <a:pt x="759" y="1204"/>
                  <a:pt x="759" y="1204"/>
                  <a:pt x="759" y="1205"/>
                </a:cubicBezTo>
                <a:cubicBezTo>
                  <a:pt x="759" y="1205"/>
                  <a:pt x="759" y="1205"/>
                  <a:pt x="760" y="1206"/>
                </a:cubicBezTo>
                <a:cubicBezTo>
                  <a:pt x="760" y="1206"/>
                  <a:pt x="760" y="1206"/>
                  <a:pt x="761" y="1205"/>
                </a:cubicBezTo>
                <a:cubicBezTo>
                  <a:pt x="761" y="1205"/>
                  <a:pt x="761" y="1205"/>
                  <a:pt x="762" y="1205"/>
                </a:cubicBezTo>
                <a:cubicBezTo>
                  <a:pt x="762" y="1205"/>
                  <a:pt x="762" y="1205"/>
                  <a:pt x="763" y="1205"/>
                </a:cubicBezTo>
                <a:cubicBezTo>
                  <a:pt x="763" y="1205"/>
                  <a:pt x="763" y="1205"/>
                  <a:pt x="764" y="1206"/>
                </a:cubicBezTo>
                <a:cubicBezTo>
                  <a:pt x="764" y="1206"/>
                  <a:pt x="764" y="1206"/>
                  <a:pt x="765" y="1205"/>
                </a:cubicBezTo>
                <a:cubicBezTo>
                  <a:pt x="765" y="1205"/>
                  <a:pt x="765" y="1205"/>
                  <a:pt x="765" y="1204"/>
                </a:cubicBezTo>
                <a:cubicBezTo>
                  <a:pt x="765" y="1204"/>
                  <a:pt x="765" y="1204"/>
                  <a:pt x="764" y="1203"/>
                </a:cubicBezTo>
                <a:cubicBezTo>
                  <a:pt x="764" y="1203"/>
                  <a:pt x="764" y="1203"/>
                  <a:pt x="763" y="1202"/>
                </a:cubicBezTo>
                <a:cubicBezTo>
                  <a:pt x="763" y="1202"/>
                  <a:pt x="763" y="1202"/>
                  <a:pt x="761" y="1202"/>
                </a:cubicBezTo>
                <a:cubicBezTo>
                  <a:pt x="761" y="1202"/>
                  <a:pt x="761" y="1202"/>
                  <a:pt x="760" y="1203"/>
                </a:cubicBezTo>
                <a:cubicBezTo>
                  <a:pt x="760" y="1203"/>
                  <a:pt x="760" y="1203"/>
                  <a:pt x="758" y="1202"/>
                </a:cubicBezTo>
                <a:close/>
                <a:moveTo>
                  <a:pt x="741" y="1206"/>
                </a:moveTo>
                <a:cubicBezTo>
                  <a:pt x="741" y="1206"/>
                  <a:pt x="741" y="1206"/>
                  <a:pt x="741" y="1205"/>
                </a:cubicBezTo>
                <a:cubicBezTo>
                  <a:pt x="741" y="1205"/>
                  <a:pt x="741" y="1205"/>
                  <a:pt x="740" y="1205"/>
                </a:cubicBezTo>
                <a:cubicBezTo>
                  <a:pt x="740" y="1205"/>
                  <a:pt x="740" y="1205"/>
                  <a:pt x="741" y="1206"/>
                </a:cubicBezTo>
                <a:close/>
                <a:moveTo>
                  <a:pt x="720" y="1182"/>
                </a:moveTo>
                <a:cubicBezTo>
                  <a:pt x="720" y="1182"/>
                  <a:pt x="720" y="1182"/>
                  <a:pt x="719" y="1182"/>
                </a:cubicBezTo>
                <a:cubicBezTo>
                  <a:pt x="719" y="1182"/>
                  <a:pt x="719" y="1182"/>
                  <a:pt x="718" y="1183"/>
                </a:cubicBezTo>
                <a:cubicBezTo>
                  <a:pt x="718" y="1183"/>
                  <a:pt x="718" y="1183"/>
                  <a:pt x="720" y="1183"/>
                </a:cubicBezTo>
                <a:cubicBezTo>
                  <a:pt x="720" y="1183"/>
                  <a:pt x="720" y="1183"/>
                  <a:pt x="720" y="1184"/>
                </a:cubicBezTo>
                <a:cubicBezTo>
                  <a:pt x="720" y="1184"/>
                  <a:pt x="720" y="1184"/>
                  <a:pt x="721" y="1184"/>
                </a:cubicBezTo>
                <a:cubicBezTo>
                  <a:pt x="721" y="1184"/>
                  <a:pt x="721" y="1184"/>
                  <a:pt x="722" y="1183"/>
                </a:cubicBezTo>
                <a:cubicBezTo>
                  <a:pt x="722" y="1183"/>
                  <a:pt x="722" y="1183"/>
                  <a:pt x="721" y="1182"/>
                </a:cubicBezTo>
                <a:cubicBezTo>
                  <a:pt x="721" y="1182"/>
                  <a:pt x="721" y="1182"/>
                  <a:pt x="720" y="1182"/>
                </a:cubicBezTo>
                <a:close/>
                <a:moveTo>
                  <a:pt x="720" y="1180"/>
                </a:moveTo>
                <a:cubicBezTo>
                  <a:pt x="720" y="1180"/>
                  <a:pt x="720" y="1180"/>
                  <a:pt x="718" y="1179"/>
                </a:cubicBezTo>
                <a:cubicBezTo>
                  <a:pt x="718" y="1179"/>
                  <a:pt x="718" y="1179"/>
                  <a:pt x="718" y="1180"/>
                </a:cubicBezTo>
                <a:cubicBezTo>
                  <a:pt x="718" y="1180"/>
                  <a:pt x="718" y="1180"/>
                  <a:pt x="720" y="1182"/>
                </a:cubicBezTo>
                <a:cubicBezTo>
                  <a:pt x="720" y="1182"/>
                  <a:pt x="720" y="1182"/>
                  <a:pt x="720" y="1181"/>
                </a:cubicBezTo>
                <a:cubicBezTo>
                  <a:pt x="720" y="1181"/>
                  <a:pt x="720" y="1181"/>
                  <a:pt x="720" y="1180"/>
                </a:cubicBezTo>
                <a:close/>
                <a:moveTo>
                  <a:pt x="746" y="1182"/>
                </a:moveTo>
                <a:cubicBezTo>
                  <a:pt x="746" y="1182"/>
                  <a:pt x="746" y="1182"/>
                  <a:pt x="746" y="1183"/>
                </a:cubicBezTo>
                <a:cubicBezTo>
                  <a:pt x="746" y="1183"/>
                  <a:pt x="746" y="1183"/>
                  <a:pt x="745" y="1184"/>
                </a:cubicBezTo>
                <a:cubicBezTo>
                  <a:pt x="745" y="1184"/>
                  <a:pt x="745" y="1184"/>
                  <a:pt x="744" y="1184"/>
                </a:cubicBezTo>
                <a:cubicBezTo>
                  <a:pt x="744" y="1184"/>
                  <a:pt x="744" y="1184"/>
                  <a:pt x="743" y="1184"/>
                </a:cubicBezTo>
                <a:cubicBezTo>
                  <a:pt x="743" y="1184"/>
                  <a:pt x="743" y="1184"/>
                  <a:pt x="742" y="1183"/>
                </a:cubicBezTo>
                <a:cubicBezTo>
                  <a:pt x="742" y="1183"/>
                  <a:pt x="742" y="1183"/>
                  <a:pt x="742" y="1184"/>
                </a:cubicBezTo>
                <a:cubicBezTo>
                  <a:pt x="742" y="1184"/>
                  <a:pt x="742" y="1184"/>
                  <a:pt x="742" y="1185"/>
                </a:cubicBezTo>
                <a:cubicBezTo>
                  <a:pt x="742" y="1185"/>
                  <a:pt x="742" y="1185"/>
                  <a:pt x="743" y="1185"/>
                </a:cubicBezTo>
                <a:cubicBezTo>
                  <a:pt x="743" y="1185"/>
                  <a:pt x="743" y="1185"/>
                  <a:pt x="743" y="1186"/>
                </a:cubicBezTo>
                <a:cubicBezTo>
                  <a:pt x="743" y="1186"/>
                  <a:pt x="743" y="1186"/>
                  <a:pt x="742" y="1187"/>
                </a:cubicBezTo>
                <a:cubicBezTo>
                  <a:pt x="742" y="1187"/>
                  <a:pt x="742" y="1187"/>
                  <a:pt x="742" y="1188"/>
                </a:cubicBezTo>
                <a:cubicBezTo>
                  <a:pt x="742" y="1188"/>
                  <a:pt x="742" y="1188"/>
                  <a:pt x="743" y="1189"/>
                </a:cubicBezTo>
                <a:cubicBezTo>
                  <a:pt x="743" y="1189"/>
                  <a:pt x="743" y="1189"/>
                  <a:pt x="744" y="1191"/>
                </a:cubicBezTo>
                <a:cubicBezTo>
                  <a:pt x="744" y="1191"/>
                  <a:pt x="744" y="1191"/>
                  <a:pt x="745" y="1190"/>
                </a:cubicBezTo>
                <a:cubicBezTo>
                  <a:pt x="745" y="1190"/>
                  <a:pt x="745" y="1190"/>
                  <a:pt x="746" y="1189"/>
                </a:cubicBezTo>
                <a:cubicBezTo>
                  <a:pt x="746" y="1189"/>
                  <a:pt x="746" y="1189"/>
                  <a:pt x="747" y="1188"/>
                </a:cubicBezTo>
                <a:cubicBezTo>
                  <a:pt x="747" y="1188"/>
                  <a:pt x="747" y="1188"/>
                  <a:pt x="749" y="1188"/>
                </a:cubicBezTo>
                <a:cubicBezTo>
                  <a:pt x="749" y="1188"/>
                  <a:pt x="749" y="1188"/>
                  <a:pt x="749" y="1190"/>
                </a:cubicBezTo>
                <a:cubicBezTo>
                  <a:pt x="749" y="1190"/>
                  <a:pt x="749" y="1190"/>
                  <a:pt x="748" y="1191"/>
                </a:cubicBezTo>
                <a:cubicBezTo>
                  <a:pt x="748" y="1191"/>
                  <a:pt x="748" y="1191"/>
                  <a:pt x="747" y="1191"/>
                </a:cubicBezTo>
                <a:cubicBezTo>
                  <a:pt x="747" y="1191"/>
                  <a:pt x="747" y="1191"/>
                  <a:pt x="747" y="1192"/>
                </a:cubicBezTo>
                <a:cubicBezTo>
                  <a:pt x="747" y="1192"/>
                  <a:pt x="747" y="1192"/>
                  <a:pt x="745" y="1193"/>
                </a:cubicBezTo>
                <a:cubicBezTo>
                  <a:pt x="745" y="1193"/>
                  <a:pt x="745" y="1193"/>
                  <a:pt x="745" y="1194"/>
                </a:cubicBezTo>
                <a:cubicBezTo>
                  <a:pt x="745" y="1194"/>
                  <a:pt x="745" y="1194"/>
                  <a:pt x="746" y="1195"/>
                </a:cubicBezTo>
                <a:cubicBezTo>
                  <a:pt x="746" y="1195"/>
                  <a:pt x="746" y="1195"/>
                  <a:pt x="747" y="1196"/>
                </a:cubicBezTo>
                <a:cubicBezTo>
                  <a:pt x="747" y="1196"/>
                  <a:pt x="747" y="1196"/>
                  <a:pt x="749" y="1196"/>
                </a:cubicBezTo>
                <a:cubicBezTo>
                  <a:pt x="749" y="1196"/>
                  <a:pt x="749" y="1196"/>
                  <a:pt x="751" y="1197"/>
                </a:cubicBezTo>
                <a:cubicBezTo>
                  <a:pt x="751" y="1197"/>
                  <a:pt x="751" y="1197"/>
                  <a:pt x="754" y="1199"/>
                </a:cubicBezTo>
                <a:cubicBezTo>
                  <a:pt x="754" y="1199"/>
                  <a:pt x="754" y="1199"/>
                  <a:pt x="755" y="1199"/>
                </a:cubicBezTo>
                <a:cubicBezTo>
                  <a:pt x="756" y="1199"/>
                  <a:pt x="756" y="1199"/>
                  <a:pt x="756" y="1199"/>
                </a:cubicBezTo>
                <a:cubicBezTo>
                  <a:pt x="758" y="1199"/>
                  <a:pt x="758" y="1199"/>
                  <a:pt x="758" y="1199"/>
                </a:cubicBezTo>
                <a:cubicBezTo>
                  <a:pt x="759" y="1199"/>
                  <a:pt x="759" y="1199"/>
                  <a:pt x="759" y="1199"/>
                </a:cubicBezTo>
                <a:cubicBezTo>
                  <a:pt x="761" y="1198"/>
                  <a:pt x="761" y="1198"/>
                  <a:pt x="761" y="1198"/>
                </a:cubicBezTo>
                <a:cubicBezTo>
                  <a:pt x="761" y="1199"/>
                  <a:pt x="761" y="1199"/>
                  <a:pt x="761" y="1199"/>
                </a:cubicBezTo>
                <a:cubicBezTo>
                  <a:pt x="760" y="1199"/>
                  <a:pt x="760" y="1199"/>
                  <a:pt x="760" y="1199"/>
                </a:cubicBezTo>
                <a:cubicBezTo>
                  <a:pt x="758" y="1200"/>
                  <a:pt x="758" y="1200"/>
                  <a:pt x="758" y="1200"/>
                </a:cubicBezTo>
                <a:cubicBezTo>
                  <a:pt x="755" y="1200"/>
                  <a:pt x="755" y="1200"/>
                  <a:pt x="755" y="1200"/>
                </a:cubicBezTo>
                <a:cubicBezTo>
                  <a:pt x="753" y="1199"/>
                  <a:pt x="753" y="1199"/>
                  <a:pt x="753" y="1199"/>
                </a:cubicBezTo>
                <a:cubicBezTo>
                  <a:pt x="751" y="1198"/>
                  <a:pt x="751" y="1198"/>
                  <a:pt x="751" y="1198"/>
                </a:cubicBezTo>
                <a:cubicBezTo>
                  <a:pt x="748" y="1197"/>
                  <a:pt x="748" y="1197"/>
                  <a:pt x="748" y="1197"/>
                </a:cubicBezTo>
                <a:cubicBezTo>
                  <a:pt x="747" y="1197"/>
                  <a:pt x="747" y="1197"/>
                  <a:pt x="747" y="1197"/>
                </a:cubicBezTo>
                <a:cubicBezTo>
                  <a:pt x="746" y="1197"/>
                  <a:pt x="746" y="1197"/>
                  <a:pt x="746" y="1197"/>
                </a:cubicBezTo>
                <a:cubicBezTo>
                  <a:pt x="747" y="1198"/>
                  <a:pt x="747" y="1198"/>
                  <a:pt x="747" y="1198"/>
                </a:cubicBezTo>
                <a:cubicBezTo>
                  <a:pt x="746" y="1198"/>
                  <a:pt x="746" y="1198"/>
                  <a:pt x="746" y="1198"/>
                </a:cubicBezTo>
                <a:cubicBezTo>
                  <a:pt x="744" y="1197"/>
                  <a:pt x="744" y="1197"/>
                  <a:pt x="744" y="1197"/>
                </a:cubicBezTo>
                <a:cubicBezTo>
                  <a:pt x="743" y="1196"/>
                  <a:pt x="743" y="1196"/>
                  <a:pt x="743" y="1196"/>
                </a:cubicBezTo>
                <a:cubicBezTo>
                  <a:pt x="742" y="1197"/>
                  <a:pt x="742" y="1197"/>
                  <a:pt x="742" y="1197"/>
                </a:cubicBezTo>
                <a:cubicBezTo>
                  <a:pt x="743" y="1197"/>
                  <a:pt x="743" y="1197"/>
                  <a:pt x="743" y="1197"/>
                </a:cubicBezTo>
                <a:cubicBezTo>
                  <a:pt x="745" y="1199"/>
                  <a:pt x="745" y="1199"/>
                  <a:pt x="745" y="1199"/>
                </a:cubicBezTo>
                <a:cubicBezTo>
                  <a:pt x="745" y="1200"/>
                  <a:pt x="745" y="1200"/>
                  <a:pt x="745" y="1200"/>
                </a:cubicBezTo>
                <a:cubicBezTo>
                  <a:pt x="744" y="1200"/>
                  <a:pt x="744" y="1200"/>
                  <a:pt x="744" y="1200"/>
                </a:cubicBezTo>
                <a:cubicBezTo>
                  <a:pt x="744" y="1199"/>
                  <a:pt x="744" y="1199"/>
                  <a:pt x="744" y="1199"/>
                </a:cubicBezTo>
                <a:cubicBezTo>
                  <a:pt x="742" y="1198"/>
                  <a:pt x="742" y="1198"/>
                  <a:pt x="742" y="1198"/>
                </a:cubicBezTo>
                <a:cubicBezTo>
                  <a:pt x="742" y="1199"/>
                  <a:pt x="742" y="1199"/>
                  <a:pt x="742" y="1199"/>
                </a:cubicBezTo>
                <a:cubicBezTo>
                  <a:pt x="741" y="1200"/>
                  <a:pt x="741" y="1200"/>
                  <a:pt x="741" y="1200"/>
                </a:cubicBezTo>
                <a:cubicBezTo>
                  <a:pt x="739" y="1200"/>
                  <a:pt x="739" y="1200"/>
                  <a:pt x="739" y="1200"/>
                </a:cubicBezTo>
                <a:cubicBezTo>
                  <a:pt x="739" y="1201"/>
                  <a:pt x="739" y="1201"/>
                  <a:pt x="739" y="1201"/>
                </a:cubicBezTo>
                <a:cubicBezTo>
                  <a:pt x="738" y="1201"/>
                  <a:pt x="738" y="1201"/>
                  <a:pt x="738" y="1201"/>
                </a:cubicBezTo>
                <a:cubicBezTo>
                  <a:pt x="737" y="1201"/>
                  <a:pt x="737" y="1201"/>
                  <a:pt x="737" y="1201"/>
                </a:cubicBezTo>
                <a:cubicBezTo>
                  <a:pt x="737" y="1202"/>
                  <a:pt x="737" y="1202"/>
                  <a:pt x="737" y="1202"/>
                </a:cubicBezTo>
                <a:cubicBezTo>
                  <a:pt x="738" y="1202"/>
                  <a:pt x="738" y="1202"/>
                  <a:pt x="738" y="1202"/>
                </a:cubicBezTo>
                <a:cubicBezTo>
                  <a:pt x="740" y="1202"/>
                  <a:pt x="740" y="1202"/>
                  <a:pt x="740" y="1202"/>
                </a:cubicBezTo>
                <a:cubicBezTo>
                  <a:pt x="740" y="1201"/>
                  <a:pt x="740" y="1201"/>
                  <a:pt x="740" y="1201"/>
                </a:cubicBezTo>
                <a:cubicBezTo>
                  <a:pt x="741" y="1201"/>
                  <a:pt x="741" y="1201"/>
                  <a:pt x="741" y="1201"/>
                </a:cubicBezTo>
                <a:cubicBezTo>
                  <a:pt x="742" y="1202"/>
                  <a:pt x="742" y="1202"/>
                  <a:pt x="742" y="1202"/>
                </a:cubicBezTo>
                <a:cubicBezTo>
                  <a:pt x="743" y="1202"/>
                  <a:pt x="743" y="1202"/>
                  <a:pt x="743" y="1202"/>
                </a:cubicBezTo>
                <a:cubicBezTo>
                  <a:pt x="743" y="1203"/>
                  <a:pt x="743" y="1203"/>
                  <a:pt x="743" y="1203"/>
                </a:cubicBezTo>
                <a:cubicBezTo>
                  <a:pt x="744" y="1203"/>
                  <a:pt x="744" y="1203"/>
                  <a:pt x="744" y="1203"/>
                </a:cubicBezTo>
                <a:cubicBezTo>
                  <a:pt x="743" y="1204"/>
                  <a:pt x="743" y="1204"/>
                  <a:pt x="743" y="1204"/>
                </a:cubicBezTo>
                <a:cubicBezTo>
                  <a:pt x="743" y="1205"/>
                  <a:pt x="743" y="1205"/>
                  <a:pt x="743" y="1205"/>
                </a:cubicBezTo>
                <a:cubicBezTo>
                  <a:pt x="743" y="1206"/>
                  <a:pt x="743" y="1206"/>
                  <a:pt x="743" y="1206"/>
                </a:cubicBezTo>
                <a:cubicBezTo>
                  <a:pt x="744" y="1206"/>
                  <a:pt x="744" y="1206"/>
                  <a:pt x="744" y="1206"/>
                </a:cubicBezTo>
                <a:cubicBezTo>
                  <a:pt x="745" y="1206"/>
                  <a:pt x="745" y="1206"/>
                  <a:pt x="745" y="1206"/>
                </a:cubicBezTo>
                <a:cubicBezTo>
                  <a:pt x="746" y="1207"/>
                  <a:pt x="746" y="1207"/>
                  <a:pt x="746" y="1207"/>
                </a:cubicBezTo>
                <a:cubicBezTo>
                  <a:pt x="747" y="1207"/>
                  <a:pt x="747" y="1207"/>
                  <a:pt x="747" y="1207"/>
                </a:cubicBezTo>
                <a:cubicBezTo>
                  <a:pt x="746" y="1206"/>
                  <a:pt x="746" y="1206"/>
                  <a:pt x="746" y="1206"/>
                </a:cubicBezTo>
                <a:cubicBezTo>
                  <a:pt x="745" y="1205"/>
                  <a:pt x="745" y="1205"/>
                  <a:pt x="745" y="1205"/>
                </a:cubicBezTo>
                <a:cubicBezTo>
                  <a:pt x="746" y="1205"/>
                  <a:pt x="746" y="1205"/>
                  <a:pt x="746" y="1205"/>
                </a:cubicBezTo>
                <a:cubicBezTo>
                  <a:pt x="747" y="1205"/>
                  <a:pt x="747" y="1205"/>
                  <a:pt x="747" y="1205"/>
                </a:cubicBezTo>
                <a:cubicBezTo>
                  <a:pt x="747" y="1204"/>
                  <a:pt x="747" y="1204"/>
                  <a:pt x="747" y="1204"/>
                </a:cubicBezTo>
                <a:cubicBezTo>
                  <a:pt x="746" y="1204"/>
                  <a:pt x="746" y="1204"/>
                  <a:pt x="746" y="1204"/>
                </a:cubicBezTo>
                <a:cubicBezTo>
                  <a:pt x="745" y="1203"/>
                  <a:pt x="745" y="1203"/>
                  <a:pt x="745" y="1203"/>
                </a:cubicBezTo>
                <a:cubicBezTo>
                  <a:pt x="748" y="1202"/>
                  <a:pt x="748" y="1202"/>
                  <a:pt x="748" y="1202"/>
                </a:cubicBezTo>
                <a:cubicBezTo>
                  <a:pt x="749" y="1202"/>
                  <a:pt x="749" y="1202"/>
                  <a:pt x="749" y="1202"/>
                </a:cubicBezTo>
                <a:cubicBezTo>
                  <a:pt x="754" y="1203"/>
                  <a:pt x="754" y="1203"/>
                  <a:pt x="754" y="1203"/>
                </a:cubicBezTo>
                <a:cubicBezTo>
                  <a:pt x="755" y="1203"/>
                  <a:pt x="755" y="1203"/>
                  <a:pt x="755" y="1203"/>
                </a:cubicBezTo>
                <a:cubicBezTo>
                  <a:pt x="754" y="1202"/>
                  <a:pt x="754" y="1202"/>
                  <a:pt x="754" y="1202"/>
                </a:cubicBezTo>
                <a:cubicBezTo>
                  <a:pt x="756" y="1202"/>
                  <a:pt x="756" y="1202"/>
                  <a:pt x="756" y="1202"/>
                </a:cubicBezTo>
                <a:cubicBezTo>
                  <a:pt x="757" y="1202"/>
                  <a:pt x="757" y="1202"/>
                  <a:pt x="757" y="1202"/>
                </a:cubicBezTo>
                <a:cubicBezTo>
                  <a:pt x="759" y="1201"/>
                  <a:pt x="759" y="1201"/>
                  <a:pt x="759" y="1201"/>
                </a:cubicBezTo>
                <a:cubicBezTo>
                  <a:pt x="761" y="1202"/>
                  <a:pt x="761" y="1202"/>
                  <a:pt x="761" y="1202"/>
                </a:cubicBezTo>
                <a:cubicBezTo>
                  <a:pt x="763" y="1201"/>
                  <a:pt x="763" y="1201"/>
                  <a:pt x="763" y="1201"/>
                </a:cubicBezTo>
                <a:cubicBezTo>
                  <a:pt x="766" y="1202"/>
                  <a:pt x="766" y="1202"/>
                  <a:pt x="766" y="1202"/>
                </a:cubicBezTo>
                <a:cubicBezTo>
                  <a:pt x="767" y="1202"/>
                  <a:pt x="767" y="1202"/>
                  <a:pt x="767" y="1202"/>
                </a:cubicBezTo>
                <a:cubicBezTo>
                  <a:pt x="769" y="1203"/>
                  <a:pt x="769" y="1203"/>
                  <a:pt x="769" y="1203"/>
                </a:cubicBezTo>
                <a:cubicBezTo>
                  <a:pt x="770" y="1203"/>
                  <a:pt x="770" y="1203"/>
                  <a:pt x="770" y="1203"/>
                </a:cubicBezTo>
                <a:cubicBezTo>
                  <a:pt x="771" y="1201"/>
                  <a:pt x="771" y="1201"/>
                  <a:pt x="771" y="1201"/>
                </a:cubicBezTo>
                <a:cubicBezTo>
                  <a:pt x="771" y="1200"/>
                  <a:pt x="771" y="1200"/>
                  <a:pt x="771" y="1200"/>
                </a:cubicBezTo>
                <a:cubicBezTo>
                  <a:pt x="773" y="1200"/>
                  <a:pt x="773" y="1200"/>
                  <a:pt x="773" y="1200"/>
                </a:cubicBezTo>
                <a:cubicBezTo>
                  <a:pt x="775" y="1200"/>
                  <a:pt x="775" y="1200"/>
                  <a:pt x="775" y="1200"/>
                </a:cubicBezTo>
                <a:cubicBezTo>
                  <a:pt x="775" y="1198"/>
                  <a:pt x="775" y="1198"/>
                  <a:pt x="775" y="1198"/>
                </a:cubicBezTo>
                <a:cubicBezTo>
                  <a:pt x="774" y="1198"/>
                  <a:pt x="774" y="1198"/>
                  <a:pt x="774" y="1198"/>
                </a:cubicBezTo>
                <a:cubicBezTo>
                  <a:pt x="771" y="1199"/>
                  <a:pt x="771" y="1199"/>
                  <a:pt x="771" y="1199"/>
                </a:cubicBezTo>
                <a:cubicBezTo>
                  <a:pt x="770" y="1198"/>
                  <a:pt x="770" y="1198"/>
                  <a:pt x="770" y="1198"/>
                </a:cubicBezTo>
                <a:cubicBezTo>
                  <a:pt x="768" y="1197"/>
                  <a:pt x="768" y="1197"/>
                  <a:pt x="768" y="1197"/>
                </a:cubicBezTo>
                <a:cubicBezTo>
                  <a:pt x="767" y="1197"/>
                  <a:pt x="767" y="1197"/>
                  <a:pt x="767" y="1197"/>
                </a:cubicBezTo>
                <a:cubicBezTo>
                  <a:pt x="766" y="1196"/>
                  <a:pt x="766" y="1196"/>
                  <a:pt x="766" y="1196"/>
                </a:cubicBezTo>
                <a:cubicBezTo>
                  <a:pt x="761" y="1194"/>
                  <a:pt x="761" y="1194"/>
                  <a:pt x="761" y="1194"/>
                </a:cubicBezTo>
                <a:cubicBezTo>
                  <a:pt x="760" y="1194"/>
                  <a:pt x="760" y="1194"/>
                  <a:pt x="760" y="1194"/>
                </a:cubicBezTo>
                <a:cubicBezTo>
                  <a:pt x="760" y="1192"/>
                  <a:pt x="760" y="1192"/>
                  <a:pt x="760" y="1192"/>
                </a:cubicBezTo>
                <a:cubicBezTo>
                  <a:pt x="758" y="1191"/>
                  <a:pt x="758" y="1191"/>
                  <a:pt x="758" y="1191"/>
                </a:cubicBezTo>
                <a:cubicBezTo>
                  <a:pt x="756" y="1191"/>
                  <a:pt x="756" y="1191"/>
                  <a:pt x="756" y="1191"/>
                </a:cubicBezTo>
                <a:cubicBezTo>
                  <a:pt x="756" y="1189"/>
                  <a:pt x="756" y="1189"/>
                  <a:pt x="756" y="1189"/>
                </a:cubicBezTo>
                <a:cubicBezTo>
                  <a:pt x="755" y="1188"/>
                  <a:pt x="755" y="1188"/>
                  <a:pt x="755" y="1188"/>
                </a:cubicBezTo>
                <a:cubicBezTo>
                  <a:pt x="753" y="1188"/>
                  <a:pt x="753" y="1188"/>
                  <a:pt x="753" y="1188"/>
                </a:cubicBezTo>
                <a:cubicBezTo>
                  <a:pt x="752" y="1187"/>
                  <a:pt x="752" y="1187"/>
                  <a:pt x="752" y="1187"/>
                </a:cubicBezTo>
                <a:cubicBezTo>
                  <a:pt x="753" y="1186"/>
                  <a:pt x="753" y="1186"/>
                  <a:pt x="753" y="1186"/>
                </a:cubicBezTo>
                <a:cubicBezTo>
                  <a:pt x="754" y="1186"/>
                  <a:pt x="754" y="1186"/>
                  <a:pt x="754" y="1186"/>
                </a:cubicBezTo>
                <a:cubicBezTo>
                  <a:pt x="753" y="1183"/>
                  <a:pt x="753" y="1183"/>
                  <a:pt x="753" y="1183"/>
                </a:cubicBezTo>
                <a:cubicBezTo>
                  <a:pt x="751" y="1181"/>
                  <a:pt x="751" y="1181"/>
                  <a:pt x="751" y="1181"/>
                </a:cubicBezTo>
                <a:cubicBezTo>
                  <a:pt x="751" y="1180"/>
                  <a:pt x="751" y="1180"/>
                  <a:pt x="751" y="1180"/>
                </a:cubicBezTo>
                <a:cubicBezTo>
                  <a:pt x="750" y="1180"/>
                  <a:pt x="750" y="1180"/>
                  <a:pt x="750" y="1180"/>
                </a:cubicBezTo>
                <a:cubicBezTo>
                  <a:pt x="750" y="1180"/>
                  <a:pt x="750" y="1180"/>
                  <a:pt x="749" y="1181"/>
                </a:cubicBezTo>
                <a:cubicBezTo>
                  <a:pt x="749" y="1181"/>
                  <a:pt x="749" y="1181"/>
                  <a:pt x="748" y="1181"/>
                </a:cubicBezTo>
                <a:cubicBezTo>
                  <a:pt x="748" y="1181"/>
                  <a:pt x="748" y="1181"/>
                  <a:pt x="747" y="1180"/>
                </a:cubicBezTo>
                <a:cubicBezTo>
                  <a:pt x="747" y="1180"/>
                  <a:pt x="747" y="1180"/>
                  <a:pt x="746" y="1180"/>
                </a:cubicBezTo>
                <a:cubicBezTo>
                  <a:pt x="746" y="1180"/>
                  <a:pt x="746" y="1180"/>
                  <a:pt x="746" y="1181"/>
                </a:cubicBezTo>
                <a:cubicBezTo>
                  <a:pt x="746" y="1181"/>
                  <a:pt x="746" y="1181"/>
                  <a:pt x="746" y="1182"/>
                </a:cubicBezTo>
                <a:close/>
                <a:moveTo>
                  <a:pt x="745" y="1196"/>
                </a:moveTo>
                <a:cubicBezTo>
                  <a:pt x="743" y="1195"/>
                  <a:pt x="743" y="1195"/>
                  <a:pt x="743" y="1195"/>
                </a:cubicBezTo>
                <a:cubicBezTo>
                  <a:pt x="744" y="1194"/>
                  <a:pt x="744" y="1194"/>
                  <a:pt x="744" y="1194"/>
                </a:cubicBezTo>
                <a:cubicBezTo>
                  <a:pt x="744" y="1193"/>
                  <a:pt x="744" y="1193"/>
                  <a:pt x="744" y="1193"/>
                </a:cubicBezTo>
                <a:cubicBezTo>
                  <a:pt x="743" y="1191"/>
                  <a:pt x="743" y="1191"/>
                  <a:pt x="743" y="1191"/>
                </a:cubicBezTo>
                <a:cubicBezTo>
                  <a:pt x="743" y="1190"/>
                  <a:pt x="743" y="1190"/>
                  <a:pt x="743" y="1190"/>
                </a:cubicBezTo>
                <a:cubicBezTo>
                  <a:pt x="742" y="1190"/>
                  <a:pt x="742" y="1190"/>
                  <a:pt x="742" y="1190"/>
                </a:cubicBezTo>
                <a:cubicBezTo>
                  <a:pt x="742" y="1191"/>
                  <a:pt x="742" y="1191"/>
                  <a:pt x="742" y="1191"/>
                </a:cubicBezTo>
                <a:cubicBezTo>
                  <a:pt x="741" y="1192"/>
                  <a:pt x="741" y="1192"/>
                  <a:pt x="741" y="1192"/>
                </a:cubicBezTo>
                <a:cubicBezTo>
                  <a:pt x="742" y="1193"/>
                  <a:pt x="742" y="1193"/>
                  <a:pt x="742" y="1193"/>
                </a:cubicBezTo>
                <a:cubicBezTo>
                  <a:pt x="741" y="1194"/>
                  <a:pt x="741" y="1194"/>
                  <a:pt x="741" y="1194"/>
                </a:cubicBezTo>
                <a:cubicBezTo>
                  <a:pt x="741" y="1195"/>
                  <a:pt x="741" y="1195"/>
                  <a:pt x="741" y="1195"/>
                </a:cubicBezTo>
                <a:cubicBezTo>
                  <a:pt x="743" y="1196"/>
                  <a:pt x="743" y="1196"/>
                  <a:pt x="743" y="1196"/>
                </a:cubicBezTo>
                <a:cubicBezTo>
                  <a:pt x="744" y="1196"/>
                  <a:pt x="744" y="1196"/>
                  <a:pt x="744" y="1196"/>
                </a:cubicBezTo>
                <a:cubicBezTo>
                  <a:pt x="745" y="1196"/>
                  <a:pt x="745" y="1196"/>
                  <a:pt x="745" y="1196"/>
                </a:cubicBezTo>
                <a:close/>
                <a:moveTo>
                  <a:pt x="706" y="1123"/>
                </a:moveTo>
                <a:cubicBezTo>
                  <a:pt x="706" y="1123"/>
                  <a:pt x="706" y="1123"/>
                  <a:pt x="705" y="1122"/>
                </a:cubicBezTo>
                <a:cubicBezTo>
                  <a:pt x="705" y="1122"/>
                  <a:pt x="705" y="1122"/>
                  <a:pt x="704" y="1121"/>
                </a:cubicBezTo>
                <a:cubicBezTo>
                  <a:pt x="704" y="1121"/>
                  <a:pt x="704" y="1121"/>
                  <a:pt x="703" y="1122"/>
                </a:cubicBezTo>
                <a:cubicBezTo>
                  <a:pt x="703" y="1122"/>
                  <a:pt x="703" y="1122"/>
                  <a:pt x="705" y="1123"/>
                </a:cubicBezTo>
                <a:cubicBezTo>
                  <a:pt x="705" y="1123"/>
                  <a:pt x="705" y="1123"/>
                  <a:pt x="706" y="1123"/>
                </a:cubicBezTo>
                <a:close/>
                <a:moveTo>
                  <a:pt x="725" y="1173"/>
                </a:moveTo>
                <a:cubicBezTo>
                  <a:pt x="723" y="1173"/>
                  <a:pt x="723" y="1173"/>
                  <a:pt x="723" y="1173"/>
                </a:cubicBezTo>
                <a:cubicBezTo>
                  <a:pt x="725" y="1174"/>
                  <a:pt x="725" y="1174"/>
                  <a:pt x="725" y="1174"/>
                </a:cubicBezTo>
                <a:cubicBezTo>
                  <a:pt x="726" y="1174"/>
                  <a:pt x="726" y="1174"/>
                  <a:pt x="726" y="1174"/>
                </a:cubicBezTo>
                <a:cubicBezTo>
                  <a:pt x="727" y="1175"/>
                  <a:pt x="727" y="1175"/>
                  <a:pt x="727" y="1175"/>
                </a:cubicBezTo>
                <a:cubicBezTo>
                  <a:pt x="727" y="1174"/>
                  <a:pt x="727" y="1174"/>
                  <a:pt x="727" y="1173"/>
                </a:cubicBezTo>
                <a:cubicBezTo>
                  <a:pt x="726" y="1173"/>
                  <a:pt x="726" y="1173"/>
                  <a:pt x="726" y="1173"/>
                </a:cubicBezTo>
                <a:cubicBezTo>
                  <a:pt x="725" y="1173"/>
                  <a:pt x="725" y="1173"/>
                  <a:pt x="725" y="1173"/>
                </a:cubicBezTo>
                <a:close/>
                <a:moveTo>
                  <a:pt x="764" y="1210"/>
                </a:moveTo>
                <a:cubicBezTo>
                  <a:pt x="764" y="1210"/>
                  <a:pt x="764" y="1210"/>
                  <a:pt x="765" y="1210"/>
                </a:cubicBezTo>
                <a:cubicBezTo>
                  <a:pt x="765" y="1210"/>
                  <a:pt x="765" y="1210"/>
                  <a:pt x="766" y="1211"/>
                </a:cubicBezTo>
                <a:cubicBezTo>
                  <a:pt x="766" y="1211"/>
                  <a:pt x="766" y="1211"/>
                  <a:pt x="766" y="1209"/>
                </a:cubicBezTo>
                <a:cubicBezTo>
                  <a:pt x="766" y="1209"/>
                  <a:pt x="766" y="1209"/>
                  <a:pt x="765" y="1209"/>
                </a:cubicBezTo>
                <a:cubicBezTo>
                  <a:pt x="765" y="1209"/>
                  <a:pt x="765" y="1209"/>
                  <a:pt x="764" y="1210"/>
                </a:cubicBezTo>
                <a:close/>
                <a:moveTo>
                  <a:pt x="710" y="1152"/>
                </a:moveTo>
                <a:cubicBezTo>
                  <a:pt x="710" y="1152"/>
                  <a:pt x="710" y="1152"/>
                  <a:pt x="710" y="1149"/>
                </a:cubicBezTo>
                <a:cubicBezTo>
                  <a:pt x="710" y="1149"/>
                  <a:pt x="710" y="1149"/>
                  <a:pt x="709" y="1148"/>
                </a:cubicBezTo>
                <a:cubicBezTo>
                  <a:pt x="709" y="1148"/>
                  <a:pt x="709" y="1148"/>
                  <a:pt x="707" y="1148"/>
                </a:cubicBezTo>
                <a:cubicBezTo>
                  <a:pt x="707" y="1148"/>
                  <a:pt x="707" y="1148"/>
                  <a:pt x="706" y="1149"/>
                </a:cubicBezTo>
                <a:cubicBezTo>
                  <a:pt x="706" y="1149"/>
                  <a:pt x="706" y="1149"/>
                  <a:pt x="706" y="1150"/>
                </a:cubicBezTo>
                <a:cubicBezTo>
                  <a:pt x="706" y="1150"/>
                  <a:pt x="706" y="1150"/>
                  <a:pt x="707" y="1151"/>
                </a:cubicBezTo>
                <a:cubicBezTo>
                  <a:pt x="707" y="1151"/>
                  <a:pt x="707" y="1151"/>
                  <a:pt x="707" y="1152"/>
                </a:cubicBezTo>
                <a:cubicBezTo>
                  <a:pt x="707" y="1152"/>
                  <a:pt x="707" y="1152"/>
                  <a:pt x="707" y="1153"/>
                </a:cubicBezTo>
                <a:cubicBezTo>
                  <a:pt x="707" y="1153"/>
                  <a:pt x="707" y="1153"/>
                  <a:pt x="708" y="1153"/>
                </a:cubicBezTo>
                <a:cubicBezTo>
                  <a:pt x="708" y="1153"/>
                  <a:pt x="708" y="1153"/>
                  <a:pt x="707" y="1154"/>
                </a:cubicBezTo>
                <a:cubicBezTo>
                  <a:pt x="707" y="1154"/>
                  <a:pt x="707" y="1154"/>
                  <a:pt x="706" y="1154"/>
                </a:cubicBezTo>
                <a:cubicBezTo>
                  <a:pt x="706" y="1154"/>
                  <a:pt x="706" y="1154"/>
                  <a:pt x="707" y="1157"/>
                </a:cubicBezTo>
                <a:cubicBezTo>
                  <a:pt x="707" y="1157"/>
                  <a:pt x="707" y="1157"/>
                  <a:pt x="707" y="1158"/>
                </a:cubicBezTo>
                <a:cubicBezTo>
                  <a:pt x="707" y="1158"/>
                  <a:pt x="707" y="1158"/>
                  <a:pt x="709" y="1159"/>
                </a:cubicBezTo>
                <a:cubicBezTo>
                  <a:pt x="709" y="1159"/>
                  <a:pt x="709" y="1159"/>
                  <a:pt x="709" y="1157"/>
                </a:cubicBezTo>
                <a:cubicBezTo>
                  <a:pt x="709" y="1157"/>
                  <a:pt x="709" y="1157"/>
                  <a:pt x="710" y="1158"/>
                </a:cubicBezTo>
                <a:cubicBezTo>
                  <a:pt x="710" y="1158"/>
                  <a:pt x="710" y="1158"/>
                  <a:pt x="710" y="1160"/>
                </a:cubicBezTo>
                <a:cubicBezTo>
                  <a:pt x="710" y="1160"/>
                  <a:pt x="710" y="1160"/>
                  <a:pt x="711" y="1160"/>
                </a:cubicBezTo>
                <a:cubicBezTo>
                  <a:pt x="711" y="1160"/>
                  <a:pt x="711" y="1160"/>
                  <a:pt x="712" y="1159"/>
                </a:cubicBezTo>
                <a:cubicBezTo>
                  <a:pt x="712" y="1159"/>
                  <a:pt x="712" y="1159"/>
                  <a:pt x="712" y="1158"/>
                </a:cubicBezTo>
                <a:cubicBezTo>
                  <a:pt x="712" y="1158"/>
                  <a:pt x="712" y="1158"/>
                  <a:pt x="711" y="1156"/>
                </a:cubicBezTo>
                <a:cubicBezTo>
                  <a:pt x="711" y="1156"/>
                  <a:pt x="711" y="1156"/>
                  <a:pt x="711" y="1155"/>
                </a:cubicBezTo>
                <a:cubicBezTo>
                  <a:pt x="711" y="1155"/>
                  <a:pt x="711" y="1155"/>
                  <a:pt x="711" y="1154"/>
                </a:cubicBezTo>
                <a:cubicBezTo>
                  <a:pt x="711" y="1153"/>
                  <a:pt x="711" y="1153"/>
                  <a:pt x="711" y="1153"/>
                </a:cubicBezTo>
                <a:cubicBezTo>
                  <a:pt x="711" y="1153"/>
                  <a:pt x="711" y="1153"/>
                  <a:pt x="710" y="1152"/>
                </a:cubicBezTo>
                <a:close/>
                <a:moveTo>
                  <a:pt x="740" y="1204"/>
                </a:moveTo>
                <a:cubicBezTo>
                  <a:pt x="740" y="1204"/>
                  <a:pt x="740" y="1204"/>
                  <a:pt x="741" y="1204"/>
                </a:cubicBezTo>
                <a:cubicBezTo>
                  <a:pt x="741" y="1204"/>
                  <a:pt x="741" y="1204"/>
                  <a:pt x="741" y="1203"/>
                </a:cubicBezTo>
                <a:cubicBezTo>
                  <a:pt x="741" y="1203"/>
                  <a:pt x="741" y="1203"/>
                  <a:pt x="740" y="1203"/>
                </a:cubicBezTo>
                <a:cubicBezTo>
                  <a:pt x="740" y="1203"/>
                  <a:pt x="740" y="1203"/>
                  <a:pt x="740" y="1204"/>
                </a:cubicBezTo>
                <a:close/>
                <a:moveTo>
                  <a:pt x="703" y="1122"/>
                </a:moveTo>
                <a:cubicBezTo>
                  <a:pt x="703" y="1122"/>
                  <a:pt x="703" y="1122"/>
                  <a:pt x="702" y="1122"/>
                </a:cubicBezTo>
                <a:cubicBezTo>
                  <a:pt x="702" y="1122"/>
                  <a:pt x="702" y="1122"/>
                  <a:pt x="702" y="1123"/>
                </a:cubicBezTo>
                <a:cubicBezTo>
                  <a:pt x="702" y="1123"/>
                  <a:pt x="702" y="1123"/>
                  <a:pt x="703" y="1123"/>
                </a:cubicBezTo>
                <a:cubicBezTo>
                  <a:pt x="703" y="1123"/>
                  <a:pt x="703" y="1123"/>
                  <a:pt x="703" y="1122"/>
                </a:cubicBezTo>
                <a:close/>
                <a:moveTo>
                  <a:pt x="704" y="1152"/>
                </a:moveTo>
                <a:cubicBezTo>
                  <a:pt x="704" y="1152"/>
                  <a:pt x="704" y="1152"/>
                  <a:pt x="704" y="1153"/>
                </a:cubicBezTo>
                <a:cubicBezTo>
                  <a:pt x="704" y="1153"/>
                  <a:pt x="704" y="1153"/>
                  <a:pt x="705" y="1153"/>
                </a:cubicBezTo>
                <a:cubicBezTo>
                  <a:pt x="705" y="1153"/>
                  <a:pt x="705" y="1153"/>
                  <a:pt x="706" y="1151"/>
                </a:cubicBezTo>
                <a:cubicBezTo>
                  <a:pt x="706" y="1151"/>
                  <a:pt x="706" y="1151"/>
                  <a:pt x="706" y="1150"/>
                </a:cubicBezTo>
                <a:cubicBezTo>
                  <a:pt x="706" y="1150"/>
                  <a:pt x="706" y="1150"/>
                  <a:pt x="704" y="1150"/>
                </a:cubicBezTo>
                <a:cubicBezTo>
                  <a:pt x="704" y="1150"/>
                  <a:pt x="704" y="1150"/>
                  <a:pt x="704" y="1152"/>
                </a:cubicBezTo>
                <a:close/>
                <a:moveTo>
                  <a:pt x="763" y="1212"/>
                </a:moveTo>
                <a:cubicBezTo>
                  <a:pt x="764" y="1211"/>
                  <a:pt x="764" y="1211"/>
                  <a:pt x="764" y="1211"/>
                </a:cubicBezTo>
                <a:cubicBezTo>
                  <a:pt x="763" y="1211"/>
                  <a:pt x="763" y="1211"/>
                  <a:pt x="763" y="1211"/>
                </a:cubicBezTo>
                <a:cubicBezTo>
                  <a:pt x="763" y="1212"/>
                  <a:pt x="763" y="1212"/>
                  <a:pt x="763" y="1212"/>
                </a:cubicBezTo>
                <a:close/>
                <a:moveTo>
                  <a:pt x="706" y="1147"/>
                </a:moveTo>
                <a:cubicBezTo>
                  <a:pt x="706" y="1147"/>
                  <a:pt x="706" y="1147"/>
                  <a:pt x="705" y="1145"/>
                </a:cubicBezTo>
                <a:cubicBezTo>
                  <a:pt x="705" y="1145"/>
                  <a:pt x="705" y="1145"/>
                  <a:pt x="704" y="1143"/>
                </a:cubicBezTo>
                <a:cubicBezTo>
                  <a:pt x="704" y="1143"/>
                  <a:pt x="704" y="1143"/>
                  <a:pt x="702" y="1142"/>
                </a:cubicBezTo>
                <a:cubicBezTo>
                  <a:pt x="702" y="1142"/>
                  <a:pt x="702" y="1142"/>
                  <a:pt x="702" y="1143"/>
                </a:cubicBezTo>
                <a:cubicBezTo>
                  <a:pt x="702" y="1143"/>
                  <a:pt x="702" y="1143"/>
                  <a:pt x="702" y="1144"/>
                </a:cubicBezTo>
                <a:cubicBezTo>
                  <a:pt x="702" y="1144"/>
                  <a:pt x="702" y="1144"/>
                  <a:pt x="702" y="1145"/>
                </a:cubicBezTo>
                <a:cubicBezTo>
                  <a:pt x="702" y="1145"/>
                  <a:pt x="702" y="1145"/>
                  <a:pt x="704" y="1145"/>
                </a:cubicBezTo>
                <a:cubicBezTo>
                  <a:pt x="704" y="1145"/>
                  <a:pt x="704" y="1145"/>
                  <a:pt x="704" y="1146"/>
                </a:cubicBezTo>
                <a:cubicBezTo>
                  <a:pt x="704" y="1146"/>
                  <a:pt x="704" y="1146"/>
                  <a:pt x="705" y="1148"/>
                </a:cubicBezTo>
                <a:cubicBezTo>
                  <a:pt x="705" y="1148"/>
                  <a:pt x="705" y="1148"/>
                  <a:pt x="706" y="1149"/>
                </a:cubicBezTo>
                <a:cubicBezTo>
                  <a:pt x="706" y="1149"/>
                  <a:pt x="706" y="1149"/>
                  <a:pt x="706" y="1148"/>
                </a:cubicBezTo>
                <a:cubicBezTo>
                  <a:pt x="706" y="1148"/>
                  <a:pt x="706" y="1148"/>
                  <a:pt x="706" y="1147"/>
                </a:cubicBezTo>
                <a:close/>
                <a:moveTo>
                  <a:pt x="702" y="1146"/>
                </a:moveTo>
                <a:cubicBezTo>
                  <a:pt x="702" y="1146"/>
                  <a:pt x="702" y="1146"/>
                  <a:pt x="702" y="1147"/>
                </a:cubicBezTo>
                <a:cubicBezTo>
                  <a:pt x="702" y="1147"/>
                  <a:pt x="702" y="1147"/>
                  <a:pt x="703" y="1148"/>
                </a:cubicBezTo>
                <a:cubicBezTo>
                  <a:pt x="703" y="1148"/>
                  <a:pt x="703" y="1148"/>
                  <a:pt x="704" y="1148"/>
                </a:cubicBezTo>
                <a:cubicBezTo>
                  <a:pt x="704" y="1148"/>
                  <a:pt x="704" y="1148"/>
                  <a:pt x="704" y="1147"/>
                </a:cubicBezTo>
                <a:cubicBezTo>
                  <a:pt x="704" y="1147"/>
                  <a:pt x="704" y="1147"/>
                  <a:pt x="704" y="1146"/>
                </a:cubicBezTo>
                <a:cubicBezTo>
                  <a:pt x="704" y="1146"/>
                  <a:pt x="704" y="1146"/>
                  <a:pt x="703" y="1146"/>
                </a:cubicBezTo>
                <a:cubicBezTo>
                  <a:pt x="703" y="1146"/>
                  <a:pt x="703" y="1146"/>
                  <a:pt x="702" y="1146"/>
                </a:cubicBezTo>
                <a:close/>
                <a:moveTo>
                  <a:pt x="698" y="1132"/>
                </a:moveTo>
                <a:cubicBezTo>
                  <a:pt x="700" y="1134"/>
                  <a:pt x="700" y="1134"/>
                  <a:pt x="700" y="1134"/>
                </a:cubicBezTo>
                <a:cubicBezTo>
                  <a:pt x="701" y="1134"/>
                  <a:pt x="701" y="1134"/>
                  <a:pt x="701" y="1134"/>
                </a:cubicBezTo>
                <a:cubicBezTo>
                  <a:pt x="701" y="1133"/>
                  <a:pt x="701" y="1133"/>
                  <a:pt x="701" y="1133"/>
                </a:cubicBezTo>
                <a:cubicBezTo>
                  <a:pt x="701" y="1132"/>
                  <a:pt x="701" y="1132"/>
                  <a:pt x="701" y="1132"/>
                </a:cubicBezTo>
                <a:cubicBezTo>
                  <a:pt x="700" y="1132"/>
                  <a:pt x="700" y="1132"/>
                  <a:pt x="700" y="1132"/>
                </a:cubicBezTo>
                <a:cubicBezTo>
                  <a:pt x="700" y="1131"/>
                  <a:pt x="700" y="1131"/>
                  <a:pt x="700" y="1131"/>
                </a:cubicBezTo>
                <a:cubicBezTo>
                  <a:pt x="700" y="1130"/>
                  <a:pt x="700" y="1130"/>
                  <a:pt x="700" y="1130"/>
                </a:cubicBezTo>
                <a:cubicBezTo>
                  <a:pt x="698" y="1131"/>
                  <a:pt x="698" y="1131"/>
                  <a:pt x="698" y="1131"/>
                </a:cubicBezTo>
                <a:cubicBezTo>
                  <a:pt x="698" y="1132"/>
                  <a:pt x="698" y="1132"/>
                  <a:pt x="698" y="1132"/>
                </a:cubicBezTo>
                <a:close/>
                <a:moveTo>
                  <a:pt x="711" y="1112"/>
                </a:moveTo>
                <a:cubicBezTo>
                  <a:pt x="711" y="1112"/>
                  <a:pt x="711" y="1112"/>
                  <a:pt x="710" y="1111"/>
                </a:cubicBezTo>
                <a:cubicBezTo>
                  <a:pt x="710" y="1111"/>
                  <a:pt x="710" y="1111"/>
                  <a:pt x="709" y="1112"/>
                </a:cubicBezTo>
                <a:cubicBezTo>
                  <a:pt x="709" y="1112"/>
                  <a:pt x="709" y="1112"/>
                  <a:pt x="708" y="1114"/>
                </a:cubicBezTo>
                <a:cubicBezTo>
                  <a:pt x="708" y="1114"/>
                  <a:pt x="708" y="1114"/>
                  <a:pt x="709" y="1115"/>
                </a:cubicBezTo>
                <a:cubicBezTo>
                  <a:pt x="709" y="1115"/>
                  <a:pt x="709" y="1115"/>
                  <a:pt x="709" y="1116"/>
                </a:cubicBezTo>
                <a:cubicBezTo>
                  <a:pt x="709" y="1116"/>
                  <a:pt x="709" y="1116"/>
                  <a:pt x="710" y="1115"/>
                </a:cubicBezTo>
                <a:cubicBezTo>
                  <a:pt x="710" y="1115"/>
                  <a:pt x="710" y="1115"/>
                  <a:pt x="711" y="1116"/>
                </a:cubicBezTo>
                <a:cubicBezTo>
                  <a:pt x="711" y="1116"/>
                  <a:pt x="711" y="1116"/>
                  <a:pt x="712" y="1115"/>
                </a:cubicBezTo>
                <a:cubicBezTo>
                  <a:pt x="712" y="1115"/>
                  <a:pt x="712" y="1115"/>
                  <a:pt x="713" y="1114"/>
                </a:cubicBezTo>
                <a:cubicBezTo>
                  <a:pt x="713" y="1114"/>
                  <a:pt x="713" y="1114"/>
                  <a:pt x="712" y="1112"/>
                </a:cubicBezTo>
                <a:cubicBezTo>
                  <a:pt x="712" y="1112"/>
                  <a:pt x="712" y="1112"/>
                  <a:pt x="711" y="1112"/>
                </a:cubicBezTo>
                <a:close/>
                <a:moveTo>
                  <a:pt x="708" y="1110"/>
                </a:moveTo>
                <a:cubicBezTo>
                  <a:pt x="708" y="1110"/>
                  <a:pt x="708" y="1110"/>
                  <a:pt x="708" y="1111"/>
                </a:cubicBezTo>
                <a:cubicBezTo>
                  <a:pt x="708" y="1111"/>
                  <a:pt x="708" y="1111"/>
                  <a:pt x="710" y="1111"/>
                </a:cubicBezTo>
                <a:cubicBezTo>
                  <a:pt x="710" y="1111"/>
                  <a:pt x="710" y="1111"/>
                  <a:pt x="709" y="1110"/>
                </a:cubicBezTo>
                <a:cubicBezTo>
                  <a:pt x="709" y="1110"/>
                  <a:pt x="709" y="1110"/>
                  <a:pt x="708" y="1110"/>
                </a:cubicBezTo>
                <a:close/>
                <a:moveTo>
                  <a:pt x="753" y="692"/>
                </a:moveTo>
                <a:cubicBezTo>
                  <a:pt x="754" y="692"/>
                  <a:pt x="754" y="692"/>
                  <a:pt x="754" y="692"/>
                </a:cubicBezTo>
                <a:cubicBezTo>
                  <a:pt x="753" y="691"/>
                  <a:pt x="753" y="691"/>
                  <a:pt x="753" y="691"/>
                </a:cubicBezTo>
                <a:cubicBezTo>
                  <a:pt x="753" y="692"/>
                  <a:pt x="753" y="692"/>
                  <a:pt x="753" y="692"/>
                </a:cubicBezTo>
                <a:close/>
                <a:moveTo>
                  <a:pt x="758" y="693"/>
                </a:moveTo>
                <a:cubicBezTo>
                  <a:pt x="759" y="695"/>
                  <a:pt x="759" y="695"/>
                  <a:pt x="759" y="695"/>
                </a:cubicBezTo>
                <a:cubicBezTo>
                  <a:pt x="760" y="695"/>
                  <a:pt x="760" y="695"/>
                  <a:pt x="760" y="695"/>
                </a:cubicBezTo>
                <a:cubicBezTo>
                  <a:pt x="759" y="692"/>
                  <a:pt x="759" y="692"/>
                  <a:pt x="759" y="692"/>
                </a:cubicBezTo>
                <a:cubicBezTo>
                  <a:pt x="758" y="693"/>
                  <a:pt x="758" y="693"/>
                  <a:pt x="758" y="693"/>
                </a:cubicBezTo>
                <a:close/>
                <a:moveTo>
                  <a:pt x="756" y="694"/>
                </a:moveTo>
                <a:cubicBezTo>
                  <a:pt x="756" y="695"/>
                  <a:pt x="756" y="695"/>
                  <a:pt x="756" y="695"/>
                </a:cubicBezTo>
                <a:cubicBezTo>
                  <a:pt x="757" y="697"/>
                  <a:pt x="757" y="697"/>
                  <a:pt x="757" y="697"/>
                </a:cubicBezTo>
                <a:cubicBezTo>
                  <a:pt x="758" y="695"/>
                  <a:pt x="758" y="695"/>
                  <a:pt x="758" y="695"/>
                </a:cubicBezTo>
                <a:cubicBezTo>
                  <a:pt x="757" y="694"/>
                  <a:pt x="757" y="694"/>
                  <a:pt x="757" y="694"/>
                </a:cubicBezTo>
                <a:cubicBezTo>
                  <a:pt x="756" y="694"/>
                  <a:pt x="756" y="694"/>
                  <a:pt x="756" y="694"/>
                </a:cubicBezTo>
                <a:close/>
                <a:moveTo>
                  <a:pt x="759" y="697"/>
                </a:moveTo>
                <a:cubicBezTo>
                  <a:pt x="760" y="698"/>
                  <a:pt x="760" y="698"/>
                  <a:pt x="760" y="698"/>
                </a:cubicBezTo>
                <a:cubicBezTo>
                  <a:pt x="760" y="696"/>
                  <a:pt x="760" y="696"/>
                  <a:pt x="760" y="696"/>
                </a:cubicBezTo>
                <a:cubicBezTo>
                  <a:pt x="759" y="697"/>
                  <a:pt x="759" y="697"/>
                  <a:pt x="759" y="697"/>
                </a:cubicBezTo>
                <a:close/>
                <a:moveTo>
                  <a:pt x="758" y="699"/>
                </a:moveTo>
                <a:cubicBezTo>
                  <a:pt x="758" y="699"/>
                  <a:pt x="758" y="699"/>
                  <a:pt x="758" y="699"/>
                </a:cubicBezTo>
                <a:cubicBezTo>
                  <a:pt x="758" y="699"/>
                  <a:pt x="758" y="699"/>
                  <a:pt x="758" y="699"/>
                </a:cubicBezTo>
                <a:close/>
                <a:moveTo>
                  <a:pt x="758" y="702"/>
                </a:moveTo>
                <a:cubicBezTo>
                  <a:pt x="758" y="702"/>
                  <a:pt x="758" y="702"/>
                  <a:pt x="759" y="702"/>
                </a:cubicBezTo>
                <a:cubicBezTo>
                  <a:pt x="759" y="702"/>
                  <a:pt x="759" y="702"/>
                  <a:pt x="759" y="700"/>
                </a:cubicBezTo>
                <a:cubicBezTo>
                  <a:pt x="759" y="700"/>
                  <a:pt x="759" y="700"/>
                  <a:pt x="758" y="699"/>
                </a:cubicBezTo>
                <a:cubicBezTo>
                  <a:pt x="758" y="700"/>
                  <a:pt x="758" y="700"/>
                  <a:pt x="758" y="700"/>
                </a:cubicBezTo>
                <a:cubicBezTo>
                  <a:pt x="758" y="700"/>
                  <a:pt x="758" y="700"/>
                  <a:pt x="758" y="702"/>
                </a:cubicBezTo>
                <a:close/>
                <a:moveTo>
                  <a:pt x="761" y="711"/>
                </a:moveTo>
                <a:cubicBezTo>
                  <a:pt x="761" y="709"/>
                  <a:pt x="761" y="709"/>
                  <a:pt x="761" y="709"/>
                </a:cubicBezTo>
                <a:cubicBezTo>
                  <a:pt x="759" y="711"/>
                  <a:pt x="759" y="711"/>
                  <a:pt x="759" y="711"/>
                </a:cubicBezTo>
                <a:cubicBezTo>
                  <a:pt x="760" y="712"/>
                  <a:pt x="760" y="712"/>
                  <a:pt x="760" y="712"/>
                </a:cubicBezTo>
                <a:cubicBezTo>
                  <a:pt x="761" y="713"/>
                  <a:pt x="761" y="713"/>
                  <a:pt x="761" y="713"/>
                </a:cubicBezTo>
                <a:cubicBezTo>
                  <a:pt x="761" y="711"/>
                  <a:pt x="761" y="711"/>
                  <a:pt x="761" y="711"/>
                </a:cubicBezTo>
                <a:close/>
                <a:moveTo>
                  <a:pt x="761" y="708"/>
                </a:moveTo>
                <a:cubicBezTo>
                  <a:pt x="762" y="707"/>
                  <a:pt x="762" y="707"/>
                  <a:pt x="762" y="707"/>
                </a:cubicBezTo>
                <a:cubicBezTo>
                  <a:pt x="761" y="704"/>
                  <a:pt x="761" y="704"/>
                  <a:pt x="761" y="704"/>
                </a:cubicBezTo>
                <a:cubicBezTo>
                  <a:pt x="758" y="704"/>
                  <a:pt x="758" y="704"/>
                  <a:pt x="758" y="704"/>
                </a:cubicBezTo>
                <a:cubicBezTo>
                  <a:pt x="758" y="705"/>
                  <a:pt x="758" y="705"/>
                  <a:pt x="758" y="705"/>
                </a:cubicBezTo>
                <a:cubicBezTo>
                  <a:pt x="760" y="706"/>
                  <a:pt x="760" y="706"/>
                  <a:pt x="760" y="706"/>
                </a:cubicBezTo>
                <a:cubicBezTo>
                  <a:pt x="760" y="707"/>
                  <a:pt x="760" y="707"/>
                  <a:pt x="760" y="707"/>
                </a:cubicBezTo>
                <a:cubicBezTo>
                  <a:pt x="761" y="708"/>
                  <a:pt x="761" y="708"/>
                  <a:pt x="761" y="708"/>
                </a:cubicBezTo>
                <a:close/>
                <a:moveTo>
                  <a:pt x="770" y="716"/>
                </a:moveTo>
                <a:cubicBezTo>
                  <a:pt x="771" y="716"/>
                  <a:pt x="771" y="716"/>
                  <a:pt x="771" y="716"/>
                </a:cubicBezTo>
                <a:cubicBezTo>
                  <a:pt x="771" y="715"/>
                  <a:pt x="771" y="715"/>
                  <a:pt x="771" y="715"/>
                </a:cubicBezTo>
                <a:cubicBezTo>
                  <a:pt x="770" y="714"/>
                  <a:pt x="770" y="714"/>
                  <a:pt x="770" y="714"/>
                </a:cubicBezTo>
                <a:cubicBezTo>
                  <a:pt x="769" y="715"/>
                  <a:pt x="769" y="715"/>
                  <a:pt x="769" y="715"/>
                </a:cubicBezTo>
                <a:cubicBezTo>
                  <a:pt x="770" y="716"/>
                  <a:pt x="770" y="716"/>
                  <a:pt x="770" y="716"/>
                </a:cubicBezTo>
                <a:close/>
                <a:moveTo>
                  <a:pt x="758" y="720"/>
                </a:moveTo>
                <a:cubicBezTo>
                  <a:pt x="758" y="720"/>
                  <a:pt x="758" y="720"/>
                  <a:pt x="759" y="720"/>
                </a:cubicBezTo>
                <a:cubicBezTo>
                  <a:pt x="759" y="720"/>
                  <a:pt x="759" y="720"/>
                  <a:pt x="758" y="719"/>
                </a:cubicBezTo>
                <a:lnTo>
                  <a:pt x="758" y="720"/>
                </a:lnTo>
                <a:close/>
                <a:moveTo>
                  <a:pt x="759" y="713"/>
                </a:moveTo>
                <a:cubicBezTo>
                  <a:pt x="759" y="717"/>
                  <a:pt x="759" y="717"/>
                  <a:pt x="759" y="717"/>
                </a:cubicBezTo>
                <a:cubicBezTo>
                  <a:pt x="759" y="717"/>
                  <a:pt x="759" y="717"/>
                  <a:pt x="760" y="715"/>
                </a:cubicBezTo>
                <a:cubicBezTo>
                  <a:pt x="760" y="715"/>
                  <a:pt x="760" y="715"/>
                  <a:pt x="759" y="713"/>
                </a:cubicBezTo>
                <a:close/>
                <a:moveTo>
                  <a:pt x="757" y="723"/>
                </a:moveTo>
                <a:cubicBezTo>
                  <a:pt x="758" y="722"/>
                  <a:pt x="758" y="722"/>
                  <a:pt x="758" y="722"/>
                </a:cubicBezTo>
                <a:cubicBezTo>
                  <a:pt x="757" y="721"/>
                  <a:pt x="757" y="721"/>
                  <a:pt x="757" y="721"/>
                </a:cubicBezTo>
                <a:cubicBezTo>
                  <a:pt x="756" y="721"/>
                  <a:pt x="756" y="721"/>
                  <a:pt x="756" y="721"/>
                </a:cubicBezTo>
                <a:cubicBezTo>
                  <a:pt x="755" y="723"/>
                  <a:pt x="755" y="723"/>
                  <a:pt x="755" y="723"/>
                </a:cubicBezTo>
                <a:cubicBezTo>
                  <a:pt x="757" y="723"/>
                  <a:pt x="757" y="723"/>
                  <a:pt x="757" y="723"/>
                </a:cubicBezTo>
                <a:close/>
                <a:moveTo>
                  <a:pt x="758" y="731"/>
                </a:moveTo>
                <a:cubicBezTo>
                  <a:pt x="757" y="730"/>
                  <a:pt x="757" y="730"/>
                  <a:pt x="757" y="730"/>
                </a:cubicBezTo>
                <a:cubicBezTo>
                  <a:pt x="756" y="731"/>
                  <a:pt x="756" y="731"/>
                  <a:pt x="756" y="731"/>
                </a:cubicBezTo>
                <a:cubicBezTo>
                  <a:pt x="755" y="731"/>
                  <a:pt x="755" y="731"/>
                  <a:pt x="755" y="731"/>
                </a:cubicBezTo>
                <a:cubicBezTo>
                  <a:pt x="757" y="732"/>
                  <a:pt x="757" y="732"/>
                  <a:pt x="757" y="732"/>
                </a:cubicBezTo>
                <a:cubicBezTo>
                  <a:pt x="757" y="734"/>
                  <a:pt x="757" y="734"/>
                  <a:pt x="757" y="734"/>
                </a:cubicBezTo>
                <a:cubicBezTo>
                  <a:pt x="756" y="735"/>
                  <a:pt x="756" y="735"/>
                  <a:pt x="756" y="735"/>
                </a:cubicBezTo>
                <a:cubicBezTo>
                  <a:pt x="754" y="735"/>
                  <a:pt x="754" y="735"/>
                  <a:pt x="754" y="735"/>
                </a:cubicBezTo>
                <a:cubicBezTo>
                  <a:pt x="756" y="736"/>
                  <a:pt x="756" y="736"/>
                  <a:pt x="756" y="736"/>
                </a:cubicBezTo>
                <a:cubicBezTo>
                  <a:pt x="759" y="735"/>
                  <a:pt x="759" y="735"/>
                  <a:pt x="759" y="735"/>
                </a:cubicBezTo>
                <a:cubicBezTo>
                  <a:pt x="760" y="734"/>
                  <a:pt x="760" y="734"/>
                  <a:pt x="760" y="734"/>
                </a:cubicBezTo>
                <a:cubicBezTo>
                  <a:pt x="760" y="733"/>
                  <a:pt x="760" y="733"/>
                  <a:pt x="760" y="733"/>
                </a:cubicBezTo>
                <a:cubicBezTo>
                  <a:pt x="759" y="732"/>
                  <a:pt x="759" y="732"/>
                  <a:pt x="759" y="732"/>
                </a:cubicBezTo>
                <a:cubicBezTo>
                  <a:pt x="761" y="730"/>
                  <a:pt x="761" y="730"/>
                  <a:pt x="761" y="730"/>
                </a:cubicBezTo>
                <a:cubicBezTo>
                  <a:pt x="758" y="731"/>
                  <a:pt x="758" y="731"/>
                  <a:pt x="758" y="731"/>
                </a:cubicBezTo>
                <a:close/>
                <a:moveTo>
                  <a:pt x="763" y="728"/>
                </a:moveTo>
                <a:cubicBezTo>
                  <a:pt x="761" y="729"/>
                  <a:pt x="761" y="729"/>
                  <a:pt x="761" y="729"/>
                </a:cubicBezTo>
                <a:cubicBezTo>
                  <a:pt x="762" y="729"/>
                  <a:pt x="762" y="729"/>
                  <a:pt x="762" y="729"/>
                </a:cubicBezTo>
                <a:cubicBezTo>
                  <a:pt x="763" y="728"/>
                  <a:pt x="763" y="728"/>
                  <a:pt x="763" y="728"/>
                </a:cubicBezTo>
                <a:close/>
                <a:moveTo>
                  <a:pt x="671" y="483"/>
                </a:moveTo>
                <a:cubicBezTo>
                  <a:pt x="672" y="484"/>
                  <a:pt x="672" y="484"/>
                  <a:pt x="672" y="484"/>
                </a:cubicBezTo>
                <a:cubicBezTo>
                  <a:pt x="672" y="484"/>
                  <a:pt x="672" y="484"/>
                  <a:pt x="672" y="484"/>
                </a:cubicBezTo>
                <a:cubicBezTo>
                  <a:pt x="673" y="484"/>
                  <a:pt x="673" y="484"/>
                  <a:pt x="673" y="484"/>
                </a:cubicBezTo>
                <a:cubicBezTo>
                  <a:pt x="672" y="483"/>
                  <a:pt x="672" y="483"/>
                  <a:pt x="672" y="483"/>
                </a:cubicBezTo>
                <a:cubicBezTo>
                  <a:pt x="672" y="482"/>
                  <a:pt x="672" y="482"/>
                  <a:pt x="672" y="482"/>
                </a:cubicBezTo>
                <a:cubicBezTo>
                  <a:pt x="671" y="481"/>
                  <a:pt x="671" y="481"/>
                  <a:pt x="671" y="481"/>
                </a:cubicBezTo>
                <a:cubicBezTo>
                  <a:pt x="671" y="480"/>
                  <a:pt x="671" y="480"/>
                  <a:pt x="671" y="480"/>
                </a:cubicBezTo>
                <a:cubicBezTo>
                  <a:pt x="670" y="479"/>
                  <a:pt x="670" y="479"/>
                  <a:pt x="670" y="479"/>
                </a:cubicBezTo>
                <a:cubicBezTo>
                  <a:pt x="670" y="479"/>
                  <a:pt x="670" y="479"/>
                  <a:pt x="670" y="479"/>
                </a:cubicBezTo>
                <a:cubicBezTo>
                  <a:pt x="669" y="478"/>
                  <a:pt x="669" y="478"/>
                  <a:pt x="669" y="478"/>
                </a:cubicBezTo>
                <a:cubicBezTo>
                  <a:pt x="669" y="477"/>
                  <a:pt x="669" y="477"/>
                  <a:pt x="669" y="477"/>
                </a:cubicBezTo>
                <a:cubicBezTo>
                  <a:pt x="668" y="477"/>
                  <a:pt x="668" y="477"/>
                  <a:pt x="668" y="477"/>
                </a:cubicBezTo>
                <a:cubicBezTo>
                  <a:pt x="668" y="476"/>
                  <a:pt x="668" y="476"/>
                  <a:pt x="668" y="476"/>
                </a:cubicBezTo>
                <a:cubicBezTo>
                  <a:pt x="668" y="475"/>
                  <a:pt x="668" y="475"/>
                  <a:pt x="668" y="475"/>
                </a:cubicBezTo>
                <a:cubicBezTo>
                  <a:pt x="668" y="474"/>
                  <a:pt x="668" y="474"/>
                  <a:pt x="668" y="474"/>
                </a:cubicBezTo>
                <a:cubicBezTo>
                  <a:pt x="667" y="473"/>
                  <a:pt x="667" y="473"/>
                  <a:pt x="667" y="473"/>
                </a:cubicBezTo>
                <a:cubicBezTo>
                  <a:pt x="666" y="473"/>
                  <a:pt x="666" y="473"/>
                  <a:pt x="666" y="473"/>
                </a:cubicBezTo>
                <a:cubicBezTo>
                  <a:pt x="665" y="473"/>
                  <a:pt x="665" y="473"/>
                  <a:pt x="665" y="473"/>
                </a:cubicBezTo>
                <a:cubicBezTo>
                  <a:pt x="663" y="473"/>
                  <a:pt x="663" y="473"/>
                  <a:pt x="663" y="473"/>
                </a:cubicBezTo>
                <a:cubicBezTo>
                  <a:pt x="662" y="472"/>
                  <a:pt x="662" y="472"/>
                  <a:pt x="662" y="472"/>
                </a:cubicBezTo>
                <a:cubicBezTo>
                  <a:pt x="662" y="472"/>
                  <a:pt x="662" y="472"/>
                  <a:pt x="662" y="472"/>
                </a:cubicBezTo>
                <a:cubicBezTo>
                  <a:pt x="661" y="472"/>
                  <a:pt x="661" y="472"/>
                  <a:pt x="661" y="472"/>
                </a:cubicBezTo>
                <a:cubicBezTo>
                  <a:pt x="661" y="472"/>
                  <a:pt x="661" y="472"/>
                  <a:pt x="661" y="472"/>
                </a:cubicBezTo>
                <a:cubicBezTo>
                  <a:pt x="659" y="471"/>
                  <a:pt x="659" y="471"/>
                  <a:pt x="659" y="471"/>
                </a:cubicBezTo>
                <a:cubicBezTo>
                  <a:pt x="658" y="471"/>
                  <a:pt x="658" y="471"/>
                  <a:pt x="658" y="471"/>
                </a:cubicBezTo>
                <a:cubicBezTo>
                  <a:pt x="656" y="471"/>
                  <a:pt x="656" y="471"/>
                  <a:pt x="656" y="471"/>
                </a:cubicBezTo>
                <a:cubicBezTo>
                  <a:pt x="652" y="470"/>
                  <a:pt x="652" y="470"/>
                  <a:pt x="652" y="470"/>
                </a:cubicBezTo>
                <a:cubicBezTo>
                  <a:pt x="652" y="470"/>
                  <a:pt x="652" y="470"/>
                  <a:pt x="652" y="470"/>
                </a:cubicBezTo>
                <a:cubicBezTo>
                  <a:pt x="651" y="469"/>
                  <a:pt x="651" y="469"/>
                  <a:pt x="651" y="469"/>
                </a:cubicBezTo>
                <a:cubicBezTo>
                  <a:pt x="650" y="469"/>
                  <a:pt x="650" y="469"/>
                  <a:pt x="650" y="469"/>
                </a:cubicBezTo>
                <a:cubicBezTo>
                  <a:pt x="649" y="469"/>
                  <a:pt x="649" y="469"/>
                  <a:pt x="649" y="469"/>
                </a:cubicBezTo>
                <a:cubicBezTo>
                  <a:pt x="649" y="468"/>
                  <a:pt x="649" y="468"/>
                  <a:pt x="649" y="468"/>
                </a:cubicBezTo>
                <a:cubicBezTo>
                  <a:pt x="646" y="467"/>
                  <a:pt x="646" y="467"/>
                  <a:pt x="646" y="467"/>
                </a:cubicBezTo>
                <a:cubicBezTo>
                  <a:pt x="646" y="466"/>
                  <a:pt x="646" y="466"/>
                  <a:pt x="646" y="466"/>
                </a:cubicBezTo>
                <a:cubicBezTo>
                  <a:pt x="647" y="466"/>
                  <a:pt x="647" y="466"/>
                  <a:pt x="647" y="466"/>
                </a:cubicBezTo>
                <a:cubicBezTo>
                  <a:pt x="648" y="465"/>
                  <a:pt x="648" y="465"/>
                  <a:pt x="648" y="465"/>
                </a:cubicBezTo>
                <a:cubicBezTo>
                  <a:pt x="648" y="464"/>
                  <a:pt x="648" y="464"/>
                  <a:pt x="648" y="464"/>
                </a:cubicBezTo>
                <a:cubicBezTo>
                  <a:pt x="647" y="463"/>
                  <a:pt x="647" y="463"/>
                  <a:pt x="647" y="463"/>
                </a:cubicBezTo>
                <a:cubicBezTo>
                  <a:pt x="646" y="464"/>
                  <a:pt x="646" y="464"/>
                  <a:pt x="646" y="464"/>
                </a:cubicBezTo>
                <a:cubicBezTo>
                  <a:pt x="646" y="463"/>
                  <a:pt x="646" y="463"/>
                  <a:pt x="646" y="463"/>
                </a:cubicBezTo>
                <a:cubicBezTo>
                  <a:pt x="646" y="462"/>
                  <a:pt x="646" y="462"/>
                  <a:pt x="646" y="462"/>
                </a:cubicBezTo>
                <a:cubicBezTo>
                  <a:pt x="646" y="462"/>
                  <a:pt x="646" y="462"/>
                  <a:pt x="646" y="462"/>
                </a:cubicBezTo>
                <a:cubicBezTo>
                  <a:pt x="647" y="461"/>
                  <a:pt x="647" y="461"/>
                  <a:pt x="647" y="461"/>
                </a:cubicBezTo>
                <a:cubicBezTo>
                  <a:pt x="647" y="460"/>
                  <a:pt x="647" y="460"/>
                  <a:pt x="647" y="460"/>
                </a:cubicBezTo>
                <a:cubicBezTo>
                  <a:pt x="646" y="459"/>
                  <a:pt x="646" y="459"/>
                  <a:pt x="646" y="459"/>
                </a:cubicBezTo>
                <a:cubicBezTo>
                  <a:pt x="646" y="458"/>
                  <a:pt x="646" y="458"/>
                  <a:pt x="646" y="458"/>
                </a:cubicBezTo>
                <a:cubicBezTo>
                  <a:pt x="646" y="457"/>
                  <a:pt x="646" y="457"/>
                  <a:pt x="646" y="457"/>
                </a:cubicBezTo>
                <a:cubicBezTo>
                  <a:pt x="646" y="456"/>
                  <a:pt x="646" y="456"/>
                  <a:pt x="646" y="456"/>
                </a:cubicBezTo>
                <a:cubicBezTo>
                  <a:pt x="647" y="456"/>
                  <a:pt x="647" y="456"/>
                  <a:pt x="647" y="456"/>
                </a:cubicBezTo>
                <a:cubicBezTo>
                  <a:pt x="647" y="456"/>
                  <a:pt x="647" y="456"/>
                  <a:pt x="647" y="456"/>
                </a:cubicBezTo>
                <a:cubicBezTo>
                  <a:pt x="647" y="455"/>
                  <a:pt x="647" y="455"/>
                  <a:pt x="647" y="455"/>
                </a:cubicBezTo>
                <a:cubicBezTo>
                  <a:pt x="646" y="455"/>
                  <a:pt x="646" y="455"/>
                  <a:pt x="646" y="455"/>
                </a:cubicBezTo>
                <a:cubicBezTo>
                  <a:pt x="644" y="454"/>
                  <a:pt x="644" y="454"/>
                  <a:pt x="644" y="454"/>
                </a:cubicBezTo>
                <a:cubicBezTo>
                  <a:pt x="643" y="455"/>
                  <a:pt x="643" y="455"/>
                  <a:pt x="643" y="455"/>
                </a:cubicBezTo>
                <a:cubicBezTo>
                  <a:pt x="641" y="454"/>
                  <a:pt x="641" y="454"/>
                  <a:pt x="641" y="454"/>
                </a:cubicBezTo>
                <a:cubicBezTo>
                  <a:pt x="640" y="452"/>
                  <a:pt x="640" y="452"/>
                  <a:pt x="640" y="452"/>
                </a:cubicBezTo>
                <a:cubicBezTo>
                  <a:pt x="640" y="451"/>
                  <a:pt x="640" y="451"/>
                  <a:pt x="640" y="451"/>
                </a:cubicBezTo>
                <a:cubicBezTo>
                  <a:pt x="637" y="449"/>
                  <a:pt x="633" y="448"/>
                  <a:pt x="629" y="446"/>
                </a:cubicBezTo>
                <a:cubicBezTo>
                  <a:pt x="629" y="448"/>
                  <a:pt x="629" y="448"/>
                  <a:pt x="629" y="448"/>
                </a:cubicBezTo>
                <a:cubicBezTo>
                  <a:pt x="628" y="448"/>
                  <a:pt x="628" y="448"/>
                  <a:pt x="628" y="448"/>
                </a:cubicBezTo>
                <a:cubicBezTo>
                  <a:pt x="628" y="449"/>
                  <a:pt x="628" y="449"/>
                  <a:pt x="628" y="449"/>
                </a:cubicBezTo>
                <a:cubicBezTo>
                  <a:pt x="627" y="449"/>
                  <a:pt x="627" y="449"/>
                  <a:pt x="627" y="449"/>
                </a:cubicBezTo>
                <a:cubicBezTo>
                  <a:pt x="627" y="448"/>
                  <a:pt x="627" y="448"/>
                  <a:pt x="627" y="448"/>
                </a:cubicBezTo>
                <a:cubicBezTo>
                  <a:pt x="628" y="446"/>
                  <a:pt x="628" y="446"/>
                  <a:pt x="628" y="446"/>
                </a:cubicBezTo>
                <a:cubicBezTo>
                  <a:pt x="628" y="446"/>
                  <a:pt x="628" y="446"/>
                  <a:pt x="628" y="446"/>
                </a:cubicBezTo>
                <a:cubicBezTo>
                  <a:pt x="628" y="446"/>
                  <a:pt x="628" y="446"/>
                  <a:pt x="627" y="446"/>
                </a:cubicBezTo>
                <a:cubicBezTo>
                  <a:pt x="627" y="446"/>
                  <a:pt x="627" y="446"/>
                  <a:pt x="627" y="446"/>
                </a:cubicBezTo>
                <a:cubicBezTo>
                  <a:pt x="627" y="448"/>
                  <a:pt x="627" y="448"/>
                  <a:pt x="627" y="448"/>
                </a:cubicBezTo>
                <a:cubicBezTo>
                  <a:pt x="626" y="449"/>
                  <a:pt x="626" y="449"/>
                  <a:pt x="626" y="449"/>
                </a:cubicBezTo>
                <a:cubicBezTo>
                  <a:pt x="626" y="450"/>
                  <a:pt x="626" y="450"/>
                  <a:pt x="626" y="450"/>
                </a:cubicBezTo>
                <a:cubicBezTo>
                  <a:pt x="625" y="450"/>
                  <a:pt x="625" y="450"/>
                  <a:pt x="625" y="450"/>
                </a:cubicBezTo>
                <a:cubicBezTo>
                  <a:pt x="624" y="450"/>
                  <a:pt x="624" y="450"/>
                  <a:pt x="624" y="450"/>
                </a:cubicBezTo>
                <a:cubicBezTo>
                  <a:pt x="625" y="449"/>
                  <a:pt x="625" y="449"/>
                  <a:pt x="625" y="449"/>
                </a:cubicBezTo>
                <a:cubicBezTo>
                  <a:pt x="625" y="449"/>
                  <a:pt x="625" y="449"/>
                  <a:pt x="625" y="449"/>
                </a:cubicBezTo>
                <a:cubicBezTo>
                  <a:pt x="624" y="449"/>
                  <a:pt x="624" y="449"/>
                  <a:pt x="624" y="449"/>
                </a:cubicBezTo>
                <a:cubicBezTo>
                  <a:pt x="622" y="450"/>
                  <a:pt x="622" y="450"/>
                  <a:pt x="622" y="450"/>
                </a:cubicBezTo>
                <a:cubicBezTo>
                  <a:pt x="621" y="451"/>
                  <a:pt x="621" y="451"/>
                  <a:pt x="621" y="451"/>
                </a:cubicBezTo>
                <a:cubicBezTo>
                  <a:pt x="620" y="452"/>
                  <a:pt x="620" y="452"/>
                  <a:pt x="620" y="452"/>
                </a:cubicBezTo>
                <a:cubicBezTo>
                  <a:pt x="619" y="453"/>
                  <a:pt x="619" y="453"/>
                  <a:pt x="619" y="453"/>
                </a:cubicBezTo>
                <a:cubicBezTo>
                  <a:pt x="618" y="453"/>
                  <a:pt x="618" y="453"/>
                  <a:pt x="618" y="453"/>
                </a:cubicBezTo>
                <a:cubicBezTo>
                  <a:pt x="617" y="454"/>
                  <a:pt x="617" y="454"/>
                  <a:pt x="617" y="454"/>
                </a:cubicBezTo>
                <a:cubicBezTo>
                  <a:pt x="615" y="454"/>
                  <a:pt x="615" y="454"/>
                  <a:pt x="615" y="454"/>
                </a:cubicBezTo>
                <a:cubicBezTo>
                  <a:pt x="612" y="455"/>
                  <a:pt x="612" y="455"/>
                  <a:pt x="612" y="455"/>
                </a:cubicBezTo>
                <a:cubicBezTo>
                  <a:pt x="608" y="457"/>
                  <a:pt x="608" y="457"/>
                  <a:pt x="608" y="457"/>
                </a:cubicBezTo>
                <a:cubicBezTo>
                  <a:pt x="607" y="459"/>
                  <a:pt x="607" y="459"/>
                  <a:pt x="607" y="459"/>
                </a:cubicBezTo>
                <a:cubicBezTo>
                  <a:pt x="606" y="460"/>
                  <a:pt x="606" y="460"/>
                  <a:pt x="606" y="460"/>
                </a:cubicBezTo>
                <a:cubicBezTo>
                  <a:pt x="605" y="460"/>
                  <a:pt x="605" y="460"/>
                  <a:pt x="605" y="460"/>
                </a:cubicBezTo>
                <a:cubicBezTo>
                  <a:pt x="604" y="460"/>
                  <a:pt x="604" y="460"/>
                  <a:pt x="604" y="460"/>
                </a:cubicBezTo>
                <a:cubicBezTo>
                  <a:pt x="603" y="462"/>
                  <a:pt x="603" y="462"/>
                  <a:pt x="603" y="462"/>
                </a:cubicBezTo>
                <a:cubicBezTo>
                  <a:pt x="602" y="462"/>
                  <a:pt x="602" y="462"/>
                  <a:pt x="602" y="462"/>
                </a:cubicBezTo>
                <a:cubicBezTo>
                  <a:pt x="601" y="463"/>
                  <a:pt x="601" y="463"/>
                  <a:pt x="601" y="463"/>
                </a:cubicBezTo>
                <a:cubicBezTo>
                  <a:pt x="602" y="463"/>
                  <a:pt x="602" y="463"/>
                  <a:pt x="602" y="463"/>
                </a:cubicBezTo>
                <a:cubicBezTo>
                  <a:pt x="602" y="464"/>
                  <a:pt x="602" y="464"/>
                  <a:pt x="602" y="464"/>
                </a:cubicBezTo>
                <a:cubicBezTo>
                  <a:pt x="603" y="464"/>
                  <a:pt x="603" y="464"/>
                  <a:pt x="603" y="464"/>
                </a:cubicBezTo>
                <a:cubicBezTo>
                  <a:pt x="605" y="463"/>
                  <a:pt x="605" y="463"/>
                  <a:pt x="605" y="463"/>
                </a:cubicBezTo>
                <a:cubicBezTo>
                  <a:pt x="605" y="462"/>
                  <a:pt x="605" y="462"/>
                  <a:pt x="605" y="462"/>
                </a:cubicBezTo>
                <a:cubicBezTo>
                  <a:pt x="607" y="462"/>
                  <a:pt x="607" y="462"/>
                  <a:pt x="607" y="462"/>
                </a:cubicBezTo>
                <a:cubicBezTo>
                  <a:pt x="608" y="461"/>
                  <a:pt x="608" y="461"/>
                  <a:pt x="608" y="461"/>
                </a:cubicBezTo>
                <a:cubicBezTo>
                  <a:pt x="608" y="461"/>
                  <a:pt x="608" y="461"/>
                  <a:pt x="608" y="461"/>
                </a:cubicBezTo>
                <a:cubicBezTo>
                  <a:pt x="610" y="461"/>
                  <a:pt x="610" y="461"/>
                  <a:pt x="610" y="461"/>
                </a:cubicBezTo>
                <a:cubicBezTo>
                  <a:pt x="610" y="462"/>
                  <a:pt x="610" y="462"/>
                  <a:pt x="610" y="462"/>
                </a:cubicBezTo>
                <a:cubicBezTo>
                  <a:pt x="609" y="462"/>
                  <a:pt x="609" y="462"/>
                  <a:pt x="609" y="462"/>
                </a:cubicBezTo>
                <a:cubicBezTo>
                  <a:pt x="609" y="464"/>
                  <a:pt x="609" y="464"/>
                  <a:pt x="609" y="464"/>
                </a:cubicBezTo>
                <a:cubicBezTo>
                  <a:pt x="609" y="464"/>
                  <a:pt x="609" y="464"/>
                  <a:pt x="609" y="464"/>
                </a:cubicBezTo>
                <a:cubicBezTo>
                  <a:pt x="609" y="464"/>
                  <a:pt x="609" y="464"/>
                  <a:pt x="609" y="464"/>
                </a:cubicBezTo>
                <a:cubicBezTo>
                  <a:pt x="609" y="464"/>
                  <a:pt x="609" y="464"/>
                  <a:pt x="609" y="464"/>
                </a:cubicBezTo>
                <a:cubicBezTo>
                  <a:pt x="610" y="464"/>
                  <a:pt x="610" y="464"/>
                  <a:pt x="610" y="464"/>
                </a:cubicBezTo>
                <a:cubicBezTo>
                  <a:pt x="610" y="465"/>
                  <a:pt x="610" y="465"/>
                  <a:pt x="610" y="465"/>
                </a:cubicBezTo>
                <a:cubicBezTo>
                  <a:pt x="611" y="465"/>
                  <a:pt x="611" y="465"/>
                  <a:pt x="611" y="465"/>
                </a:cubicBezTo>
                <a:cubicBezTo>
                  <a:pt x="612" y="465"/>
                  <a:pt x="612" y="465"/>
                  <a:pt x="612" y="465"/>
                </a:cubicBezTo>
                <a:cubicBezTo>
                  <a:pt x="613" y="465"/>
                  <a:pt x="613" y="465"/>
                  <a:pt x="613" y="465"/>
                </a:cubicBezTo>
                <a:cubicBezTo>
                  <a:pt x="616" y="463"/>
                  <a:pt x="616" y="463"/>
                  <a:pt x="616" y="463"/>
                </a:cubicBezTo>
                <a:cubicBezTo>
                  <a:pt x="617" y="463"/>
                  <a:pt x="617" y="463"/>
                  <a:pt x="617" y="463"/>
                </a:cubicBezTo>
                <a:cubicBezTo>
                  <a:pt x="618" y="463"/>
                  <a:pt x="618" y="463"/>
                  <a:pt x="618" y="463"/>
                </a:cubicBezTo>
                <a:cubicBezTo>
                  <a:pt x="619" y="463"/>
                  <a:pt x="619" y="463"/>
                  <a:pt x="619" y="463"/>
                </a:cubicBezTo>
                <a:cubicBezTo>
                  <a:pt x="620" y="462"/>
                  <a:pt x="620" y="462"/>
                  <a:pt x="620" y="462"/>
                </a:cubicBezTo>
                <a:cubicBezTo>
                  <a:pt x="621" y="461"/>
                  <a:pt x="621" y="461"/>
                  <a:pt x="621" y="461"/>
                </a:cubicBezTo>
                <a:cubicBezTo>
                  <a:pt x="622" y="461"/>
                  <a:pt x="622" y="461"/>
                  <a:pt x="622" y="461"/>
                </a:cubicBezTo>
                <a:cubicBezTo>
                  <a:pt x="622" y="461"/>
                  <a:pt x="622" y="461"/>
                  <a:pt x="622" y="461"/>
                </a:cubicBezTo>
                <a:cubicBezTo>
                  <a:pt x="623" y="460"/>
                  <a:pt x="623" y="460"/>
                  <a:pt x="623" y="460"/>
                </a:cubicBezTo>
                <a:cubicBezTo>
                  <a:pt x="624" y="459"/>
                  <a:pt x="624" y="459"/>
                  <a:pt x="624" y="459"/>
                </a:cubicBezTo>
                <a:cubicBezTo>
                  <a:pt x="625" y="459"/>
                  <a:pt x="625" y="459"/>
                  <a:pt x="625" y="459"/>
                </a:cubicBezTo>
                <a:cubicBezTo>
                  <a:pt x="625" y="458"/>
                  <a:pt x="625" y="458"/>
                  <a:pt x="625" y="458"/>
                </a:cubicBezTo>
                <a:cubicBezTo>
                  <a:pt x="627" y="458"/>
                  <a:pt x="627" y="458"/>
                  <a:pt x="627" y="458"/>
                </a:cubicBezTo>
                <a:cubicBezTo>
                  <a:pt x="627" y="458"/>
                  <a:pt x="627" y="458"/>
                  <a:pt x="627" y="458"/>
                </a:cubicBezTo>
                <a:cubicBezTo>
                  <a:pt x="629" y="458"/>
                  <a:pt x="629" y="458"/>
                  <a:pt x="629" y="458"/>
                </a:cubicBezTo>
                <a:cubicBezTo>
                  <a:pt x="629" y="458"/>
                  <a:pt x="629" y="458"/>
                  <a:pt x="629" y="458"/>
                </a:cubicBezTo>
                <a:cubicBezTo>
                  <a:pt x="629" y="459"/>
                  <a:pt x="629" y="459"/>
                  <a:pt x="629" y="459"/>
                </a:cubicBezTo>
                <a:cubicBezTo>
                  <a:pt x="628" y="459"/>
                  <a:pt x="628" y="459"/>
                  <a:pt x="628" y="459"/>
                </a:cubicBezTo>
                <a:cubicBezTo>
                  <a:pt x="627" y="460"/>
                  <a:pt x="627" y="460"/>
                  <a:pt x="627" y="460"/>
                </a:cubicBezTo>
                <a:cubicBezTo>
                  <a:pt x="625" y="461"/>
                  <a:pt x="625" y="461"/>
                  <a:pt x="625" y="461"/>
                </a:cubicBezTo>
                <a:cubicBezTo>
                  <a:pt x="625" y="462"/>
                  <a:pt x="625" y="462"/>
                  <a:pt x="625" y="462"/>
                </a:cubicBezTo>
                <a:cubicBezTo>
                  <a:pt x="625" y="463"/>
                  <a:pt x="625" y="463"/>
                  <a:pt x="625" y="463"/>
                </a:cubicBezTo>
                <a:cubicBezTo>
                  <a:pt x="624" y="463"/>
                  <a:pt x="624" y="463"/>
                  <a:pt x="624" y="463"/>
                </a:cubicBezTo>
                <a:cubicBezTo>
                  <a:pt x="625" y="463"/>
                  <a:pt x="625" y="463"/>
                  <a:pt x="625" y="463"/>
                </a:cubicBezTo>
                <a:cubicBezTo>
                  <a:pt x="625" y="463"/>
                  <a:pt x="625" y="463"/>
                  <a:pt x="625" y="463"/>
                </a:cubicBezTo>
                <a:cubicBezTo>
                  <a:pt x="626" y="462"/>
                  <a:pt x="626" y="462"/>
                  <a:pt x="626" y="462"/>
                </a:cubicBezTo>
                <a:cubicBezTo>
                  <a:pt x="628" y="463"/>
                  <a:pt x="628" y="463"/>
                  <a:pt x="628" y="463"/>
                </a:cubicBezTo>
                <a:cubicBezTo>
                  <a:pt x="628" y="463"/>
                  <a:pt x="628" y="463"/>
                  <a:pt x="628" y="463"/>
                </a:cubicBezTo>
                <a:cubicBezTo>
                  <a:pt x="629" y="465"/>
                  <a:pt x="629" y="465"/>
                  <a:pt x="629" y="465"/>
                </a:cubicBezTo>
                <a:cubicBezTo>
                  <a:pt x="630" y="466"/>
                  <a:pt x="630" y="466"/>
                  <a:pt x="630" y="466"/>
                </a:cubicBezTo>
                <a:cubicBezTo>
                  <a:pt x="630" y="466"/>
                  <a:pt x="630" y="466"/>
                  <a:pt x="630" y="466"/>
                </a:cubicBezTo>
                <a:cubicBezTo>
                  <a:pt x="632" y="466"/>
                  <a:pt x="632" y="466"/>
                  <a:pt x="632" y="466"/>
                </a:cubicBezTo>
                <a:cubicBezTo>
                  <a:pt x="633" y="467"/>
                  <a:pt x="633" y="467"/>
                  <a:pt x="633" y="467"/>
                </a:cubicBezTo>
                <a:cubicBezTo>
                  <a:pt x="634" y="467"/>
                  <a:pt x="634" y="467"/>
                  <a:pt x="634" y="467"/>
                </a:cubicBezTo>
                <a:cubicBezTo>
                  <a:pt x="635" y="466"/>
                  <a:pt x="635" y="466"/>
                  <a:pt x="635" y="466"/>
                </a:cubicBezTo>
                <a:cubicBezTo>
                  <a:pt x="636" y="466"/>
                  <a:pt x="636" y="466"/>
                  <a:pt x="636" y="466"/>
                </a:cubicBezTo>
                <a:cubicBezTo>
                  <a:pt x="636" y="466"/>
                  <a:pt x="636" y="466"/>
                  <a:pt x="636" y="466"/>
                </a:cubicBezTo>
                <a:cubicBezTo>
                  <a:pt x="637" y="465"/>
                  <a:pt x="637" y="465"/>
                  <a:pt x="637" y="465"/>
                </a:cubicBezTo>
                <a:cubicBezTo>
                  <a:pt x="637" y="466"/>
                  <a:pt x="637" y="466"/>
                  <a:pt x="637" y="466"/>
                </a:cubicBezTo>
                <a:cubicBezTo>
                  <a:pt x="638" y="465"/>
                  <a:pt x="638" y="465"/>
                  <a:pt x="638" y="465"/>
                </a:cubicBezTo>
                <a:cubicBezTo>
                  <a:pt x="639" y="466"/>
                  <a:pt x="639" y="466"/>
                  <a:pt x="639" y="466"/>
                </a:cubicBezTo>
                <a:cubicBezTo>
                  <a:pt x="640" y="466"/>
                  <a:pt x="640" y="466"/>
                  <a:pt x="640" y="466"/>
                </a:cubicBezTo>
                <a:cubicBezTo>
                  <a:pt x="641" y="466"/>
                  <a:pt x="641" y="466"/>
                  <a:pt x="641" y="466"/>
                </a:cubicBezTo>
                <a:cubicBezTo>
                  <a:pt x="642" y="465"/>
                  <a:pt x="642" y="465"/>
                  <a:pt x="642" y="465"/>
                </a:cubicBezTo>
                <a:cubicBezTo>
                  <a:pt x="643" y="465"/>
                  <a:pt x="643" y="465"/>
                  <a:pt x="643" y="465"/>
                </a:cubicBezTo>
                <a:cubicBezTo>
                  <a:pt x="643" y="465"/>
                  <a:pt x="643" y="465"/>
                  <a:pt x="643" y="465"/>
                </a:cubicBezTo>
                <a:cubicBezTo>
                  <a:pt x="644" y="466"/>
                  <a:pt x="644" y="466"/>
                  <a:pt x="644" y="466"/>
                </a:cubicBezTo>
                <a:cubicBezTo>
                  <a:pt x="643" y="467"/>
                  <a:pt x="643" y="467"/>
                  <a:pt x="643" y="467"/>
                </a:cubicBezTo>
                <a:cubicBezTo>
                  <a:pt x="644" y="468"/>
                  <a:pt x="644" y="468"/>
                  <a:pt x="644" y="468"/>
                </a:cubicBezTo>
                <a:cubicBezTo>
                  <a:pt x="645" y="468"/>
                  <a:pt x="645" y="468"/>
                  <a:pt x="645" y="468"/>
                </a:cubicBezTo>
                <a:cubicBezTo>
                  <a:pt x="645" y="468"/>
                  <a:pt x="645" y="468"/>
                  <a:pt x="645" y="468"/>
                </a:cubicBezTo>
                <a:cubicBezTo>
                  <a:pt x="646" y="468"/>
                  <a:pt x="646" y="468"/>
                  <a:pt x="646" y="468"/>
                </a:cubicBezTo>
                <a:cubicBezTo>
                  <a:pt x="647" y="469"/>
                  <a:pt x="647" y="469"/>
                  <a:pt x="647" y="469"/>
                </a:cubicBezTo>
                <a:cubicBezTo>
                  <a:pt x="648" y="470"/>
                  <a:pt x="648" y="470"/>
                  <a:pt x="648" y="470"/>
                </a:cubicBezTo>
                <a:cubicBezTo>
                  <a:pt x="648" y="471"/>
                  <a:pt x="648" y="471"/>
                  <a:pt x="648" y="471"/>
                </a:cubicBezTo>
                <a:cubicBezTo>
                  <a:pt x="649" y="471"/>
                  <a:pt x="649" y="471"/>
                  <a:pt x="649" y="471"/>
                </a:cubicBezTo>
                <a:cubicBezTo>
                  <a:pt x="649" y="472"/>
                  <a:pt x="649" y="472"/>
                  <a:pt x="649" y="472"/>
                </a:cubicBezTo>
                <a:cubicBezTo>
                  <a:pt x="649" y="472"/>
                  <a:pt x="649" y="472"/>
                  <a:pt x="649" y="472"/>
                </a:cubicBezTo>
                <a:cubicBezTo>
                  <a:pt x="648" y="472"/>
                  <a:pt x="648" y="472"/>
                  <a:pt x="648" y="472"/>
                </a:cubicBezTo>
                <a:cubicBezTo>
                  <a:pt x="647" y="472"/>
                  <a:pt x="647" y="472"/>
                  <a:pt x="647" y="472"/>
                </a:cubicBezTo>
                <a:cubicBezTo>
                  <a:pt x="646" y="471"/>
                  <a:pt x="646" y="471"/>
                  <a:pt x="646" y="471"/>
                </a:cubicBezTo>
                <a:cubicBezTo>
                  <a:pt x="645" y="471"/>
                  <a:pt x="645" y="471"/>
                  <a:pt x="645" y="471"/>
                </a:cubicBezTo>
                <a:cubicBezTo>
                  <a:pt x="645" y="471"/>
                  <a:pt x="645" y="471"/>
                  <a:pt x="645" y="471"/>
                </a:cubicBezTo>
                <a:cubicBezTo>
                  <a:pt x="645" y="472"/>
                  <a:pt x="645" y="472"/>
                  <a:pt x="645" y="472"/>
                </a:cubicBezTo>
                <a:cubicBezTo>
                  <a:pt x="644" y="473"/>
                  <a:pt x="644" y="473"/>
                  <a:pt x="644" y="473"/>
                </a:cubicBezTo>
                <a:cubicBezTo>
                  <a:pt x="644" y="473"/>
                  <a:pt x="644" y="473"/>
                  <a:pt x="644" y="473"/>
                </a:cubicBezTo>
                <a:cubicBezTo>
                  <a:pt x="644" y="474"/>
                  <a:pt x="644" y="474"/>
                  <a:pt x="644" y="474"/>
                </a:cubicBezTo>
                <a:cubicBezTo>
                  <a:pt x="643" y="473"/>
                  <a:pt x="643" y="473"/>
                  <a:pt x="643" y="473"/>
                </a:cubicBezTo>
                <a:cubicBezTo>
                  <a:pt x="643" y="472"/>
                  <a:pt x="643" y="472"/>
                  <a:pt x="643" y="472"/>
                </a:cubicBezTo>
                <a:cubicBezTo>
                  <a:pt x="642" y="471"/>
                  <a:pt x="642" y="471"/>
                  <a:pt x="642" y="471"/>
                </a:cubicBezTo>
                <a:cubicBezTo>
                  <a:pt x="641" y="471"/>
                  <a:pt x="641" y="471"/>
                  <a:pt x="641" y="471"/>
                </a:cubicBezTo>
                <a:cubicBezTo>
                  <a:pt x="640" y="471"/>
                  <a:pt x="640" y="471"/>
                  <a:pt x="640" y="471"/>
                </a:cubicBezTo>
                <a:cubicBezTo>
                  <a:pt x="639" y="471"/>
                  <a:pt x="639" y="471"/>
                  <a:pt x="639" y="471"/>
                </a:cubicBezTo>
                <a:cubicBezTo>
                  <a:pt x="638" y="471"/>
                  <a:pt x="638" y="471"/>
                  <a:pt x="638" y="471"/>
                </a:cubicBezTo>
                <a:cubicBezTo>
                  <a:pt x="637" y="471"/>
                  <a:pt x="637" y="471"/>
                  <a:pt x="637" y="471"/>
                </a:cubicBezTo>
                <a:cubicBezTo>
                  <a:pt x="635" y="471"/>
                  <a:pt x="635" y="471"/>
                  <a:pt x="635" y="471"/>
                </a:cubicBezTo>
                <a:cubicBezTo>
                  <a:pt x="634" y="471"/>
                  <a:pt x="634" y="471"/>
                  <a:pt x="634" y="471"/>
                </a:cubicBezTo>
                <a:cubicBezTo>
                  <a:pt x="634" y="472"/>
                  <a:pt x="634" y="472"/>
                  <a:pt x="634" y="472"/>
                </a:cubicBezTo>
                <a:cubicBezTo>
                  <a:pt x="633" y="472"/>
                  <a:pt x="633" y="472"/>
                  <a:pt x="633" y="472"/>
                </a:cubicBezTo>
                <a:cubicBezTo>
                  <a:pt x="633" y="472"/>
                  <a:pt x="633" y="472"/>
                  <a:pt x="633" y="472"/>
                </a:cubicBezTo>
                <a:cubicBezTo>
                  <a:pt x="633" y="472"/>
                  <a:pt x="633" y="472"/>
                  <a:pt x="633" y="472"/>
                </a:cubicBezTo>
                <a:cubicBezTo>
                  <a:pt x="632" y="471"/>
                  <a:pt x="632" y="471"/>
                  <a:pt x="632" y="471"/>
                </a:cubicBezTo>
                <a:cubicBezTo>
                  <a:pt x="632" y="472"/>
                  <a:pt x="632" y="472"/>
                  <a:pt x="632" y="472"/>
                </a:cubicBezTo>
                <a:cubicBezTo>
                  <a:pt x="631" y="472"/>
                  <a:pt x="631" y="472"/>
                  <a:pt x="631" y="472"/>
                </a:cubicBezTo>
                <a:cubicBezTo>
                  <a:pt x="630" y="473"/>
                  <a:pt x="630" y="473"/>
                  <a:pt x="630" y="473"/>
                </a:cubicBezTo>
                <a:cubicBezTo>
                  <a:pt x="629" y="474"/>
                  <a:pt x="629" y="474"/>
                  <a:pt x="629" y="474"/>
                </a:cubicBezTo>
                <a:cubicBezTo>
                  <a:pt x="629" y="474"/>
                  <a:pt x="629" y="474"/>
                  <a:pt x="629" y="474"/>
                </a:cubicBezTo>
                <a:cubicBezTo>
                  <a:pt x="627" y="477"/>
                  <a:pt x="627" y="477"/>
                  <a:pt x="627" y="477"/>
                </a:cubicBezTo>
                <a:cubicBezTo>
                  <a:pt x="625" y="478"/>
                  <a:pt x="625" y="478"/>
                  <a:pt x="625" y="478"/>
                </a:cubicBezTo>
                <a:cubicBezTo>
                  <a:pt x="624" y="479"/>
                  <a:pt x="624" y="479"/>
                  <a:pt x="624" y="479"/>
                </a:cubicBezTo>
                <a:cubicBezTo>
                  <a:pt x="623" y="480"/>
                  <a:pt x="623" y="480"/>
                  <a:pt x="623" y="480"/>
                </a:cubicBezTo>
                <a:cubicBezTo>
                  <a:pt x="623" y="482"/>
                  <a:pt x="623" y="482"/>
                  <a:pt x="623" y="482"/>
                </a:cubicBezTo>
                <a:cubicBezTo>
                  <a:pt x="622" y="482"/>
                  <a:pt x="622" y="482"/>
                  <a:pt x="622" y="482"/>
                </a:cubicBezTo>
                <a:cubicBezTo>
                  <a:pt x="622" y="483"/>
                  <a:pt x="622" y="483"/>
                  <a:pt x="622" y="483"/>
                </a:cubicBezTo>
                <a:cubicBezTo>
                  <a:pt x="623" y="483"/>
                  <a:pt x="623" y="483"/>
                  <a:pt x="623" y="483"/>
                </a:cubicBezTo>
                <a:cubicBezTo>
                  <a:pt x="624" y="482"/>
                  <a:pt x="624" y="482"/>
                  <a:pt x="624" y="482"/>
                </a:cubicBezTo>
                <a:cubicBezTo>
                  <a:pt x="624" y="481"/>
                  <a:pt x="624" y="481"/>
                  <a:pt x="624" y="481"/>
                </a:cubicBezTo>
                <a:cubicBezTo>
                  <a:pt x="625" y="481"/>
                  <a:pt x="625" y="481"/>
                  <a:pt x="625" y="481"/>
                </a:cubicBezTo>
                <a:cubicBezTo>
                  <a:pt x="625" y="481"/>
                  <a:pt x="625" y="481"/>
                  <a:pt x="625" y="481"/>
                </a:cubicBezTo>
                <a:cubicBezTo>
                  <a:pt x="626" y="481"/>
                  <a:pt x="626" y="481"/>
                  <a:pt x="626" y="481"/>
                </a:cubicBezTo>
                <a:cubicBezTo>
                  <a:pt x="625" y="483"/>
                  <a:pt x="625" y="483"/>
                  <a:pt x="625" y="483"/>
                </a:cubicBezTo>
                <a:cubicBezTo>
                  <a:pt x="625" y="485"/>
                  <a:pt x="625" y="485"/>
                  <a:pt x="625" y="485"/>
                </a:cubicBezTo>
                <a:cubicBezTo>
                  <a:pt x="625" y="485"/>
                  <a:pt x="625" y="485"/>
                  <a:pt x="625" y="485"/>
                </a:cubicBezTo>
                <a:cubicBezTo>
                  <a:pt x="624" y="487"/>
                  <a:pt x="624" y="487"/>
                  <a:pt x="624" y="487"/>
                </a:cubicBezTo>
                <a:cubicBezTo>
                  <a:pt x="623" y="488"/>
                  <a:pt x="623" y="488"/>
                  <a:pt x="623" y="488"/>
                </a:cubicBezTo>
                <a:cubicBezTo>
                  <a:pt x="623" y="489"/>
                  <a:pt x="623" y="489"/>
                  <a:pt x="623" y="489"/>
                </a:cubicBezTo>
                <a:cubicBezTo>
                  <a:pt x="623" y="490"/>
                  <a:pt x="623" y="490"/>
                  <a:pt x="623" y="490"/>
                </a:cubicBezTo>
                <a:cubicBezTo>
                  <a:pt x="623" y="491"/>
                  <a:pt x="623" y="491"/>
                  <a:pt x="623" y="491"/>
                </a:cubicBezTo>
                <a:cubicBezTo>
                  <a:pt x="621" y="493"/>
                  <a:pt x="621" y="493"/>
                  <a:pt x="621" y="493"/>
                </a:cubicBezTo>
                <a:cubicBezTo>
                  <a:pt x="621" y="494"/>
                  <a:pt x="621" y="494"/>
                  <a:pt x="621" y="494"/>
                </a:cubicBezTo>
                <a:cubicBezTo>
                  <a:pt x="620" y="496"/>
                  <a:pt x="620" y="496"/>
                  <a:pt x="620" y="496"/>
                </a:cubicBezTo>
                <a:cubicBezTo>
                  <a:pt x="620" y="498"/>
                  <a:pt x="620" y="498"/>
                  <a:pt x="620" y="498"/>
                </a:cubicBezTo>
                <a:cubicBezTo>
                  <a:pt x="620" y="498"/>
                  <a:pt x="620" y="498"/>
                  <a:pt x="620" y="498"/>
                </a:cubicBezTo>
                <a:cubicBezTo>
                  <a:pt x="620" y="500"/>
                  <a:pt x="620" y="500"/>
                  <a:pt x="620" y="500"/>
                </a:cubicBezTo>
                <a:cubicBezTo>
                  <a:pt x="619" y="502"/>
                  <a:pt x="619" y="502"/>
                  <a:pt x="619" y="502"/>
                </a:cubicBezTo>
                <a:cubicBezTo>
                  <a:pt x="620" y="502"/>
                  <a:pt x="620" y="502"/>
                  <a:pt x="620" y="502"/>
                </a:cubicBezTo>
                <a:cubicBezTo>
                  <a:pt x="620" y="505"/>
                  <a:pt x="620" y="505"/>
                  <a:pt x="620" y="505"/>
                </a:cubicBezTo>
                <a:cubicBezTo>
                  <a:pt x="620" y="505"/>
                  <a:pt x="620" y="505"/>
                  <a:pt x="620" y="505"/>
                </a:cubicBezTo>
                <a:cubicBezTo>
                  <a:pt x="620" y="506"/>
                  <a:pt x="620" y="506"/>
                  <a:pt x="620" y="506"/>
                </a:cubicBezTo>
                <a:cubicBezTo>
                  <a:pt x="621" y="507"/>
                  <a:pt x="621" y="507"/>
                  <a:pt x="621" y="507"/>
                </a:cubicBezTo>
                <a:cubicBezTo>
                  <a:pt x="621" y="507"/>
                  <a:pt x="621" y="507"/>
                  <a:pt x="621" y="507"/>
                </a:cubicBezTo>
                <a:cubicBezTo>
                  <a:pt x="622" y="508"/>
                  <a:pt x="622" y="508"/>
                  <a:pt x="622" y="508"/>
                </a:cubicBezTo>
                <a:cubicBezTo>
                  <a:pt x="623" y="507"/>
                  <a:pt x="623" y="507"/>
                  <a:pt x="623" y="507"/>
                </a:cubicBezTo>
                <a:cubicBezTo>
                  <a:pt x="623" y="507"/>
                  <a:pt x="623" y="507"/>
                  <a:pt x="623" y="507"/>
                </a:cubicBezTo>
                <a:cubicBezTo>
                  <a:pt x="624" y="507"/>
                  <a:pt x="624" y="507"/>
                  <a:pt x="624" y="507"/>
                </a:cubicBezTo>
                <a:cubicBezTo>
                  <a:pt x="625" y="507"/>
                  <a:pt x="625" y="507"/>
                  <a:pt x="625" y="507"/>
                </a:cubicBezTo>
                <a:cubicBezTo>
                  <a:pt x="626" y="506"/>
                  <a:pt x="626" y="506"/>
                  <a:pt x="626" y="506"/>
                </a:cubicBezTo>
                <a:cubicBezTo>
                  <a:pt x="626" y="505"/>
                  <a:pt x="626" y="505"/>
                  <a:pt x="626" y="505"/>
                </a:cubicBezTo>
                <a:cubicBezTo>
                  <a:pt x="626" y="505"/>
                  <a:pt x="626" y="505"/>
                  <a:pt x="626" y="505"/>
                </a:cubicBezTo>
                <a:cubicBezTo>
                  <a:pt x="627" y="504"/>
                  <a:pt x="627" y="504"/>
                  <a:pt x="627" y="504"/>
                </a:cubicBezTo>
                <a:cubicBezTo>
                  <a:pt x="628" y="502"/>
                  <a:pt x="628" y="502"/>
                  <a:pt x="628" y="502"/>
                </a:cubicBezTo>
                <a:cubicBezTo>
                  <a:pt x="630" y="500"/>
                  <a:pt x="630" y="500"/>
                  <a:pt x="630" y="500"/>
                </a:cubicBezTo>
                <a:cubicBezTo>
                  <a:pt x="630" y="499"/>
                  <a:pt x="630" y="499"/>
                  <a:pt x="630" y="499"/>
                </a:cubicBezTo>
                <a:cubicBezTo>
                  <a:pt x="630" y="498"/>
                  <a:pt x="630" y="498"/>
                  <a:pt x="630" y="498"/>
                </a:cubicBezTo>
                <a:cubicBezTo>
                  <a:pt x="630" y="497"/>
                  <a:pt x="630" y="497"/>
                  <a:pt x="630" y="497"/>
                </a:cubicBezTo>
                <a:cubicBezTo>
                  <a:pt x="630" y="495"/>
                  <a:pt x="630" y="495"/>
                  <a:pt x="630" y="495"/>
                </a:cubicBezTo>
                <a:cubicBezTo>
                  <a:pt x="630" y="494"/>
                  <a:pt x="630" y="494"/>
                  <a:pt x="630" y="494"/>
                </a:cubicBezTo>
                <a:cubicBezTo>
                  <a:pt x="630" y="492"/>
                  <a:pt x="630" y="492"/>
                  <a:pt x="630" y="492"/>
                </a:cubicBezTo>
                <a:cubicBezTo>
                  <a:pt x="630" y="491"/>
                  <a:pt x="630" y="491"/>
                  <a:pt x="630" y="491"/>
                </a:cubicBezTo>
                <a:cubicBezTo>
                  <a:pt x="631" y="490"/>
                  <a:pt x="631" y="490"/>
                  <a:pt x="631" y="490"/>
                </a:cubicBezTo>
                <a:cubicBezTo>
                  <a:pt x="632" y="489"/>
                  <a:pt x="632" y="489"/>
                  <a:pt x="632" y="489"/>
                </a:cubicBezTo>
                <a:cubicBezTo>
                  <a:pt x="631" y="489"/>
                  <a:pt x="631" y="489"/>
                  <a:pt x="631" y="489"/>
                </a:cubicBezTo>
                <a:cubicBezTo>
                  <a:pt x="631" y="488"/>
                  <a:pt x="631" y="488"/>
                  <a:pt x="631" y="488"/>
                </a:cubicBezTo>
                <a:cubicBezTo>
                  <a:pt x="631" y="487"/>
                  <a:pt x="631" y="487"/>
                  <a:pt x="631" y="487"/>
                </a:cubicBezTo>
                <a:cubicBezTo>
                  <a:pt x="632" y="485"/>
                  <a:pt x="632" y="485"/>
                  <a:pt x="632" y="485"/>
                </a:cubicBezTo>
                <a:cubicBezTo>
                  <a:pt x="633" y="483"/>
                  <a:pt x="633" y="483"/>
                  <a:pt x="633" y="483"/>
                </a:cubicBezTo>
                <a:cubicBezTo>
                  <a:pt x="633" y="482"/>
                  <a:pt x="633" y="482"/>
                  <a:pt x="633" y="482"/>
                </a:cubicBezTo>
                <a:cubicBezTo>
                  <a:pt x="634" y="482"/>
                  <a:pt x="634" y="482"/>
                  <a:pt x="634" y="482"/>
                </a:cubicBezTo>
                <a:cubicBezTo>
                  <a:pt x="635" y="481"/>
                  <a:pt x="635" y="481"/>
                  <a:pt x="635" y="481"/>
                </a:cubicBezTo>
                <a:cubicBezTo>
                  <a:pt x="635" y="480"/>
                  <a:pt x="635" y="480"/>
                  <a:pt x="635" y="480"/>
                </a:cubicBezTo>
                <a:cubicBezTo>
                  <a:pt x="635" y="480"/>
                  <a:pt x="635" y="480"/>
                  <a:pt x="635" y="480"/>
                </a:cubicBezTo>
                <a:cubicBezTo>
                  <a:pt x="635" y="480"/>
                  <a:pt x="635" y="480"/>
                  <a:pt x="635" y="480"/>
                </a:cubicBezTo>
                <a:cubicBezTo>
                  <a:pt x="636" y="480"/>
                  <a:pt x="636" y="480"/>
                  <a:pt x="636" y="480"/>
                </a:cubicBezTo>
                <a:cubicBezTo>
                  <a:pt x="637" y="479"/>
                  <a:pt x="637" y="479"/>
                  <a:pt x="637" y="479"/>
                </a:cubicBezTo>
                <a:cubicBezTo>
                  <a:pt x="637" y="479"/>
                  <a:pt x="637" y="479"/>
                  <a:pt x="637" y="479"/>
                </a:cubicBezTo>
                <a:cubicBezTo>
                  <a:pt x="638" y="480"/>
                  <a:pt x="638" y="480"/>
                  <a:pt x="638" y="480"/>
                </a:cubicBezTo>
                <a:cubicBezTo>
                  <a:pt x="637" y="480"/>
                  <a:pt x="637" y="480"/>
                  <a:pt x="637" y="480"/>
                </a:cubicBezTo>
                <a:cubicBezTo>
                  <a:pt x="638" y="481"/>
                  <a:pt x="638" y="481"/>
                  <a:pt x="638" y="481"/>
                </a:cubicBezTo>
                <a:cubicBezTo>
                  <a:pt x="638" y="480"/>
                  <a:pt x="638" y="480"/>
                  <a:pt x="638" y="480"/>
                </a:cubicBezTo>
                <a:cubicBezTo>
                  <a:pt x="638" y="480"/>
                  <a:pt x="638" y="480"/>
                  <a:pt x="638" y="480"/>
                </a:cubicBezTo>
                <a:cubicBezTo>
                  <a:pt x="638" y="480"/>
                  <a:pt x="638" y="480"/>
                  <a:pt x="638" y="480"/>
                </a:cubicBezTo>
                <a:cubicBezTo>
                  <a:pt x="638" y="480"/>
                  <a:pt x="638" y="480"/>
                  <a:pt x="638" y="480"/>
                </a:cubicBezTo>
                <a:cubicBezTo>
                  <a:pt x="638" y="481"/>
                  <a:pt x="638" y="481"/>
                  <a:pt x="638" y="481"/>
                </a:cubicBezTo>
                <a:cubicBezTo>
                  <a:pt x="638" y="481"/>
                  <a:pt x="638" y="481"/>
                  <a:pt x="638" y="481"/>
                </a:cubicBezTo>
                <a:cubicBezTo>
                  <a:pt x="639" y="481"/>
                  <a:pt x="639" y="481"/>
                  <a:pt x="639" y="481"/>
                </a:cubicBezTo>
                <a:cubicBezTo>
                  <a:pt x="639" y="480"/>
                  <a:pt x="639" y="480"/>
                  <a:pt x="639" y="480"/>
                </a:cubicBezTo>
                <a:cubicBezTo>
                  <a:pt x="639" y="479"/>
                  <a:pt x="639" y="479"/>
                  <a:pt x="639" y="479"/>
                </a:cubicBezTo>
                <a:cubicBezTo>
                  <a:pt x="639" y="478"/>
                  <a:pt x="639" y="478"/>
                  <a:pt x="639" y="478"/>
                </a:cubicBezTo>
                <a:cubicBezTo>
                  <a:pt x="640" y="477"/>
                  <a:pt x="640" y="477"/>
                  <a:pt x="640" y="477"/>
                </a:cubicBezTo>
                <a:cubicBezTo>
                  <a:pt x="641" y="477"/>
                  <a:pt x="641" y="477"/>
                  <a:pt x="641" y="477"/>
                </a:cubicBezTo>
                <a:cubicBezTo>
                  <a:pt x="642" y="477"/>
                  <a:pt x="642" y="477"/>
                  <a:pt x="642" y="477"/>
                </a:cubicBezTo>
                <a:cubicBezTo>
                  <a:pt x="642" y="477"/>
                  <a:pt x="642" y="477"/>
                  <a:pt x="642" y="477"/>
                </a:cubicBezTo>
                <a:cubicBezTo>
                  <a:pt x="641" y="476"/>
                  <a:pt x="641" y="476"/>
                  <a:pt x="641" y="476"/>
                </a:cubicBezTo>
                <a:cubicBezTo>
                  <a:pt x="641" y="476"/>
                  <a:pt x="641" y="476"/>
                  <a:pt x="641" y="476"/>
                </a:cubicBezTo>
                <a:cubicBezTo>
                  <a:pt x="642" y="475"/>
                  <a:pt x="642" y="475"/>
                  <a:pt x="642" y="475"/>
                </a:cubicBezTo>
                <a:cubicBezTo>
                  <a:pt x="642" y="475"/>
                  <a:pt x="642" y="475"/>
                  <a:pt x="642" y="475"/>
                </a:cubicBezTo>
                <a:cubicBezTo>
                  <a:pt x="643" y="474"/>
                  <a:pt x="643" y="474"/>
                  <a:pt x="643" y="474"/>
                </a:cubicBezTo>
                <a:cubicBezTo>
                  <a:pt x="643" y="474"/>
                  <a:pt x="643" y="474"/>
                  <a:pt x="643" y="474"/>
                </a:cubicBezTo>
                <a:cubicBezTo>
                  <a:pt x="643" y="475"/>
                  <a:pt x="643" y="475"/>
                  <a:pt x="643" y="475"/>
                </a:cubicBezTo>
                <a:cubicBezTo>
                  <a:pt x="644" y="475"/>
                  <a:pt x="644" y="475"/>
                  <a:pt x="644" y="475"/>
                </a:cubicBezTo>
                <a:cubicBezTo>
                  <a:pt x="645" y="476"/>
                  <a:pt x="645" y="476"/>
                  <a:pt x="645" y="476"/>
                </a:cubicBezTo>
                <a:cubicBezTo>
                  <a:pt x="646" y="476"/>
                  <a:pt x="646" y="476"/>
                  <a:pt x="646" y="476"/>
                </a:cubicBezTo>
                <a:cubicBezTo>
                  <a:pt x="647" y="477"/>
                  <a:pt x="647" y="477"/>
                  <a:pt x="647" y="477"/>
                </a:cubicBezTo>
                <a:cubicBezTo>
                  <a:pt x="647" y="477"/>
                  <a:pt x="647" y="477"/>
                  <a:pt x="647" y="477"/>
                </a:cubicBezTo>
                <a:cubicBezTo>
                  <a:pt x="648" y="478"/>
                  <a:pt x="648" y="478"/>
                  <a:pt x="648" y="478"/>
                </a:cubicBezTo>
                <a:cubicBezTo>
                  <a:pt x="649" y="478"/>
                  <a:pt x="649" y="478"/>
                  <a:pt x="649" y="478"/>
                </a:cubicBezTo>
                <a:cubicBezTo>
                  <a:pt x="650" y="479"/>
                  <a:pt x="650" y="479"/>
                  <a:pt x="650" y="479"/>
                </a:cubicBezTo>
                <a:cubicBezTo>
                  <a:pt x="650" y="480"/>
                  <a:pt x="650" y="480"/>
                  <a:pt x="650" y="480"/>
                </a:cubicBezTo>
                <a:cubicBezTo>
                  <a:pt x="650" y="480"/>
                  <a:pt x="650" y="480"/>
                  <a:pt x="650" y="480"/>
                </a:cubicBezTo>
                <a:cubicBezTo>
                  <a:pt x="650" y="481"/>
                  <a:pt x="650" y="481"/>
                  <a:pt x="650" y="481"/>
                </a:cubicBezTo>
                <a:cubicBezTo>
                  <a:pt x="651" y="482"/>
                  <a:pt x="651" y="482"/>
                  <a:pt x="651" y="482"/>
                </a:cubicBezTo>
                <a:cubicBezTo>
                  <a:pt x="651" y="484"/>
                  <a:pt x="651" y="484"/>
                  <a:pt x="651" y="484"/>
                </a:cubicBezTo>
                <a:cubicBezTo>
                  <a:pt x="650" y="486"/>
                  <a:pt x="650" y="486"/>
                  <a:pt x="650" y="486"/>
                </a:cubicBezTo>
                <a:cubicBezTo>
                  <a:pt x="649" y="487"/>
                  <a:pt x="649" y="487"/>
                  <a:pt x="649" y="487"/>
                </a:cubicBezTo>
                <a:cubicBezTo>
                  <a:pt x="648" y="487"/>
                  <a:pt x="648" y="487"/>
                  <a:pt x="648" y="487"/>
                </a:cubicBezTo>
                <a:cubicBezTo>
                  <a:pt x="648" y="488"/>
                  <a:pt x="648" y="488"/>
                  <a:pt x="648" y="488"/>
                </a:cubicBezTo>
                <a:cubicBezTo>
                  <a:pt x="648" y="489"/>
                  <a:pt x="648" y="489"/>
                  <a:pt x="648" y="489"/>
                </a:cubicBezTo>
                <a:cubicBezTo>
                  <a:pt x="646" y="489"/>
                  <a:pt x="646" y="489"/>
                  <a:pt x="646" y="489"/>
                </a:cubicBezTo>
                <a:cubicBezTo>
                  <a:pt x="646" y="490"/>
                  <a:pt x="646" y="490"/>
                  <a:pt x="646" y="490"/>
                </a:cubicBezTo>
                <a:cubicBezTo>
                  <a:pt x="646" y="491"/>
                  <a:pt x="646" y="491"/>
                  <a:pt x="646" y="491"/>
                </a:cubicBezTo>
                <a:cubicBezTo>
                  <a:pt x="646" y="492"/>
                  <a:pt x="646" y="492"/>
                  <a:pt x="646" y="492"/>
                </a:cubicBezTo>
                <a:cubicBezTo>
                  <a:pt x="647" y="493"/>
                  <a:pt x="647" y="493"/>
                  <a:pt x="647" y="493"/>
                </a:cubicBezTo>
                <a:cubicBezTo>
                  <a:pt x="648" y="492"/>
                  <a:pt x="648" y="492"/>
                  <a:pt x="648" y="492"/>
                </a:cubicBezTo>
                <a:cubicBezTo>
                  <a:pt x="648" y="492"/>
                  <a:pt x="648" y="492"/>
                  <a:pt x="648" y="492"/>
                </a:cubicBezTo>
                <a:cubicBezTo>
                  <a:pt x="649" y="491"/>
                  <a:pt x="649" y="491"/>
                  <a:pt x="649" y="491"/>
                </a:cubicBezTo>
                <a:cubicBezTo>
                  <a:pt x="649" y="490"/>
                  <a:pt x="649" y="490"/>
                  <a:pt x="649" y="490"/>
                </a:cubicBezTo>
                <a:cubicBezTo>
                  <a:pt x="649" y="490"/>
                  <a:pt x="649" y="490"/>
                  <a:pt x="649" y="490"/>
                </a:cubicBezTo>
                <a:cubicBezTo>
                  <a:pt x="650" y="490"/>
                  <a:pt x="650" y="490"/>
                  <a:pt x="650" y="490"/>
                </a:cubicBezTo>
                <a:cubicBezTo>
                  <a:pt x="651" y="489"/>
                  <a:pt x="651" y="489"/>
                  <a:pt x="651" y="489"/>
                </a:cubicBezTo>
                <a:cubicBezTo>
                  <a:pt x="652" y="489"/>
                  <a:pt x="652" y="489"/>
                  <a:pt x="652" y="489"/>
                </a:cubicBezTo>
                <a:cubicBezTo>
                  <a:pt x="652" y="489"/>
                  <a:pt x="652" y="489"/>
                  <a:pt x="652" y="489"/>
                </a:cubicBezTo>
                <a:cubicBezTo>
                  <a:pt x="653" y="489"/>
                  <a:pt x="653" y="489"/>
                  <a:pt x="653" y="489"/>
                </a:cubicBezTo>
                <a:cubicBezTo>
                  <a:pt x="654" y="490"/>
                  <a:pt x="654" y="490"/>
                  <a:pt x="654" y="490"/>
                </a:cubicBezTo>
                <a:cubicBezTo>
                  <a:pt x="654" y="492"/>
                  <a:pt x="654" y="492"/>
                  <a:pt x="654" y="492"/>
                </a:cubicBezTo>
                <a:cubicBezTo>
                  <a:pt x="653" y="495"/>
                  <a:pt x="653" y="495"/>
                  <a:pt x="653" y="495"/>
                </a:cubicBezTo>
                <a:cubicBezTo>
                  <a:pt x="653" y="497"/>
                  <a:pt x="653" y="497"/>
                  <a:pt x="653" y="497"/>
                </a:cubicBezTo>
                <a:cubicBezTo>
                  <a:pt x="653" y="498"/>
                  <a:pt x="653" y="498"/>
                  <a:pt x="653" y="498"/>
                </a:cubicBezTo>
                <a:cubicBezTo>
                  <a:pt x="653" y="500"/>
                  <a:pt x="653" y="500"/>
                  <a:pt x="653" y="500"/>
                </a:cubicBezTo>
                <a:cubicBezTo>
                  <a:pt x="654" y="498"/>
                  <a:pt x="654" y="498"/>
                  <a:pt x="654" y="498"/>
                </a:cubicBezTo>
                <a:cubicBezTo>
                  <a:pt x="654" y="497"/>
                  <a:pt x="654" y="497"/>
                  <a:pt x="654" y="497"/>
                </a:cubicBezTo>
                <a:cubicBezTo>
                  <a:pt x="657" y="496"/>
                  <a:pt x="657" y="496"/>
                  <a:pt x="657" y="496"/>
                </a:cubicBezTo>
                <a:cubicBezTo>
                  <a:pt x="658" y="496"/>
                  <a:pt x="658" y="496"/>
                  <a:pt x="658" y="496"/>
                </a:cubicBezTo>
                <a:cubicBezTo>
                  <a:pt x="658" y="495"/>
                  <a:pt x="658" y="495"/>
                  <a:pt x="658" y="495"/>
                </a:cubicBezTo>
                <a:cubicBezTo>
                  <a:pt x="658" y="494"/>
                  <a:pt x="658" y="494"/>
                  <a:pt x="658" y="494"/>
                </a:cubicBezTo>
                <a:cubicBezTo>
                  <a:pt x="659" y="493"/>
                  <a:pt x="659" y="493"/>
                  <a:pt x="659" y="493"/>
                </a:cubicBezTo>
                <a:cubicBezTo>
                  <a:pt x="659" y="493"/>
                  <a:pt x="659" y="493"/>
                  <a:pt x="659" y="493"/>
                </a:cubicBezTo>
                <a:cubicBezTo>
                  <a:pt x="659" y="491"/>
                  <a:pt x="659" y="491"/>
                  <a:pt x="659" y="491"/>
                </a:cubicBezTo>
                <a:cubicBezTo>
                  <a:pt x="659" y="491"/>
                  <a:pt x="659" y="491"/>
                  <a:pt x="659" y="491"/>
                </a:cubicBezTo>
                <a:cubicBezTo>
                  <a:pt x="659" y="490"/>
                  <a:pt x="659" y="490"/>
                  <a:pt x="659" y="490"/>
                </a:cubicBezTo>
                <a:cubicBezTo>
                  <a:pt x="659" y="489"/>
                  <a:pt x="659" y="489"/>
                  <a:pt x="659" y="489"/>
                </a:cubicBezTo>
                <a:cubicBezTo>
                  <a:pt x="660" y="488"/>
                  <a:pt x="660" y="488"/>
                  <a:pt x="660" y="488"/>
                </a:cubicBezTo>
                <a:cubicBezTo>
                  <a:pt x="660" y="487"/>
                  <a:pt x="660" y="487"/>
                  <a:pt x="660" y="487"/>
                </a:cubicBezTo>
                <a:cubicBezTo>
                  <a:pt x="661" y="486"/>
                  <a:pt x="661" y="486"/>
                  <a:pt x="661" y="486"/>
                </a:cubicBezTo>
                <a:cubicBezTo>
                  <a:pt x="662" y="485"/>
                  <a:pt x="662" y="485"/>
                  <a:pt x="662" y="485"/>
                </a:cubicBezTo>
                <a:cubicBezTo>
                  <a:pt x="663" y="484"/>
                  <a:pt x="663" y="484"/>
                  <a:pt x="663" y="484"/>
                </a:cubicBezTo>
                <a:cubicBezTo>
                  <a:pt x="663" y="483"/>
                  <a:pt x="663" y="483"/>
                  <a:pt x="663" y="483"/>
                </a:cubicBezTo>
                <a:cubicBezTo>
                  <a:pt x="662" y="480"/>
                  <a:pt x="662" y="480"/>
                  <a:pt x="662" y="480"/>
                </a:cubicBezTo>
                <a:cubicBezTo>
                  <a:pt x="661" y="480"/>
                  <a:pt x="661" y="480"/>
                  <a:pt x="661" y="480"/>
                </a:cubicBezTo>
                <a:cubicBezTo>
                  <a:pt x="662" y="479"/>
                  <a:pt x="662" y="479"/>
                  <a:pt x="662" y="479"/>
                </a:cubicBezTo>
                <a:cubicBezTo>
                  <a:pt x="663" y="480"/>
                  <a:pt x="663" y="480"/>
                  <a:pt x="663" y="480"/>
                </a:cubicBezTo>
                <a:cubicBezTo>
                  <a:pt x="663" y="480"/>
                  <a:pt x="663" y="480"/>
                  <a:pt x="663" y="480"/>
                </a:cubicBezTo>
                <a:cubicBezTo>
                  <a:pt x="663" y="481"/>
                  <a:pt x="663" y="481"/>
                  <a:pt x="663" y="481"/>
                </a:cubicBezTo>
                <a:cubicBezTo>
                  <a:pt x="664" y="481"/>
                  <a:pt x="664" y="481"/>
                  <a:pt x="664" y="481"/>
                </a:cubicBezTo>
                <a:cubicBezTo>
                  <a:pt x="664" y="482"/>
                  <a:pt x="664" y="482"/>
                  <a:pt x="664" y="482"/>
                </a:cubicBezTo>
                <a:cubicBezTo>
                  <a:pt x="664" y="483"/>
                  <a:pt x="664" y="483"/>
                  <a:pt x="664" y="483"/>
                </a:cubicBezTo>
                <a:cubicBezTo>
                  <a:pt x="665" y="484"/>
                  <a:pt x="665" y="484"/>
                  <a:pt x="665" y="484"/>
                </a:cubicBezTo>
                <a:cubicBezTo>
                  <a:pt x="665" y="485"/>
                  <a:pt x="665" y="485"/>
                  <a:pt x="665" y="485"/>
                </a:cubicBezTo>
                <a:cubicBezTo>
                  <a:pt x="666" y="484"/>
                  <a:pt x="666" y="484"/>
                  <a:pt x="666" y="484"/>
                </a:cubicBezTo>
                <a:cubicBezTo>
                  <a:pt x="666" y="484"/>
                  <a:pt x="666" y="484"/>
                  <a:pt x="666" y="484"/>
                </a:cubicBezTo>
                <a:cubicBezTo>
                  <a:pt x="667" y="484"/>
                  <a:pt x="667" y="484"/>
                  <a:pt x="667" y="484"/>
                </a:cubicBezTo>
                <a:cubicBezTo>
                  <a:pt x="667" y="485"/>
                  <a:pt x="667" y="485"/>
                  <a:pt x="667" y="485"/>
                </a:cubicBezTo>
                <a:cubicBezTo>
                  <a:pt x="667" y="485"/>
                  <a:pt x="667" y="485"/>
                  <a:pt x="667" y="485"/>
                </a:cubicBezTo>
                <a:cubicBezTo>
                  <a:pt x="668" y="486"/>
                  <a:pt x="668" y="486"/>
                  <a:pt x="668" y="486"/>
                </a:cubicBezTo>
                <a:cubicBezTo>
                  <a:pt x="669" y="486"/>
                  <a:pt x="669" y="486"/>
                  <a:pt x="669" y="486"/>
                </a:cubicBezTo>
                <a:cubicBezTo>
                  <a:pt x="670" y="487"/>
                  <a:pt x="670" y="487"/>
                  <a:pt x="670" y="487"/>
                </a:cubicBezTo>
                <a:cubicBezTo>
                  <a:pt x="670" y="486"/>
                  <a:pt x="670" y="486"/>
                  <a:pt x="670" y="486"/>
                </a:cubicBezTo>
                <a:cubicBezTo>
                  <a:pt x="670" y="485"/>
                  <a:pt x="670" y="485"/>
                  <a:pt x="670" y="485"/>
                </a:cubicBezTo>
                <a:cubicBezTo>
                  <a:pt x="670" y="484"/>
                  <a:pt x="670" y="484"/>
                  <a:pt x="670" y="484"/>
                </a:cubicBezTo>
                <a:cubicBezTo>
                  <a:pt x="670" y="484"/>
                  <a:pt x="670" y="484"/>
                  <a:pt x="670" y="484"/>
                </a:cubicBezTo>
                <a:cubicBezTo>
                  <a:pt x="670" y="483"/>
                  <a:pt x="670" y="483"/>
                  <a:pt x="670" y="483"/>
                </a:cubicBezTo>
                <a:lnTo>
                  <a:pt x="671" y="483"/>
                </a:lnTo>
                <a:close/>
                <a:moveTo>
                  <a:pt x="1" y="420"/>
                </a:moveTo>
                <a:cubicBezTo>
                  <a:pt x="1" y="420"/>
                  <a:pt x="1" y="420"/>
                  <a:pt x="0" y="421"/>
                </a:cubicBezTo>
                <a:cubicBezTo>
                  <a:pt x="0" y="421"/>
                  <a:pt x="0" y="421"/>
                  <a:pt x="0" y="422"/>
                </a:cubicBezTo>
                <a:cubicBezTo>
                  <a:pt x="0" y="422"/>
                  <a:pt x="0" y="422"/>
                  <a:pt x="1" y="421"/>
                </a:cubicBezTo>
                <a:cubicBezTo>
                  <a:pt x="1" y="421"/>
                  <a:pt x="1" y="421"/>
                  <a:pt x="2" y="420"/>
                </a:cubicBezTo>
                <a:cubicBezTo>
                  <a:pt x="2" y="420"/>
                  <a:pt x="2" y="420"/>
                  <a:pt x="1" y="420"/>
                </a:cubicBezTo>
                <a:close/>
              </a:path>
            </a:pathLst>
          </a:custGeom>
          <a:solidFill>
            <a:schemeClr val="bg1">
              <a:alpha val="12000"/>
            </a:schemeClr>
          </a:solidFill>
          <a:ln>
            <a:noFill/>
          </a:ln>
        </p:spPr>
        <p:txBody>
          <a:bodyPr vert="horz" wrap="square" lIns="89593" tIns="44797" rIns="89593" bIns="44797" numCol="1" anchor="t" anchorCtr="0" compatLnSpc="1">
            <a:prstTxWarp prst="textNoShape">
              <a:avLst/>
            </a:prstTxWarp>
          </a:bodyPr>
          <a:lstStyle/>
          <a:p>
            <a:pPr defTabSz="913830">
              <a:defRPr/>
            </a:pPr>
            <a:endParaRPr lang="en-US" sz="1764">
              <a:solidFill>
                <a:srgbClr val="00BCF2">
                  <a:lumMod val="20000"/>
                  <a:lumOff val="80000"/>
                </a:srgbClr>
              </a:solidFill>
              <a:latin typeface="Segoe UI"/>
            </a:endParaRPr>
          </a:p>
        </p:txBody>
      </p:sp>
      <p:sp>
        <p:nvSpPr>
          <p:cNvPr id="12" name="Oval 11"/>
          <p:cNvSpPr/>
          <p:nvPr/>
        </p:nvSpPr>
        <p:spPr>
          <a:xfrm>
            <a:off x="3007118" y="2085518"/>
            <a:ext cx="6177764" cy="6177764"/>
          </a:xfrm>
          <a:prstGeom prst="ellipse">
            <a:avLst/>
          </a:prstGeom>
          <a:solidFill>
            <a:srgbClr val="28384F">
              <a:alpha val="25000"/>
            </a:srgbClr>
          </a:solidFill>
          <a:ln>
            <a:noFill/>
          </a:ln>
          <a:effectLst>
            <a:outerShdw sx="1000" sy="1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a:t>Global Reach</a:t>
            </a:r>
          </a:p>
        </p:txBody>
      </p:sp>
      <p:grpSp>
        <p:nvGrpSpPr>
          <p:cNvPr id="17" name="Group 16"/>
          <p:cNvGrpSpPr/>
          <p:nvPr/>
        </p:nvGrpSpPr>
        <p:grpSpPr>
          <a:xfrm>
            <a:off x="4111475" y="2871936"/>
            <a:ext cx="3859821" cy="3295012"/>
            <a:chOff x="3864492" y="2523574"/>
            <a:chExt cx="3859821" cy="3295012"/>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3815" y="2523574"/>
              <a:ext cx="991679" cy="991679"/>
            </a:xfrm>
            <a:prstGeom prst="rect">
              <a:avLst/>
            </a:prstGeom>
          </p:spPr>
        </p:pic>
        <p:sp>
          <p:nvSpPr>
            <p:cNvPr id="2" name="TextBox 1"/>
            <p:cNvSpPr txBox="1"/>
            <p:nvPr/>
          </p:nvSpPr>
          <p:spPr>
            <a:xfrm>
              <a:off x="3864492" y="3639951"/>
              <a:ext cx="3726946" cy="1323439"/>
            </a:xfrm>
            <a:prstGeom prst="rect">
              <a:avLst/>
            </a:prstGeom>
            <a:noFill/>
          </p:spPr>
          <p:txBody>
            <a:bodyPr wrap="square" rtlCol="0">
              <a:spAutoFit/>
            </a:bodyPr>
            <a:lstStyle/>
            <a:p>
              <a:pPr algn="ctr"/>
              <a:r>
                <a:rPr lang="en-US" sz="8000" b="1">
                  <a:solidFill>
                    <a:schemeClr val="bg1"/>
                  </a:solidFill>
                  <a:latin typeface="Segoe UI" charset="0"/>
                  <a:ea typeface="Segoe UI" charset="0"/>
                  <a:cs typeface="Segoe UI" charset="0"/>
                </a:rPr>
                <a:t>100M</a:t>
              </a:r>
            </a:p>
          </p:txBody>
        </p:sp>
        <p:sp>
          <p:nvSpPr>
            <p:cNvPr id="15" name="TextBox 14"/>
            <p:cNvSpPr txBox="1"/>
            <p:nvPr/>
          </p:nvSpPr>
          <p:spPr>
            <a:xfrm>
              <a:off x="3973722" y="4864479"/>
              <a:ext cx="3750591" cy="954107"/>
            </a:xfrm>
            <a:prstGeom prst="rect">
              <a:avLst/>
            </a:prstGeom>
            <a:noFill/>
          </p:spPr>
          <p:txBody>
            <a:bodyPr wrap="square" rtlCol="0">
              <a:spAutoFit/>
            </a:bodyPr>
            <a:lstStyle/>
            <a:p>
              <a:pPr algn="ctr"/>
              <a:r>
                <a:rPr lang="en-US" sz="2800">
                  <a:solidFill>
                    <a:schemeClr val="bg1"/>
                  </a:solidFill>
                  <a:latin typeface="Segoe UI Semilight" charset="0"/>
                  <a:ea typeface="Segoe UI Semilight" charset="0"/>
                  <a:cs typeface="Segoe UI Semilight" charset="0"/>
                </a:rPr>
                <a:t>Office 365 commercial monthly active users</a:t>
              </a:r>
            </a:p>
          </p:txBody>
        </p:sp>
        <p:sp>
          <p:nvSpPr>
            <p:cNvPr id="37" name="TextBox 36"/>
            <p:cNvSpPr txBox="1"/>
            <p:nvPr/>
          </p:nvSpPr>
          <p:spPr>
            <a:xfrm>
              <a:off x="6998112" y="3884126"/>
              <a:ext cx="630264" cy="769441"/>
            </a:xfrm>
            <a:prstGeom prst="rect">
              <a:avLst/>
            </a:prstGeom>
            <a:noFill/>
          </p:spPr>
          <p:txBody>
            <a:bodyPr wrap="square" rtlCol="0">
              <a:spAutoFit/>
            </a:bodyPr>
            <a:lstStyle/>
            <a:p>
              <a:pPr algn="ctr"/>
              <a:r>
                <a:rPr lang="en-US" sz="4400">
                  <a:solidFill>
                    <a:schemeClr val="bg1"/>
                  </a:solidFill>
                  <a:latin typeface="Segoe UI Semilight" charset="0"/>
                  <a:ea typeface="Segoe UI Semilight" charset="0"/>
                  <a:cs typeface="Segoe UI Semilight" charset="0"/>
                </a:rPr>
                <a:t>+</a:t>
              </a:r>
            </a:p>
          </p:txBody>
        </p:sp>
      </p:grpSp>
      <p:grpSp>
        <p:nvGrpSpPr>
          <p:cNvPr id="8" name="Group 7"/>
          <p:cNvGrpSpPr/>
          <p:nvPr/>
        </p:nvGrpSpPr>
        <p:grpSpPr>
          <a:xfrm>
            <a:off x="807197" y="1206559"/>
            <a:ext cx="10577606" cy="4235251"/>
            <a:chOff x="828033" y="1206559"/>
            <a:chExt cx="10577606" cy="4235251"/>
          </a:xfrm>
        </p:grpSpPr>
        <p:grpSp>
          <p:nvGrpSpPr>
            <p:cNvPr id="7" name="Group 6"/>
            <p:cNvGrpSpPr/>
            <p:nvPr/>
          </p:nvGrpSpPr>
          <p:grpSpPr>
            <a:xfrm>
              <a:off x="1753688" y="1206559"/>
              <a:ext cx="2552052" cy="1783867"/>
              <a:chOff x="951204" y="3597613"/>
              <a:chExt cx="2552052" cy="1783867"/>
            </a:xfrm>
          </p:grpSpPr>
          <p:sp>
            <p:nvSpPr>
              <p:cNvPr id="18" name="TextBox 17"/>
              <p:cNvSpPr txBox="1"/>
              <p:nvPr/>
            </p:nvSpPr>
            <p:spPr>
              <a:xfrm>
                <a:off x="1678700" y="3597613"/>
                <a:ext cx="1176470" cy="769441"/>
              </a:xfrm>
              <a:prstGeom prst="rect">
                <a:avLst/>
              </a:prstGeom>
              <a:noFill/>
            </p:spPr>
            <p:txBody>
              <a:bodyPr wrap="square" rtlCol="0">
                <a:spAutoFit/>
              </a:bodyPr>
              <a:lstStyle/>
              <a:p>
                <a:pPr algn="ctr"/>
                <a:r>
                  <a:rPr lang="en-US" sz="4400">
                    <a:solidFill>
                      <a:schemeClr val="bg1"/>
                    </a:solidFill>
                    <a:latin typeface="Teams Assets" charset="0"/>
                    <a:ea typeface="Teams Assets" charset="0"/>
                    <a:cs typeface="Teams Assets" charset="0"/>
                  </a:rPr>
                  <a:t></a:t>
                </a:r>
              </a:p>
            </p:txBody>
          </p:sp>
          <p:sp>
            <p:nvSpPr>
              <p:cNvPr id="19" name="TextBox 18"/>
              <p:cNvSpPr txBox="1"/>
              <p:nvPr/>
            </p:nvSpPr>
            <p:spPr>
              <a:xfrm>
                <a:off x="951204" y="4466514"/>
                <a:ext cx="2552052" cy="707886"/>
              </a:xfrm>
              <a:prstGeom prst="rect">
                <a:avLst/>
              </a:prstGeom>
              <a:noFill/>
            </p:spPr>
            <p:txBody>
              <a:bodyPr wrap="square" rtlCol="0">
                <a:spAutoFit/>
              </a:bodyPr>
              <a:lstStyle/>
              <a:p>
                <a:pPr algn="ctr"/>
                <a:r>
                  <a:rPr lang="en-US" sz="4000" b="1">
                    <a:solidFill>
                      <a:schemeClr val="bg1"/>
                    </a:solidFill>
                    <a:latin typeface="Segoe UI" charset="0"/>
                    <a:ea typeface="Segoe UI" charset="0"/>
                    <a:cs typeface="Segoe UI" charset="0"/>
                  </a:rPr>
                  <a:t>181</a:t>
                </a:r>
              </a:p>
            </p:txBody>
          </p:sp>
          <p:sp>
            <p:nvSpPr>
              <p:cNvPr id="46" name="TextBox 45"/>
              <p:cNvSpPr txBox="1"/>
              <p:nvPr/>
            </p:nvSpPr>
            <p:spPr>
              <a:xfrm>
                <a:off x="951204" y="5042926"/>
                <a:ext cx="2552052" cy="338554"/>
              </a:xfrm>
              <a:prstGeom prst="rect">
                <a:avLst/>
              </a:prstGeom>
              <a:noFill/>
            </p:spPr>
            <p:txBody>
              <a:bodyPr wrap="square" rtlCol="0">
                <a:spAutoFit/>
              </a:bodyPr>
              <a:lstStyle/>
              <a:p>
                <a:pPr algn="ctr"/>
                <a:r>
                  <a:rPr lang="en-US" sz="1600">
                    <a:solidFill>
                      <a:schemeClr val="bg1"/>
                    </a:solidFill>
                    <a:latin typeface="Segoe UI Semilight" charset="0"/>
                    <a:ea typeface="Segoe UI Semilight" charset="0"/>
                    <a:cs typeface="Segoe UI Semilight" charset="0"/>
                  </a:rPr>
                  <a:t>Markets</a:t>
                </a:r>
              </a:p>
            </p:txBody>
          </p:sp>
        </p:grpSp>
        <p:grpSp>
          <p:nvGrpSpPr>
            <p:cNvPr id="3" name="Group 2"/>
            <p:cNvGrpSpPr/>
            <p:nvPr/>
          </p:nvGrpSpPr>
          <p:grpSpPr>
            <a:xfrm>
              <a:off x="828033" y="3749484"/>
              <a:ext cx="2552052" cy="1692326"/>
              <a:chOff x="2417455" y="1609974"/>
              <a:chExt cx="2552052" cy="1692326"/>
            </a:xfrm>
          </p:grpSpPr>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814" y="1609974"/>
                <a:ext cx="750525" cy="750525"/>
              </a:xfrm>
              <a:prstGeom prst="rect">
                <a:avLst/>
              </a:prstGeom>
            </p:spPr>
          </p:pic>
          <p:sp>
            <p:nvSpPr>
              <p:cNvPr id="47" name="TextBox 46"/>
              <p:cNvSpPr txBox="1"/>
              <p:nvPr/>
            </p:nvSpPr>
            <p:spPr>
              <a:xfrm>
                <a:off x="2417455" y="2387334"/>
                <a:ext cx="2552052" cy="707886"/>
              </a:xfrm>
              <a:prstGeom prst="rect">
                <a:avLst/>
              </a:prstGeom>
              <a:noFill/>
            </p:spPr>
            <p:txBody>
              <a:bodyPr wrap="square" rtlCol="0">
                <a:spAutoFit/>
              </a:bodyPr>
              <a:lstStyle/>
              <a:p>
                <a:pPr algn="ctr"/>
                <a:r>
                  <a:rPr lang="en-US" sz="4000" b="1">
                    <a:solidFill>
                      <a:schemeClr val="bg1"/>
                    </a:solidFill>
                    <a:latin typeface="Segoe UI" charset="0"/>
                    <a:ea typeface="Segoe UI" charset="0"/>
                    <a:cs typeface="Segoe UI" charset="0"/>
                  </a:rPr>
                  <a:t>25</a:t>
                </a:r>
              </a:p>
            </p:txBody>
          </p:sp>
          <p:sp>
            <p:nvSpPr>
              <p:cNvPr id="48" name="TextBox 47"/>
              <p:cNvSpPr txBox="1"/>
              <p:nvPr/>
            </p:nvSpPr>
            <p:spPr>
              <a:xfrm>
                <a:off x="2417455" y="2963746"/>
                <a:ext cx="2552052" cy="338554"/>
              </a:xfrm>
              <a:prstGeom prst="rect">
                <a:avLst/>
              </a:prstGeom>
              <a:noFill/>
            </p:spPr>
            <p:txBody>
              <a:bodyPr wrap="square" rtlCol="0">
                <a:spAutoFit/>
              </a:bodyPr>
              <a:lstStyle/>
              <a:p>
                <a:pPr algn="ctr"/>
                <a:r>
                  <a:rPr lang="en-US" sz="1600">
                    <a:solidFill>
                      <a:schemeClr val="bg1"/>
                    </a:solidFill>
                    <a:latin typeface="Segoe UI Semilight" charset="0"/>
                    <a:ea typeface="Segoe UI Semilight" charset="0"/>
                    <a:cs typeface="Segoe UI Semilight" charset="0"/>
                  </a:rPr>
                  <a:t>Languages</a:t>
                </a:r>
              </a:p>
            </p:txBody>
          </p:sp>
        </p:grpSp>
        <p:grpSp>
          <p:nvGrpSpPr>
            <p:cNvPr id="6" name="Group 5"/>
            <p:cNvGrpSpPr/>
            <p:nvPr/>
          </p:nvGrpSpPr>
          <p:grpSpPr>
            <a:xfrm>
              <a:off x="8853587" y="3749485"/>
              <a:ext cx="2552052" cy="1631995"/>
              <a:chOff x="8566762" y="3749485"/>
              <a:chExt cx="2552052" cy="1631995"/>
            </a:xfrm>
          </p:grpSpPr>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8468" y="3749485"/>
                <a:ext cx="548640" cy="548640"/>
              </a:xfrm>
              <a:prstGeom prst="rect">
                <a:avLst/>
              </a:prstGeom>
            </p:spPr>
          </p:pic>
          <p:sp>
            <p:nvSpPr>
              <p:cNvPr id="51" name="TextBox 50"/>
              <p:cNvSpPr txBox="1"/>
              <p:nvPr/>
            </p:nvSpPr>
            <p:spPr>
              <a:xfrm>
                <a:off x="8566762" y="4466514"/>
                <a:ext cx="2552052" cy="707886"/>
              </a:xfrm>
              <a:prstGeom prst="rect">
                <a:avLst/>
              </a:prstGeom>
              <a:noFill/>
            </p:spPr>
            <p:txBody>
              <a:bodyPr wrap="square" rtlCol="0">
                <a:spAutoFit/>
              </a:bodyPr>
              <a:lstStyle/>
              <a:p>
                <a:pPr algn="ctr"/>
                <a:r>
                  <a:rPr lang="en-US" sz="4000" b="1">
                    <a:solidFill>
                      <a:schemeClr val="bg1"/>
                    </a:solidFill>
                    <a:latin typeface="Segoe UI" charset="0"/>
                    <a:ea typeface="Segoe UI" charset="0"/>
                    <a:cs typeface="Segoe UI" charset="0"/>
                  </a:rPr>
                  <a:t>125k</a:t>
                </a:r>
              </a:p>
            </p:txBody>
          </p:sp>
          <p:sp>
            <p:nvSpPr>
              <p:cNvPr id="52" name="TextBox 51"/>
              <p:cNvSpPr txBox="1"/>
              <p:nvPr/>
            </p:nvSpPr>
            <p:spPr>
              <a:xfrm>
                <a:off x="8566762" y="5042926"/>
                <a:ext cx="2552052" cy="338554"/>
              </a:xfrm>
              <a:prstGeom prst="rect">
                <a:avLst/>
              </a:prstGeom>
              <a:noFill/>
            </p:spPr>
            <p:txBody>
              <a:bodyPr wrap="square" rtlCol="0">
                <a:spAutoFit/>
              </a:bodyPr>
              <a:lstStyle/>
              <a:p>
                <a:pPr algn="ctr"/>
                <a:r>
                  <a:rPr lang="en-US" sz="1600">
                    <a:solidFill>
                      <a:schemeClr val="bg1"/>
                    </a:solidFill>
                    <a:latin typeface="Segoe UI Semilight" charset="0"/>
                    <a:ea typeface="Segoe UI Semilight" charset="0"/>
                    <a:cs typeface="Segoe UI Semilight" charset="0"/>
                  </a:rPr>
                  <a:t>Organizations</a:t>
                </a:r>
              </a:p>
            </p:txBody>
          </p:sp>
        </p:grpSp>
        <p:grpSp>
          <p:nvGrpSpPr>
            <p:cNvPr id="5" name="Group 4"/>
            <p:cNvGrpSpPr/>
            <p:nvPr/>
          </p:nvGrpSpPr>
          <p:grpSpPr>
            <a:xfrm>
              <a:off x="7826920" y="1426520"/>
              <a:ext cx="2621327" cy="1613522"/>
              <a:chOff x="7181362" y="1689490"/>
              <a:chExt cx="2621327" cy="1613522"/>
            </a:xfrm>
          </p:grpSpPr>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3068" y="1689490"/>
                <a:ext cx="548640" cy="548640"/>
              </a:xfrm>
              <a:prstGeom prst="rect">
                <a:avLst/>
              </a:prstGeom>
            </p:spPr>
          </p:pic>
          <p:sp>
            <p:nvSpPr>
              <p:cNvPr id="49" name="TextBox 48"/>
              <p:cNvSpPr txBox="1"/>
              <p:nvPr/>
            </p:nvSpPr>
            <p:spPr>
              <a:xfrm>
                <a:off x="7181362" y="2388046"/>
                <a:ext cx="2552052" cy="707886"/>
              </a:xfrm>
              <a:prstGeom prst="rect">
                <a:avLst/>
              </a:prstGeom>
              <a:noFill/>
            </p:spPr>
            <p:txBody>
              <a:bodyPr wrap="square" rtlCol="0">
                <a:spAutoFit/>
              </a:bodyPr>
              <a:lstStyle/>
              <a:p>
                <a:pPr algn="ctr"/>
                <a:r>
                  <a:rPr lang="en-US" sz="4000" b="1">
                    <a:solidFill>
                      <a:schemeClr val="bg1"/>
                    </a:solidFill>
                    <a:latin typeface="Segoe UI" charset="0"/>
                    <a:ea typeface="Segoe UI" charset="0"/>
                    <a:cs typeface="Segoe UI" charset="0"/>
                  </a:rPr>
                  <a:t>150</a:t>
                </a:r>
              </a:p>
            </p:txBody>
          </p:sp>
          <p:sp>
            <p:nvSpPr>
              <p:cNvPr id="50" name="TextBox 49"/>
              <p:cNvSpPr txBox="1"/>
              <p:nvPr/>
            </p:nvSpPr>
            <p:spPr>
              <a:xfrm>
                <a:off x="7250637" y="2964458"/>
                <a:ext cx="2552052" cy="338554"/>
              </a:xfrm>
              <a:prstGeom prst="rect">
                <a:avLst/>
              </a:prstGeom>
              <a:noFill/>
            </p:spPr>
            <p:txBody>
              <a:bodyPr wrap="square" rtlCol="0">
                <a:spAutoFit/>
              </a:bodyPr>
              <a:lstStyle/>
              <a:p>
                <a:pPr algn="ctr"/>
                <a:r>
                  <a:rPr lang="en-US" sz="1600">
                    <a:solidFill>
                      <a:schemeClr val="bg1"/>
                    </a:solidFill>
                    <a:latin typeface="Segoe UI Semilight" charset="0"/>
                    <a:ea typeface="Segoe UI Semilight" charset="0"/>
                    <a:cs typeface="Segoe UI Semilight" charset="0"/>
                  </a:rPr>
                  <a:t>Integrations</a:t>
                </a:r>
              </a:p>
            </p:txBody>
          </p:sp>
        </p:grpSp>
      </p:grpSp>
      <p:sp>
        <p:nvSpPr>
          <p:cNvPr id="56" name="TextBox 55"/>
          <p:cNvSpPr txBox="1"/>
          <p:nvPr/>
        </p:nvSpPr>
        <p:spPr>
          <a:xfrm>
            <a:off x="9394451" y="2165674"/>
            <a:ext cx="630264" cy="584775"/>
          </a:xfrm>
          <a:prstGeom prst="rect">
            <a:avLst/>
          </a:prstGeom>
          <a:noFill/>
        </p:spPr>
        <p:txBody>
          <a:bodyPr wrap="square" rtlCol="0">
            <a:spAutoFit/>
          </a:bodyPr>
          <a:lstStyle/>
          <a:p>
            <a:pPr algn="ctr"/>
            <a:r>
              <a:rPr lang="en-US" sz="3200">
                <a:solidFill>
                  <a:schemeClr val="bg1"/>
                </a:solidFill>
                <a:latin typeface="Segoe UI Semilight" charset="0"/>
                <a:ea typeface="Segoe UI Semilight" charset="0"/>
                <a:cs typeface="Segoe UI Semilight" charset="0"/>
              </a:rPr>
              <a:t>+</a:t>
            </a:r>
          </a:p>
        </p:txBody>
      </p:sp>
    </p:spTree>
    <p:extLst>
      <p:ext uri="{BB962C8B-B14F-4D97-AF65-F5344CB8AC3E}">
        <p14:creationId xmlns:p14="http://schemas.microsoft.com/office/powerpoint/2010/main" val="1773053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App Extensibility</a:t>
            </a:r>
          </a:p>
        </p:txBody>
      </p:sp>
      <p:grpSp>
        <p:nvGrpSpPr>
          <p:cNvPr id="12" name="Group 11"/>
          <p:cNvGrpSpPr/>
          <p:nvPr/>
        </p:nvGrpSpPr>
        <p:grpSpPr>
          <a:xfrm>
            <a:off x="4965277" y="1780944"/>
            <a:ext cx="6353475" cy="4194959"/>
            <a:chOff x="5186847" y="1578576"/>
            <a:chExt cx="6353475" cy="4194959"/>
          </a:xfrm>
        </p:grpSpPr>
        <p:grpSp>
          <p:nvGrpSpPr>
            <p:cNvPr id="2" name="Group 1"/>
            <p:cNvGrpSpPr/>
            <p:nvPr/>
          </p:nvGrpSpPr>
          <p:grpSpPr>
            <a:xfrm>
              <a:off x="6008497" y="1610222"/>
              <a:ext cx="2235390" cy="1001627"/>
              <a:chOff x="9491996" y="2989120"/>
              <a:chExt cx="2235390" cy="1001627"/>
            </a:xfrm>
          </p:grpSpPr>
          <p:sp>
            <p:nvSpPr>
              <p:cNvPr id="111" name="TextBox 110"/>
              <p:cNvSpPr txBox="1"/>
              <p:nvPr/>
            </p:nvSpPr>
            <p:spPr>
              <a:xfrm>
                <a:off x="9491997" y="2989120"/>
                <a:ext cx="2235389" cy="400110"/>
              </a:xfrm>
              <a:prstGeom prst="rect">
                <a:avLst/>
              </a:prstGeom>
              <a:noFill/>
              <a:ln>
                <a:noFill/>
              </a:ln>
            </p:spPr>
            <p:txBody>
              <a:bodyPr wrap="square" rtlCol="0">
                <a:spAutoFit/>
              </a:bodyPr>
              <a:lstStyle/>
              <a:p>
                <a:r>
                  <a:rPr lang="en-US" sz="2000">
                    <a:solidFill>
                      <a:schemeClr val="bg1"/>
                    </a:solidFill>
                    <a:latin typeface="Segoe UI" charset="0"/>
                    <a:ea typeface="Segoe UI" charset="0"/>
                    <a:cs typeface="Segoe UI" charset="0"/>
                  </a:rPr>
                  <a:t>Bots</a:t>
                </a:r>
              </a:p>
            </p:txBody>
          </p:sp>
          <p:sp>
            <p:nvSpPr>
              <p:cNvPr id="113"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latin typeface="Segoe UI Semilight" charset="0"/>
                    <a:ea typeface="Segoe UI Semilight" charset="0"/>
                    <a:cs typeface="Segoe UI Semilight" charset="0"/>
                  </a:rPr>
                  <a:t>Help users get tasks done in conversations</a:t>
                </a:r>
              </a:p>
            </p:txBody>
          </p:sp>
        </p:grpSp>
        <p:pic>
          <p:nvPicPr>
            <p:cNvPr id="94" name="Picture 93" descr="12Bots_Wht@2x.png"/>
            <p:cNvPicPr>
              <a:picLocks noChangeAspect="1"/>
            </p:cNvPicPr>
            <p:nvPr/>
          </p:nvPicPr>
          <p:blipFill>
            <a:blip r:embed="rId3"/>
            <a:stretch>
              <a:fillRect/>
            </a:stretch>
          </p:blipFill>
          <p:spPr>
            <a:xfrm>
              <a:off x="5186847" y="1578576"/>
              <a:ext cx="731520" cy="731520"/>
            </a:xfrm>
            <a:prstGeom prst="rect">
              <a:avLst/>
            </a:prstGeom>
          </p:spPr>
        </p:pic>
        <p:grpSp>
          <p:nvGrpSpPr>
            <p:cNvPr id="32" name="Group 31"/>
            <p:cNvGrpSpPr/>
            <p:nvPr/>
          </p:nvGrpSpPr>
          <p:grpSpPr>
            <a:xfrm>
              <a:off x="6008497" y="3007521"/>
              <a:ext cx="2235390" cy="1001627"/>
              <a:chOff x="9491996" y="2989120"/>
              <a:chExt cx="2235390" cy="1001627"/>
            </a:xfrm>
          </p:grpSpPr>
          <p:sp>
            <p:nvSpPr>
              <p:cNvPr id="34" name="TextBox 33"/>
              <p:cNvSpPr txBox="1"/>
              <p:nvPr/>
            </p:nvSpPr>
            <p:spPr>
              <a:xfrm>
                <a:off x="9491997" y="2989120"/>
                <a:ext cx="2235389" cy="400110"/>
              </a:xfrm>
              <a:prstGeom prst="rect">
                <a:avLst/>
              </a:prstGeom>
              <a:noFill/>
              <a:ln>
                <a:noFill/>
              </a:ln>
            </p:spPr>
            <p:txBody>
              <a:bodyPr wrap="square" rtlCol="0">
                <a:spAutoFit/>
              </a:bodyPr>
              <a:lstStyle/>
              <a:p>
                <a:r>
                  <a:rPr lang="en-US" sz="2000">
                    <a:solidFill>
                      <a:schemeClr val="bg1"/>
                    </a:solidFill>
                    <a:latin typeface="Segoe UI" charset="0"/>
                    <a:ea typeface="Segoe UI" charset="0"/>
                    <a:cs typeface="Segoe UI" charset="0"/>
                  </a:rPr>
                  <a:t>Connectors</a:t>
                </a:r>
              </a:p>
            </p:txBody>
          </p:sp>
          <p:sp>
            <p:nvSpPr>
              <p:cNvPr id="35"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rPr>
                  <a:t>Post rich updates to channels</a:t>
                </a:r>
              </a:p>
            </p:txBody>
          </p:sp>
        </p:grpSp>
        <p:pic>
          <p:nvPicPr>
            <p:cNvPr id="95" name="Picture 94" descr="12Connector_Wht@2x.png"/>
            <p:cNvPicPr>
              <a:picLocks noChangeAspect="1"/>
            </p:cNvPicPr>
            <p:nvPr/>
          </p:nvPicPr>
          <p:blipFill>
            <a:blip r:embed="rId4"/>
            <a:stretch>
              <a:fillRect/>
            </a:stretch>
          </p:blipFill>
          <p:spPr>
            <a:xfrm>
              <a:off x="5186847" y="2964657"/>
              <a:ext cx="731520" cy="731520"/>
            </a:xfrm>
            <a:prstGeom prst="rect">
              <a:avLst/>
            </a:prstGeom>
          </p:spPr>
        </p:pic>
        <p:grpSp>
          <p:nvGrpSpPr>
            <p:cNvPr id="36" name="Group 35"/>
            <p:cNvGrpSpPr/>
            <p:nvPr/>
          </p:nvGrpSpPr>
          <p:grpSpPr>
            <a:xfrm>
              <a:off x="6008497" y="4442485"/>
              <a:ext cx="2235390" cy="1331050"/>
              <a:chOff x="9491996" y="2989120"/>
              <a:chExt cx="2235390" cy="1331050"/>
            </a:xfrm>
          </p:grpSpPr>
          <p:sp>
            <p:nvSpPr>
              <p:cNvPr id="38" name="TextBox 37"/>
              <p:cNvSpPr txBox="1"/>
              <p:nvPr/>
            </p:nvSpPr>
            <p:spPr>
              <a:xfrm>
                <a:off x="9491997" y="2989120"/>
                <a:ext cx="2235389" cy="707886"/>
              </a:xfrm>
              <a:prstGeom prst="rect">
                <a:avLst/>
              </a:prstGeom>
              <a:noFill/>
              <a:ln>
                <a:noFill/>
              </a:ln>
            </p:spPr>
            <p:txBody>
              <a:bodyPr wrap="square" rtlCol="0">
                <a:spAutoFit/>
              </a:bodyPr>
              <a:lstStyle/>
              <a:p>
                <a:r>
                  <a:rPr lang="en-US" sz="2000">
                    <a:solidFill>
                      <a:schemeClr val="bg1"/>
                    </a:solidFill>
                    <a:latin typeface="Segoe UI" charset="0"/>
                    <a:ea typeface="Segoe UI" charset="0"/>
                    <a:cs typeface="Segoe UI" charset="0"/>
                  </a:rPr>
                  <a:t>Actionable Messaging</a:t>
                </a:r>
              </a:p>
            </p:txBody>
          </p:sp>
          <p:sp>
            <p:nvSpPr>
              <p:cNvPr id="39" name="Text Placeholder 43"/>
              <p:cNvSpPr txBox="1">
                <a:spLocks/>
              </p:cNvSpPr>
              <p:nvPr/>
            </p:nvSpPr>
            <p:spPr>
              <a:xfrm>
                <a:off x="9491996" y="3739992"/>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latin typeface="Segoe UI Semilight" charset="0"/>
                    <a:ea typeface="Segoe UI Semilight" charset="0"/>
                    <a:cs typeface="Segoe UI Semilight" charset="0"/>
                  </a:rPr>
                  <a:t>Add rich interaction to your connector cards</a:t>
                </a:r>
              </a:p>
            </p:txBody>
          </p:sp>
        </p:grpSp>
        <p:pic>
          <p:nvPicPr>
            <p:cNvPr id="96" name="Picture 95" descr="12Actionable_Wht@2x.png"/>
            <p:cNvPicPr>
              <a:picLocks noChangeAspect="1"/>
            </p:cNvPicPr>
            <p:nvPr/>
          </p:nvPicPr>
          <p:blipFill>
            <a:blip r:embed="rId5"/>
            <a:stretch>
              <a:fillRect/>
            </a:stretch>
          </p:blipFill>
          <p:spPr>
            <a:xfrm>
              <a:off x="5186847" y="4385123"/>
              <a:ext cx="731520" cy="731520"/>
            </a:xfrm>
            <a:prstGeom prst="rect">
              <a:avLst/>
            </a:prstGeom>
          </p:spPr>
        </p:pic>
        <p:grpSp>
          <p:nvGrpSpPr>
            <p:cNvPr id="58" name="Group 57"/>
            <p:cNvGrpSpPr/>
            <p:nvPr/>
          </p:nvGrpSpPr>
          <p:grpSpPr>
            <a:xfrm>
              <a:off x="9304932" y="1610222"/>
              <a:ext cx="2235390" cy="1001627"/>
              <a:chOff x="9337016" y="2989120"/>
              <a:chExt cx="2235390" cy="1001627"/>
            </a:xfrm>
          </p:grpSpPr>
          <p:sp>
            <p:nvSpPr>
              <p:cNvPr id="92" name="TextBox 91"/>
              <p:cNvSpPr txBox="1"/>
              <p:nvPr/>
            </p:nvSpPr>
            <p:spPr>
              <a:xfrm>
                <a:off x="9337017" y="2989120"/>
                <a:ext cx="2235389" cy="400110"/>
              </a:xfrm>
              <a:prstGeom prst="rect">
                <a:avLst/>
              </a:prstGeom>
              <a:noFill/>
              <a:ln>
                <a:noFill/>
              </a:ln>
            </p:spPr>
            <p:txBody>
              <a:bodyPr wrap="square" rtlCol="0">
                <a:spAutoFit/>
              </a:bodyPr>
              <a:lstStyle/>
              <a:p>
                <a:r>
                  <a:rPr lang="en-US" sz="2000">
                    <a:solidFill>
                      <a:schemeClr val="bg1"/>
                    </a:solidFill>
                    <a:latin typeface="Segoe UI" charset="0"/>
                    <a:ea typeface="Segoe UI" charset="0"/>
                    <a:cs typeface="Segoe UI" charset="0"/>
                  </a:rPr>
                  <a:t>Tabs</a:t>
                </a:r>
              </a:p>
            </p:txBody>
          </p:sp>
          <p:sp>
            <p:nvSpPr>
              <p:cNvPr id="93"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latin typeface="Segoe UI Semilight" charset="0"/>
                    <a:ea typeface="Segoe UI Semilight" charset="0"/>
                    <a:cs typeface="Segoe UI Semilight" charset="0"/>
                  </a:rPr>
                  <a:t>Surface rich content within Teams</a:t>
                </a:r>
              </a:p>
            </p:txBody>
          </p:sp>
        </p:grpSp>
        <p:pic>
          <p:nvPicPr>
            <p:cNvPr id="97" name="Picture 96" descr="12Tabs_Wht@2x.png"/>
            <p:cNvPicPr>
              <a:picLocks noChangeAspect="1"/>
            </p:cNvPicPr>
            <p:nvPr/>
          </p:nvPicPr>
          <p:blipFill>
            <a:blip r:embed="rId6"/>
            <a:stretch>
              <a:fillRect/>
            </a:stretch>
          </p:blipFill>
          <p:spPr>
            <a:xfrm>
              <a:off x="8477159" y="1578576"/>
              <a:ext cx="731520" cy="731520"/>
            </a:xfrm>
            <a:prstGeom prst="rect">
              <a:avLst/>
            </a:prstGeom>
          </p:spPr>
        </p:pic>
        <p:grpSp>
          <p:nvGrpSpPr>
            <p:cNvPr id="59" name="Group 58"/>
            <p:cNvGrpSpPr/>
            <p:nvPr/>
          </p:nvGrpSpPr>
          <p:grpSpPr>
            <a:xfrm>
              <a:off x="9304932" y="3007521"/>
              <a:ext cx="2235390" cy="1001627"/>
              <a:chOff x="9337016" y="2989120"/>
              <a:chExt cx="2235390" cy="1001627"/>
            </a:xfrm>
          </p:grpSpPr>
          <p:sp>
            <p:nvSpPr>
              <p:cNvPr id="89" name="TextBox 88"/>
              <p:cNvSpPr txBox="1"/>
              <p:nvPr/>
            </p:nvSpPr>
            <p:spPr>
              <a:xfrm>
                <a:off x="9337017" y="2989120"/>
                <a:ext cx="2235389" cy="400110"/>
              </a:xfrm>
              <a:prstGeom prst="rect">
                <a:avLst/>
              </a:prstGeom>
              <a:noFill/>
              <a:ln>
                <a:noFill/>
              </a:ln>
            </p:spPr>
            <p:txBody>
              <a:bodyPr wrap="square" rtlCol="0">
                <a:spAutoFit/>
              </a:bodyPr>
              <a:lstStyle/>
              <a:p>
                <a:r>
                  <a:rPr lang="en-US" sz="2000">
                    <a:solidFill>
                      <a:schemeClr val="bg1"/>
                    </a:solidFill>
                    <a:latin typeface="Segoe UI" charset="0"/>
                    <a:ea typeface="Segoe UI" charset="0"/>
                    <a:cs typeface="Segoe UI" charset="0"/>
                  </a:rPr>
                  <a:t>Activity Feed</a:t>
                </a:r>
              </a:p>
            </p:txBody>
          </p:sp>
          <p:sp>
            <p:nvSpPr>
              <p:cNvPr id="90"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latin typeface="Segoe UI Semilight" charset="0"/>
                    <a:ea typeface="Segoe UI Semilight" charset="0"/>
                    <a:cs typeface="Segoe UI Semilight" charset="0"/>
                  </a:rPr>
                  <a:t>Engage users via feed notifications</a:t>
                </a:r>
              </a:p>
            </p:txBody>
          </p:sp>
        </p:grpSp>
        <p:pic>
          <p:nvPicPr>
            <p:cNvPr id="98" name="Picture 97" descr="12Activity_Wht@2x.png"/>
            <p:cNvPicPr>
              <a:picLocks noChangeAspect="1"/>
            </p:cNvPicPr>
            <p:nvPr/>
          </p:nvPicPr>
          <p:blipFill>
            <a:blip r:embed="rId7"/>
            <a:stretch>
              <a:fillRect/>
            </a:stretch>
          </p:blipFill>
          <p:spPr>
            <a:xfrm>
              <a:off x="8477159" y="2964657"/>
              <a:ext cx="731520" cy="731520"/>
            </a:xfrm>
            <a:prstGeom prst="rect">
              <a:avLst/>
            </a:prstGeom>
          </p:spPr>
        </p:pic>
        <p:grpSp>
          <p:nvGrpSpPr>
            <p:cNvPr id="84" name="Group 83"/>
            <p:cNvGrpSpPr/>
            <p:nvPr/>
          </p:nvGrpSpPr>
          <p:grpSpPr>
            <a:xfrm>
              <a:off x="9304932" y="4427987"/>
              <a:ext cx="2235390" cy="1316552"/>
              <a:chOff x="9337016" y="2989120"/>
              <a:chExt cx="2235390" cy="1316552"/>
            </a:xfrm>
          </p:grpSpPr>
          <p:sp>
            <p:nvSpPr>
              <p:cNvPr id="86" name="TextBox 85"/>
              <p:cNvSpPr txBox="1"/>
              <p:nvPr/>
            </p:nvSpPr>
            <p:spPr>
              <a:xfrm>
                <a:off x="9337017" y="2989120"/>
                <a:ext cx="2235389" cy="707886"/>
              </a:xfrm>
              <a:prstGeom prst="rect">
                <a:avLst/>
              </a:prstGeom>
              <a:noFill/>
              <a:ln>
                <a:noFill/>
              </a:ln>
            </p:spPr>
            <p:txBody>
              <a:bodyPr wrap="square" rtlCol="0">
                <a:spAutoFit/>
              </a:bodyPr>
              <a:lstStyle/>
              <a:p>
                <a:r>
                  <a:rPr lang="en-US" sz="2000">
                    <a:solidFill>
                      <a:schemeClr val="bg1"/>
                    </a:solidFill>
                    <a:latin typeface="Segoe UI" charset="0"/>
                    <a:ea typeface="Segoe UI" charset="0"/>
                    <a:cs typeface="Segoe UI" charset="0"/>
                  </a:rPr>
                  <a:t>Compose Extensions</a:t>
                </a:r>
              </a:p>
            </p:txBody>
          </p:sp>
          <p:sp>
            <p:nvSpPr>
              <p:cNvPr id="87" name="Text Placeholder 43"/>
              <p:cNvSpPr txBox="1">
                <a:spLocks/>
              </p:cNvSpPr>
              <p:nvPr/>
            </p:nvSpPr>
            <p:spPr>
              <a:xfrm>
                <a:off x="9337016" y="3725494"/>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200">
                    <a:solidFill>
                      <a:schemeClr val="bg1">
                        <a:alpha val="76000"/>
                      </a:schemeClr>
                    </a:solidFill>
                    <a:latin typeface="Segoe UI Semilight" charset="0"/>
                    <a:ea typeface="Segoe UI Semilight" charset="0"/>
                    <a:cs typeface="Segoe UI Semilight" charset="0"/>
                  </a:rPr>
                  <a:t>Allow users to query and share rich cards in conversations</a:t>
                </a:r>
              </a:p>
            </p:txBody>
          </p:sp>
        </p:grpSp>
        <p:pic>
          <p:nvPicPr>
            <p:cNvPr id="99" name="Picture 98" descr="12Compose_Wht@2x.png"/>
            <p:cNvPicPr>
              <a:picLocks noChangeAspect="1"/>
            </p:cNvPicPr>
            <p:nvPr/>
          </p:nvPicPr>
          <p:blipFill>
            <a:blip r:embed="rId8"/>
            <a:stretch>
              <a:fillRect/>
            </a:stretch>
          </p:blipFill>
          <p:spPr>
            <a:xfrm>
              <a:off x="8477159" y="4385123"/>
              <a:ext cx="731520" cy="731520"/>
            </a:xfrm>
            <a:prstGeom prst="rect">
              <a:avLst/>
            </a:prstGeom>
          </p:spPr>
        </p:pic>
      </p:grpSp>
      <p:grpSp>
        <p:nvGrpSpPr>
          <p:cNvPr id="13" name="Group 12"/>
          <p:cNvGrpSpPr/>
          <p:nvPr/>
        </p:nvGrpSpPr>
        <p:grpSpPr>
          <a:xfrm>
            <a:off x="632199" y="2424239"/>
            <a:ext cx="3730081" cy="3017959"/>
            <a:chOff x="471309" y="2835427"/>
            <a:chExt cx="3730081" cy="3017959"/>
          </a:xfrm>
        </p:grpSpPr>
        <p:sp>
          <p:nvSpPr>
            <p:cNvPr id="101" name="TextBox 100"/>
            <p:cNvSpPr txBox="1"/>
            <p:nvPr/>
          </p:nvSpPr>
          <p:spPr>
            <a:xfrm>
              <a:off x="471309" y="2835427"/>
              <a:ext cx="3730081" cy="523220"/>
            </a:xfrm>
            <a:prstGeom prst="rect">
              <a:avLst/>
            </a:prstGeom>
            <a:noFill/>
            <a:ln>
              <a:noFill/>
            </a:ln>
          </p:spPr>
          <p:txBody>
            <a:bodyPr wrap="square" rtlCol="0">
              <a:spAutoFit/>
            </a:bodyPr>
            <a:lstStyle/>
            <a:p>
              <a:r>
                <a:rPr lang="en-US" sz="2800">
                  <a:solidFill>
                    <a:schemeClr val="bg1"/>
                  </a:solidFill>
                  <a:latin typeface="Segoe UI" charset="0"/>
                  <a:ea typeface="Segoe UI" charset="0"/>
                  <a:cs typeface="Segoe UI" charset="0"/>
                </a:rPr>
                <a:t>Extensible Platform</a:t>
              </a:r>
            </a:p>
          </p:txBody>
        </p:sp>
        <p:sp>
          <p:nvSpPr>
            <p:cNvPr id="102" name="Text Placeholder 43"/>
            <p:cNvSpPr txBox="1">
              <a:spLocks/>
            </p:cNvSpPr>
            <p:nvPr/>
          </p:nvSpPr>
          <p:spPr>
            <a:xfrm>
              <a:off x="471310" y="3439766"/>
              <a:ext cx="3364212" cy="24136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ct val="100000"/>
                </a:lnSpc>
                <a:spcBef>
                  <a:spcPts val="0"/>
                </a:spcBef>
                <a:spcAft>
                  <a:spcPts val="1000"/>
                </a:spcAft>
                <a:buNone/>
                <a:defRPr/>
              </a:pPr>
              <a:r>
                <a:rPr lang="en-US" sz="1400">
                  <a:solidFill>
                    <a:schemeClr val="bg1">
                      <a:alpha val="87000"/>
                    </a:schemeClr>
                  </a:solidFill>
                  <a:latin typeface="Segoe UI Semilight" charset="0"/>
                  <a:ea typeface="Segoe UI Semilight" charset="0"/>
                  <a:cs typeface="Segoe UI Semilight" charset="0"/>
                </a:rPr>
                <a:t>Build apps with a rich set of </a:t>
              </a:r>
              <a:r>
                <a:rPr lang="en-US" sz="1400">
                  <a:solidFill>
                    <a:schemeClr val="bg1">
                      <a:alpha val="76000"/>
                    </a:schemeClr>
                  </a:solidFill>
                  <a:latin typeface="Segoe UI Semilight" charset="0"/>
                  <a:ea typeface="Segoe UI Semilight" charset="0"/>
                  <a:cs typeface="Segoe UI Semilight" charset="0"/>
                </a:rPr>
                <a:t>capabilities</a:t>
              </a:r>
              <a:r>
                <a:rPr lang="en-US" sz="1400">
                  <a:solidFill>
                    <a:schemeClr val="bg1">
                      <a:alpha val="87000"/>
                    </a:schemeClr>
                  </a:solidFill>
                  <a:latin typeface="Segoe UI Semilight" charset="0"/>
                  <a:ea typeface="Segoe UI Semilight" charset="0"/>
                  <a:cs typeface="Segoe UI Semilight" charset="0"/>
                </a:rPr>
                <a:t> to enable these higher performing teams and reach your users in their chats, channels, notifications, and personal workspace.</a:t>
              </a:r>
            </a:p>
            <a:p>
              <a:pPr marL="0" indent="0" defTabSz="896214">
                <a:lnSpc>
                  <a:spcPct val="100000"/>
                </a:lnSpc>
                <a:spcBef>
                  <a:spcPts val="0"/>
                </a:spcBef>
                <a:spcAft>
                  <a:spcPts val="1000"/>
                </a:spcAft>
                <a:buNone/>
                <a:defRPr/>
              </a:pPr>
              <a:r>
                <a:rPr lang="en-US" sz="1400">
                  <a:solidFill>
                    <a:schemeClr val="bg1">
                      <a:alpha val="87000"/>
                    </a:schemeClr>
                  </a:solidFill>
                  <a:latin typeface="Segoe UI Semilight" charset="0"/>
                  <a:ea typeface="Segoe UI Semilight" charset="0"/>
                  <a:cs typeface="Segoe UI Semilight" charset="0"/>
                </a:rPr>
                <a:t>Drive engagement by submitting your app to the </a:t>
              </a:r>
              <a:r>
                <a:rPr lang="en-US" sz="1400">
                  <a:solidFill>
                    <a:schemeClr val="bg1">
                      <a:alpha val="87000"/>
                    </a:schemeClr>
                  </a:solidFill>
                  <a:latin typeface="Teams Assets" charset="0"/>
                  <a:ea typeface="Teams Assets" charset="0"/>
                  <a:cs typeface="Teams Assets" charset="0"/>
                </a:rPr>
                <a:t>   </a:t>
              </a:r>
              <a:r>
                <a:rPr lang="en-US" sz="1400">
                  <a:solidFill>
                    <a:schemeClr val="bg1">
                      <a:alpha val="87000"/>
                    </a:schemeClr>
                  </a:solidFill>
                  <a:latin typeface="Segoe UI Semilight" charset="0"/>
                  <a:ea typeface="Segoe UI Semilight" charset="0"/>
                  <a:cs typeface="Segoe UI Semilight" charset="0"/>
                </a:rPr>
                <a:t> Office Store.</a:t>
              </a:r>
            </a:p>
            <a:p>
              <a:pPr marL="0" indent="0" defTabSz="896214">
                <a:lnSpc>
                  <a:spcPct val="100000"/>
                </a:lnSpc>
                <a:spcBef>
                  <a:spcPts val="0"/>
                </a:spcBef>
                <a:spcAft>
                  <a:spcPts val="1000"/>
                </a:spcAft>
                <a:buNone/>
                <a:defRPr/>
              </a:pPr>
              <a:endParaRPr lang="en-US" sz="1400">
                <a:solidFill>
                  <a:schemeClr val="bg1">
                    <a:alpha val="87000"/>
                  </a:schemeClr>
                </a:solidFill>
                <a:latin typeface="Segoe UI Semilight" charset="0"/>
                <a:ea typeface="Segoe UI Semilight" charset="0"/>
                <a:cs typeface="Segoe UI Semilight" charset="0"/>
              </a:endParaRPr>
            </a:p>
          </p:txBody>
        </p:sp>
      </p:grpSp>
      <p:pic>
        <p:nvPicPr>
          <p:cNvPr id="112" name="Picture 111"/>
          <p:cNvPicPr>
            <a:picLocks noChangeAspect="1"/>
          </p:cNvPicPr>
          <p:nvPr/>
        </p:nvPicPr>
        <p:blipFill>
          <a:blip r:embed="rId9">
            <a:biLevel thresh="25000"/>
            <a:alphaModFix amt="85000"/>
          </a:blip>
          <a:stretch>
            <a:fillRect/>
          </a:stretch>
        </p:blipFill>
        <p:spPr>
          <a:xfrm>
            <a:off x="1591012" y="4496299"/>
            <a:ext cx="129210" cy="172279"/>
          </a:xfrm>
          <a:prstGeom prst="rect">
            <a:avLst/>
          </a:prstGeom>
        </p:spPr>
      </p:pic>
    </p:spTree>
    <p:extLst>
      <p:ext uri="{BB962C8B-B14F-4D97-AF65-F5344CB8AC3E}">
        <p14:creationId xmlns:p14="http://schemas.microsoft.com/office/powerpoint/2010/main" val="623803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2743200"/>
            <a:ext cx="7130150" cy="1146875"/>
          </a:xfrm>
        </p:spPr>
        <p:txBody>
          <a:bodyPr/>
          <a:lstStyle/>
          <a:p>
            <a:r>
              <a:rPr lang="en-US"/>
              <a:t>Contoso in </a:t>
            </a:r>
            <a:br>
              <a:rPr lang="en-US"/>
            </a:br>
            <a:r>
              <a:rPr lang="en-US"/>
              <a:t>Microsoft Teams</a:t>
            </a:r>
          </a:p>
        </p:txBody>
      </p:sp>
      <p:pic>
        <p:nvPicPr>
          <p:cNvPr id="3" name="Picture 2"/>
          <p:cNvPicPr>
            <a:picLocks noChangeAspect="1"/>
          </p:cNvPicPr>
          <p:nvPr/>
        </p:nvPicPr>
        <p:blipFill rotWithShape="1">
          <a:blip r:embed="rId3"/>
          <a:srcRect r="17116" b="15171"/>
          <a:stretch/>
        </p:blipFill>
        <p:spPr>
          <a:xfrm>
            <a:off x="1895061" y="916866"/>
            <a:ext cx="10296938" cy="5941134"/>
          </a:xfrm>
          <a:prstGeom prst="rect">
            <a:avLst/>
          </a:prstGeom>
        </p:spPr>
      </p:pic>
    </p:spTree>
    <p:extLst>
      <p:ext uri="{BB962C8B-B14F-4D97-AF65-F5344CB8AC3E}">
        <p14:creationId xmlns:p14="http://schemas.microsoft.com/office/powerpoint/2010/main" val="184204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Discover Apps</a:t>
            </a:r>
          </a:p>
        </p:txBody>
      </p:sp>
    </p:spTree>
    <p:extLst>
      <p:ext uri="{BB962C8B-B14F-4D97-AF65-F5344CB8AC3E}">
        <p14:creationId xmlns:p14="http://schemas.microsoft.com/office/powerpoint/2010/main" val="108690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0758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Tabs</a:t>
            </a:r>
          </a:p>
        </p:txBody>
      </p:sp>
    </p:spTree>
    <p:extLst>
      <p:ext uri="{BB962C8B-B14F-4D97-AF65-F5344CB8AC3E}">
        <p14:creationId xmlns:p14="http://schemas.microsoft.com/office/powerpoint/2010/main" val="572096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C2BF71465FC349AD622184DF1C23D8" ma:contentTypeVersion="12" ma:contentTypeDescription="Create a new document." ma:contentTypeScope="" ma:versionID="0214fc162650f06fd2801e50b482d1e6">
  <xsd:schema xmlns:xsd="http://www.w3.org/2001/XMLSchema" xmlns:xs="http://www.w3.org/2001/XMLSchema" xmlns:p="http://schemas.microsoft.com/office/2006/metadata/properties" xmlns:ns1="http://schemas.microsoft.com/sharepoint/v3" xmlns:ns2="ccad06ba-bd20-4a2f-98f5-a4d09cd688a6" xmlns:ns3="b14a2c18-0666-4354-bd1a-d9f2714836c6" targetNamespace="http://schemas.microsoft.com/office/2006/metadata/properties" ma:root="true" ma:fieldsID="fc2d5db6e53f98ee2d22d37d16584627" ns1:_="" ns2:_="" ns3:_="">
    <xsd:import namespace="http://schemas.microsoft.com/sharepoint/v3"/>
    <xsd:import namespace="ccad06ba-bd20-4a2f-98f5-a4d09cd688a6"/>
    <xsd:import namespace="b14a2c18-0666-4354-bd1a-d9f2714836c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ad06ba-bd20-4a2f-98f5-a4d09cd688a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4a2c18-0666-4354-bd1a-d9f2714836c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C09C6D-8363-4A0C-9107-66BB7FA91E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cad06ba-bd20-4a2f-98f5-a4d09cd688a6"/>
    <ds:schemaRef ds:uri="b14a2c18-0666-4354-bd1a-d9f2714836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100B8D-DDD8-48AF-A00E-0A22DCC55722}">
  <ds:schemaRefs>
    <ds:schemaRef ds:uri="http://www.w3.org/XML/1998/namespace"/>
    <ds:schemaRef ds:uri="ccad06ba-bd20-4a2f-98f5-a4d09cd688a6"/>
    <ds:schemaRef ds:uri="http://purl.org/dc/elements/1.1/"/>
    <ds:schemaRef ds:uri="b14a2c18-0666-4354-bd1a-d9f2714836c6"/>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60FFEF66-751A-465D-AEAE-69F600CDCD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1521</Words>
  <Application>Microsoft Office PowerPoint</Application>
  <PresentationFormat>Widescreen</PresentationFormat>
  <Paragraphs>135</Paragraphs>
  <Slides>45</Slides>
  <Notes>12</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Arial</vt:lpstr>
      <vt:lpstr>Calibri</vt:lpstr>
      <vt:lpstr>Segoe UI</vt:lpstr>
      <vt:lpstr>Segoe UI Light</vt:lpstr>
      <vt:lpstr>Segoe UI Semibold</vt:lpstr>
      <vt:lpstr>Segoe UI Semilight</vt:lpstr>
      <vt:lpstr>Teams Assets</vt:lpstr>
      <vt:lpstr>Wingdings</vt:lpstr>
      <vt:lpstr>Office Theme</vt:lpstr>
      <vt:lpstr>Office 365 PPT Template - 2017</vt:lpstr>
      <vt:lpstr>Microsoft Teams</vt:lpstr>
      <vt:lpstr>PowerPoint Presentation</vt:lpstr>
      <vt:lpstr>The Hub For Teamwork for Office 365 in Education</vt:lpstr>
      <vt:lpstr>Demo</vt:lpstr>
      <vt:lpstr>App Extensibility</vt:lpstr>
      <vt:lpstr>Contoso in  Microsoft Teams</vt:lpstr>
      <vt:lpstr>Discover Apps</vt:lpstr>
      <vt:lpstr>PowerPoint Presentation</vt:lpstr>
      <vt:lpstr>Tabs</vt:lpstr>
      <vt:lpstr>PowerPoint Presentation</vt:lpstr>
      <vt:lpstr>PowerPoint Presentation</vt:lpstr>
      <vt:lpstr>PowerPoint Presentation</vt:lpstr>
      <vt:lpstr>PowerPoint Presentation</vt:lpstr>
      <vt:lpstr>PowerPoint Presentation</vt:lpstr>
      <vt:lpstr>PowerPoint Presentation</vt:lpstr>
      <vt:lpstr>Bots</vt:lpstr>
      <vt:lpstr>PowerPoint Presentation</vt:lpstr>
      <vt:lpstr>PowerPoint Presentation</vt:lpstr>
      <vt:lpstr>PowerPoint Presentation</vt:lpstr>
      <vt:lpstr>Activity Feed</vt:lpstr>
      <vt:lpstr>PowerPoint Presentation</vt:lpstr>
      <vt:lpstr>PowerPoint Presentation</vt:lpstr>
      <vt:lpstr>Actionable Messages</vt:lpstr>
      <vt:lpstr>PowerPoint Presentation</vt:lpstr>
      <vt:lpstr>PowerPoint Presentation</vt:lpstr>
      <vt:lpstr>Connectors</vt:lpstr>
      <vt:lpstr>PowerPoint Presentation</vt:lpstr>
      <vt:lpstr>PowerPoint Presentation</vt:lpstr>
      <vt:lpstr>PowerPoint Presentation</vt:lpstr>
      <vt:lpstr>PowerPoint Presentation</vt:lpstr>
      <vt:lpstr>PowerPoint Presentation</vt:lpstr>
      <vt:lpstr>Compose Extensions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vt:lpstr>
      <vt:lpstr>PowerPoint Presentation</vt:lpstr>
      <vt:lpstr>Microsoft’s global commitment to education: fueling the collaborative classroom. </vt:lpstr>
      <vt:lpstr>Next Steps</vt:lpstr>
      <vt:lpstr>Thank you!</vt:lpstr>
      <vt:lpstr>Global Reach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dc:title>
  <cp:lastModifiedBy>Nilesh Khaitan</cp:lastModifiedBy>
  <cp:revision>1</cp:revision>
  <dcterms:modified xsi:type="dcterms:W3CDTF">2018-03-02T01:05:54Z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0x0101007AC2BF71465FC349AD622184DF1C23D8</vt:lpwstr>
  </property>
</Properties>
</file>